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 id="2147483713" r:id="rId4"/>
    <p:sldMasterId id="2147483737" r:id="rId5"/>
    <p:sldMasterId id="2147483749" r:id="rId6"/>
  </p:sldMasterIdLst>
  <p:notesMasterIdLst>
    <p:notesMasterId r:id="rId81"/>
  </p:notesMasterIdLst>
  <p:sldIdLst>
    <p:sldId id="256" r:id="rId7"/>
    <p:sldId id="2145726589" r:id="rId8"/>
    <p:sldId id="2145726590" r:id="rId9"/>
    <p:sldId id="2145726604" r:id="rId10"/>
    <p:sldId id="2145726591" r:id="rId11"/>
    <p:sldId id="257" r:id="rId12"/>
    <p:sldId id="2145726592" r:id="rId13"/>
    <p:sldId id="2145726593" r:id="rId14"/>
    <p:sldId id="2145726594" r:id="rId15"/>
    <p:sldId id="281" r:id="rId16"/>
    <p:sldId id="299" r:id="rId17"/>
    <p:sldId id="268" r:id="rId18"/>
    <p:sldId id="2145726605" r:id="rId19"/>
    <p:sldId id="2145726595" r:id="rId20"/>
    <p:sldId id="395" r:id="rId21"/>
    <p:sldId id="416" r:id="rId22"/>
    <p:sldId id="486" r:id="rId23"/>
    <p:sldId id="488" r:id="rId24"/>
    <p:sldId id="800" r:id="rId25"/>
    <p:sldId id="774" r:id="rId26"/>
    <p:sldId id="786" r:id="rId27"/>
    <p:sldId id="787" r:id="rId28"/>
    <p:sldId id="789" r:id="rId29"/>
    <p:sldId id="791" r:id="rId30"/>
    <p:sldId id="805" r:id="rId31"/>
    <p:sldId id="2145726602" r:id="rId32"/>
    <p:sldId id="790" r:id="rId33"/>
    <p:sldId id="2145726609" r:id="rId34"/>
    <p:sldId id="2145726606" r:id="rId35"/>
    <p:sldId id="807" r:id="rId36"/>
    <p:sldId id="2145726610" r:id="rId37"/>
    <p:sldId id="2145726607" r:id="rId38"/>
    <p:sldId id="2145726598" r:id="rId39"/>
    <p:sldId id="2145726599" r:id="rId40"/>
    <p:sldId id="304" r:id="rId41"/>
    <p:sldId id="305" r:id="rId42"/>
    <p:sldId id="2145726596" r:id="rId43"/>
    <p:sldId id="386" r:id="rId44"/>
    <p:sldId id="387" r:id="rId45"/>
    <p:sldId id="388" r:id="rId46"/>
    <p:sldId id="389" r:id="rId47"/>
    <p:sldId id="390" r:id="rId48"/>
    <p:sldId id="391" r:id="rId49"/>
    <p:sldId id="2145726600" r:id="rId50"/>
    <p:sldId id="393" r:id="rId51"/>
    <p:sldId id="302" r:id="rId52"/>
    <p:sldId id="303" r:id="rId53"/>
    <p:sldId id="308" r:id="rId54"/>
    <p:sldId id="394" r:id="rId55"/>
    <p:sldId id="261" r:id="rId56"/>
    <p:sldId id="262" r:id="rId57"/>
    <p:sldId id="263" r:id="rId58"/>
    <p:sldId id="2145726601" r:id="rId59"/>
    <p:sldId id="779" r:id="rId60"/>
    <p:sldId id="781" r:id="rId61"/>
    <p:sldId id="782" r:id="rId62"/>
    <p:sldId id="783" r:id="rId63"/>
    <p:sldId id="808" r:id="rId64"/>
    <p:sldId id="259" r:id="rId65"/>
    <p:sldId id="809" r:id="rId66"/>
    <p:sldId id="810" r:id="rId67"/>
    <p:sldId id="811" r:id="rId68"/>
    <p:sldId id="812" r:id="rId69"/>
    <p:sldId id="806" r:id="rId70"/>
    <p:sldId id="337" r:id="rId71"/>
    <p:sldId id="2145726579" r:id="rId72"/>
    <p:sldId id="2145726580" r:id="rId73"/>
    <p:sldId id="288" r:id="rId74"/>
    <p:sldId id="258" r:id="rId75"/>
    <p:sldId id="2145726603" r:id="rId76"/>
    <p:sldId id="264" r:id="rId77"/>
    <p:sldId id="306" r:id="rId78"/>
    <p:sldId id="2145726583" r:id="rId79"/>
    <p:sldId id="283"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4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C3883-CC65-4949-9359-87F180116E35}" v="35" dt="2025-06-09T13:57:27.593"/>
    <p1510:client id="{A52D083C-6A56-4566-8744-E2054073FE2A}" v="75" dt="2025-06-08T19:02:08.3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52" d="100"/>
          <a:sy n="52" d="100"/>
        </p:scale>
        <p:origin x="1222"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Rathman" userId="04b1e404d849afa0" providerId="LiveId" clId="{616C3883-CC65-4949-9359-87F180116E35}"/>
    <pc:docChg chg="undo custSel addSld delSld modSld sldOrd">
      <pc:chgData name="Michelle Rathman" userId="04b1e404d849afa0" providerId="LiveId" clId="{616C3883-CC65-4949-9359-87F180116E35}" dt="2025-06-09T13:57:33.215" v="1895" actId="1076"/>
      <pc:docMkLst>
        <pc:docMk/>
      </pc:docMkLst>
      <pc:sldChg chg="modSp">
        <pc:chgData name="Michelle Rathman" userId="04b1e404d849afa0" providerId="LiveId" clId="{616C3883-CC65-4949-9359-87F180116E35}" dt="2025-06-09T01:32:51.061" v="1407"/>
        <pc:sldMkLst>
          <pc:docMk/>
          <pc:sldMk cId="1367165377" sldId="264"/>
        </pc:sldMkLst>
        <pc:picChg chg="mod">
          <ac:chgData name="Michelle Rathman" userId="04b1e404d849afa0" providerId="LiveId" clId="{616C3883-CC65-4949-9359-87F180116E35}" dt="2025-06-09T01:32:51.061" v="1407"/>
          <ac:picMkLst>
            <pc:docMk/>
            <pc:sldMk cId="1367165377" sldId="264"/>
            <ac:picMk id="2" creationId="{D21AE8F2-351C-B4F3-57C1-5F47CFE77AE6}"/>
          </ac:picMkLst>
        </pc:picChg>
      </pc:sldChg>
      <pc:sldChg chg="addSp delSp modSp add mod setBg modClrScheme chgLayout">
        <pc:chgData name="Michelle Rathman" userId="04b1e404d849afa0" providerId="LiveId" clId="{616C3883-CC65-4949-9359-87F180116E35}" dt="2025-06-09T13:57:33.215" v="1895" actId="1076"/>
        <pc:sldMkLst>
          <pc:docMk/>
          <pc:sldMk cId="344939837" sldId="283"/>
        </pc:sldMkLst>
        <pc:spChg chg="add del mod ord">
          <ac:chgData name="Michelle Rathman" userId="04b1e404d849afa0" providerId="LiveId" clId="{616C3883-CC65-4949-9359-87F180116E35}" dt="2025-06-09T13:49:20.062" v="1425" actId="700"/>
          <ac:spMkLst>
            <pc:docMk/>
            <pc:sldMk cId="344939837" sldId="283"/>
            <ac:spMk id="2" creationId="{0E336204-E687-1AAD-5A6E-009FB93153DA}"/>
          </ac:spMkLst>
        </pc:spChg>
        <pc:spChg chg="del">
          <ac:chgData name="Michelle Rathman" userId="04b1e404d849afa0" providerId="LiveId" clId="{616C3883-CC65-4949-9359-87F180116E35}" dt="2025-06-09T13:48:39.343" v="1419" actId="478"/>
          <ac:spMkLst>
            <pc:docMk/>
            <pc:sldMk cId="344939837" sldId="283"/>
            <ac:spMk id="3" creationId="{B34BD264-B274-4D4C-8E2B-C6F7606B254F}"/>
          </ac:spMkLst>
        </pc:spChg>
        <pc:spChg chg="add del mod ord">
          <ac:chgData name="Michelle Rathman" userId="04b1e404d849afa0" providerId="LiveId" clId="{616C3883-CC65-4949-9359-87F180116E35}" dt="2025-06-09T13:49:20.062" v="1425" actId="700"/>
          <ac:spMkLst>
            <pc:docMk/>
            <pc:sldMk cId="344939837" sldId="283"/>
            <ac:spMk id="4" creationId="{A7B1B059-CCCD-9005-D285-A67B5325F4E9}"/>
          </ac:spMkLst>
        </pc:spChg>
        <pc:spChg chg="add del mod ord">
          <ac:chgData name="Michelle Rathman" userId="04b1e404d849afa0" providerId="LiveId" clId="{616C3883-CC65-4949-9359-87F180116E35}" dt="2025-06-09T13:49:28.543" v="1427" actId="700"/>
          <ac:spMkLst>
            <pc:docMk/>
            <pc:sldMk cId="344939837" sldId="283"/>
            <ac:spMk id="6" creationId="{36B7AD1C-CDC4-3B8C-8479-C52BD7307608}"/>
          </ac:spMkLst>
        </pc:spChg>
        <pc:spChg chg="add del mod ord">
          <ac:chgData name="Michelle Rathman" userId="04b1e404d849afa0" providerId="LiveId" clId="{616C3883-CC65-4949-9359-87F180116E35}" dt="2025-06-09T13:49:28.543" v="1427" actId="700"/>
          <ac:spMkLst>
            <pc:docMk/>
            <pc:sldMk cId="344939837" sldId="283"/>
            <ac:spMk id="7" creationId="{2CABD186-7D22-837D-0FC0-0D9DEB691664}"/>
          </ac:spMkLst>
        </pc:spChg>
        <pc:spChg chg="add del mod ord">
          <ac:chgData name="Michelle Rathman" userId="04b1e404d849afa0" providerId="LiveId" clId="{616C3883-CC65-4949-9359-87F180116E35}" dt="2025-06-09T13:49:28.543" v="1427" actId="700"/>
          <ac:spMkLst>
            <pc:docMk/>
            <pc:sldMk cId="344939837" sldId="283"/>
            <ac:spMk id="8" creationId="{42D1D4F0-24EA-F501-1889-F796542BC846}"/>
          </ac:spMkLst>
        </pc:spChg>
        <pc:spChg chg="add del mod">
          <ac:chgData name="Michelle Rathman" userId="04b1e404d849afa0" providerId="LiveId" clId="{616C3883-CC65-4949-9359-87F180116E35}" dt="2025-06-09T13:50:26.563" v="1471"/>
          <ac:spMkLst>
            <pc:docMk/>
            <pc:sldMk cId="344939837" sldId="283"/>
            <ac:spMk id="16" creationId="{98C28358-2659-4DEA-343C-9AB039B7515A}"/>
          </ac:spMkLst>
        </pc:spChg>
        <pc:spChg chg="add mod">
          <ac:chgData name="Michelle Rathman" userId="04b1e404d849afa0" providerId="LiveId" clId="{616C3883-CC65-4949-9359-87F180116E35}" dt="2025-06-09T13:54:29.839" v="1884" actId="20577"/>
          <ac:spMkLst>
            <pc:docMk/>
            <pc:sldMk cId="344939837" sldId="283"/>
            <ac:spMk id="17" creationId="{E4926202-0659-412E-8A24-A0E438864535}"/>
          </ac:spMkLst>
        </pc:spChg>
        <pc:spChg chg="del">
          <ac:chgData name="Michelle Rathman" userId="04b1e404d849afa0" providerId="LiveId" clId="{616C3883-CC65-4949-9359-87F180116E35}" dt="2025-06-09T13:48:40.867" v="1420" actId="478"/>
          <ac:spMkLst>
            <pc:docMk/>
            <pc:sldMk cId="344939837" sldId="283"/>
            <ac:spMk id="25" creationId="{EEC41F11-47BD-44B1-BF22-D3C7965626ED}"/>
          </ac:spMkLst>
        </pc:spChg>
        <pc:spChg chg="del mod">
          <ac:chgData name="Michelle Rathman" userId="04b1e404d849afa0" providerId="LiveId" clId="{616C3883-CC65-4949-9359-87F180116E35}" dt="2025-06-09T13:48:45.224" v="1422" actId="478"/>
          <ac:spMkLst>
            <pc:docMk/>
            <pc:sldMk cId="344939837" sldId="283"/>
            <ac:spMk id="26" creationId="{34CC2084-FCB9-4F4B-8B47-44B2A81D5235}"/>
          </ac:spMkLst>
        </pc:spChg>
        <pc:spChg chg="mod ord">
          <ac:chgData name="Michelle Rathman" userId="04b1e404d849afa0" providerId="LiveId" clId="{616C3883-CC65-4949-9359-87F180116E35}" dt="2025-06-09T13:49:28.543" v="1427" actId="700"/>
          <ac:spMkLst>
            <pc:docMk/>
            <pc:sldMk cId="344939837" sldId="283"/>
            <ac:spMk id="39" creationId="{25AC8E0E-F9A1-4D3C-8AB5-4C215FD5C66A}"/>
          </ac:spMkLst>
        </pc:spChg>
        <pc:picChg chg="mod">
          <ac:chgData name="Michelle Rathman" userId="04b1e404d849afa0" providerId="LiveId" clId="{616C3883-CC65-4949-9359-87F180116E35}" dt="2025-06-09T13:48:54.980" v="1423"/>
          <ac:picMkLst>
            <pc:docMk/>
            <pc:sldMk cId="344939837" sldId="283"/>
            <ac:picMk id="5" creationId="{A8D376AE-E54A-8775-C9B5-A931BD13966C}"/>
          </ac:picMkLst>
        </pc:picChg>
        <pc:picChg chg="add mod">
          <ac:chgData name="Michelle Rathman" userId="04b1e404d849afa0" providerId="LiveId" clId="{616C3883-CC65-4949-9359-87F180116E35}" dt="2025-06-09T13:53:32.920" v="1838" actId="1440"/>
          <ac:picMkLst>
            <pc:docMk/>
            <pc:sldMk cId="344939837" sldId="283"/>
            <ac:picMk id="15" creationId="{4AD4B925-B766-83F9-5449-5239D2B430B5}"/>
          </ac:picMkLst>
        </pc:picChg>
        <pc:picChg chg="add mod modCrop">
          <ac:chgData name="Michelle Rathman" userId="04b1e404d849afa0" providerId="LiveId" clId="{616C3883-CC65-4949-9359-87F180116E35}" dt="2025-06-09T13:56:48.828" v="1893" actId="931"/>
          <ac:picMkLst>
            <pc:docMk/>
            <pc:sldMk cId="344939837" sldId="283"/>
            <ac:picMk id="19" creationId="{5CBA1700-1DDC-D04B-DF58-6FAEC718D88B}"/>
          </ac:picMkLst>
        </pc:picChg>
        <pc:picChg chg="add mod">
          <ac:chgData name="Michelle Rathman" userId="04b1e404d849afa0" providerId="LiveId" clId="{616C3883-CC65-4949-9359-87F180116E35}" dt="2025-06-09T13:57:33.215" v="1895" actId="1076"/>
          <ac:picMkLst>
            <pc:docMk/>
            <pc:sldMk cId="344939837" sldId="283"/>
            <ac:picMk id="21" creationId="{D1884639-1AAE-71E9-4D15-9B172F03459C}"/>
          </ac:picMkLst>
        </pc:picChg>
        <pc:picChg chg="del">
          <ac:chgData name="Michelle Rathman" userId="04b1e404d849afa0" providerId="LiveId" clId="{616C3883-CC65-4949-9359-87F180116E35}" dt="2025-06-09T13:48:35.315" v="1417" actId="478"/>
          <ac:picMkLst>
            <pc:docMk/>
            <pc:sldMk cId="344939837" sldId="283"/>
            <ac:picMk id="24" creationId="{61DDB64C-FAD2-F328-A82F-653AFA4A545E}"/>
          </ac:picMkLst>
        </pc:picChg>
        <pc:picChg chg="del">
          <ac:chgData name="Michelle Rathman" userId="04b1e404d849afa0" providerId="LiveId" clId="{616C3883-CC65-4949-9359-87F180116E35}" dt="2025-06-09T13:48:17.738" v="1415" actId="478"/>
          <ac:picMkLst>
            <pc:docMk/>
            <pc:sldMk cId="344939837" sldId="283"/>
            <ac:picMk id="2054" creationId="{3CE4A506-6FD8-BC2C-AD3F-ED11F6FE2428}"/>
          </ac:picMkLst>
        </pc:picChg>
        <pc:picChg chg="del">
          <ac:chgData name="Michelle Rathman" userId="04b1e404d849afa0" providerId="LiveId" clId="{616C3883-CC65-4949-9359-87F180116E35}" dt="2025-06-09T13:48:37.131" v="1418" actId="478"/>
          <ac:picMkLst>
            <pc:docMk/>
            <pc:sldMk cId="344939837" sldId="283"/>
            <ac:picMk id="2056" creationId="{FEF41E59-98FF-700B-B5C8-4A9486013A10}"/>
          </ac:picMkLst>
        </pc:picChg>
      </pc:sldChg>
      <pc:sldChg chg="modSp mod">
        <pc:chgData name="Michelle Rathman" userId="04b1e404d849afa0" providerId="LiveId" clId="{616C3883-CC65-4949-9359-87F180116E35}" dt="2025-06-08T23:48:51.518" v="422" actId="113"/>
        <pc:sldMkLst>
          <pc:docMk/>
          <pc:sldMk cId="3887544364" sldId="299"/>
        </pc:sldMkLst>
        <pc:spChg chg="mod">
          <ac:chgData name="Michelle Rathman" userId="04b1e404d849afa0" providerId="LiveId" clId="{616C3883-CC65-4949-9359-87F180116E35}" dt="2025-06-08T23:48:51.518" v="422" actId="113"/>
          <ac:spMkLst>
            <pc:docMk/>
            <pc:sldMk cId="3887544364" sldId="299"/>
            <ac:spMk id="18" creationId="{35C43C03-DC0E-DB4D-B8B0-6A87BB9E4166}"/>
          </ac:spMkLst>
        </pc:spChg>
      </pc:sldChg>
      <pc:sldChg chg="addSp modSp mod setBg setClrOvrMap">
        <pc:chgData name="Michelle Rathman" userId="04b1e404d849afa0" providerId="LiveId" clId="{616C3883-CC65-4949-9359-87F180116E35}" dt="2025-06-08T23:36:03.582" v="416" actId="26606"/>
        <pc:sldMkLst>
          <pc:docMk/>
          <pc:sldMk cId="670255434" sldId="303"/>
        </pc:sldMkLst>
        <pc:spChg chg="mod">
          <ac:chgData name="Michelle Rathman" userId="04b1e404d849afa0" providerId="LiveId" clId="{616C3883-CC65-4949-9359-87F180116E35}" dt="2025-06-08T23:36:03.582" v="416" actId="26606"/>
          <ac:spMkLst>
            <pc:docMk/>
            <pc:sldMk cId="670255434" sldId="303"/>
            <ac:spMk id="10" creationId="{21551359-2DBD-264C-9316-B4F6C97EC8C9}"/>
          </ac:spMkLst>
        </pc:spChg>
        <pc:spChg chg="add">
          <ac:chgData name="Michelle Rathman" userId="04b1e404d849afa0" providerId="LiveId" clId="{616C3883-CC65-4949-9359-87F180116E35}" dt="2025-06-08T23:36:03.582" v="416" actId="26606"/>
          <ac:spMkLst>
            <pc:docMk/>
            <pc:sldMk cId="670255434" sldId="303"/>
            <ac:spMk id="15" creationId="{25C8D2C1-DA83-420D-9635-D52CE066B5DA}"/>
          </ac:spMkLst>
        </pc:spChg>
        <pc:spChg chg="add">
          <ac:chgData name="Michelle Rathman" userId="04b1e404d849afa0" providerId="LiveId" clId="{616C3883-CC65-4949-9359-87F180116E35}" dt="2025-06-08T23:36:03.582" v="416" actId="26606"/>
          <ac:spMkLst>
            <pc:docMk/>
            <pc:sldMk cId="670255434" sldId="303"/>
            <ac:spMk id="17" creationId="{434F74C9-6A0B-409E-AD1C-45B58BE91BB8}"/>
          </ac:spMkLst>
        </pc:spChg>
        <pc:spChg chg="add">
          <ac:chgData name="Michelle Rathman" userId="04b1e404d849afa0" providerId="LiveId" clId="{616C3883-CC65-4949-9359-87F180116E35}" dt="2025-06-08T23:36:03.582" v="416" actId="26606"/>
          <ac:spMkLst>
            <pc:docMk/>
            <pc:sldMk cId="670255434" sldId="303"/>
            <ac:spMk id="23" creationId="{C4E89C94-E462-4566-A15A-32835FD68BCD}"/>
          </ac:spMkLst>
        </pc:spChg>
        <pc:spChg chg="add">
          <ac:chgData name="Michelle Rathman" userId="04b1e404d849afa0" providerId="LiveId" clId="{616C3883-CC65-4949-9359-87F180116E35}" dt="2025-06-08T23:36:03.582" v="416" actId="26606"/>
          <ac:spMkLst>
            <pc:docMk/>
            <pc:sldMk cId="670255434" sldId="303"/>
            <ac:spMk id="25" creationId="{E25F4A20-71FB-4A26-92E2-89DED49264CA}"/>
          </ac:spMkLst>
        </pc:spChg>
        <pc:picChg chg="mod">
          <ac:chgData name="Michelle Rathman" userId="04b1e404d849afa0" providerId="LiveId" clId="{616C3883-CC65-4949-9359-87F180116E35}" dt="2025-06-08T23:36:03.582" v="416" actId="26606"/>
          <ac:picMkLst>
            <pc:docMk/>
            <pc:sldMk cId="670255434" sldId="303"/>
            <ac:picMk id="6" creationId="{75E78270-FE42-5A49-8037-3A5FC697A1F0}"/>
          </ac:picMkLst>
        </pc:picChg>
        <pc:cxnChg chg="add">
          <ac:chgData name="Michelle Rathman" userId="04b1e404d849afa0" providerId="LiveId" clId="{616C3883-CC65-4949-9359-87F180116E35}" dt="2025-06-08T23:36:03.582" v="416" actId="26606"/>
          <ac:cxnSpMkLst>
            <pc:docMk/>
            <pc:sldMk cId="670255434" sldId="303"/>
            <ac:cxnSpMk id="19" creationId="{F5486A9D-1265-4B57-91E6-68E666B978BC}"/>
          </ac:cxnSpMkLst>
        </pc:cxnChg>
        <pc:cxnChg chg="add">
          <ac:chgData name="Michelle Rathman" userId="04b1e404d849afa0" providerId="LiveId" clId="{616C3883-CC65-4949-9359-87F180116E35}" dt="2025-06-08T23:36:03.582" v="416" actId="26606"/>
          <ac:cxnSpMkLst>
            <pc:docMk/>
            <pc:sldMk cId="670255434" sldId="303"/>
            <ac:cxnSpMk id="21" creationId="{4071767D-5FF7-4508-B8B7-BB60FF3AB250}"/>
          </ac:cxnSpMkLst>
        </pc:cxnChg>
      </pc:sldChg>
      <pc:sldChg chg="addSp modSp mod setBg setClrOvrMap">
        <pc:chgData name="Michelle Rathman" userId="04b1e404d849afa0" providerId="LiveId" clId="{616C3883-CC65-4949-9359-87F180116E35}" dt="2025-06-08T23:35:51.676" v="415" actId="26606"/>
        <pc:sldMkLst>
          <pc:docMk/>
          <pc:sldMk cId="3388755836" sldId="305"/>
        </pc:sldMkLst>
        <pc:spChg chg="mod">
          <ac:chgData name="Michelle Rathman" userId="04b1e404d849afa0" providerId="LiveId" clId="{616C3883-CC65-4949-9359-87F180116E35}" dt="2025-06-08T23:35:51.676" v="415" actId="26606"/>
          <ac:spMkLst>
            <pc:docMk/>
            <pc:sldMk cId="3388755836" sldId="305"/>
            <ac:spMk id="18" creationId="{35C43C03-DC0E-DB4D-B8B0-6A87BB9E4166}"/>
          </ac:spMkLst>
        </pc:spChg>
        <pc:spChg chg="add">
          <ac:chgData name="Michelle Rathman" userId="04b1e404d849afa0" providerId="LiveId" clId="{616C3883-CC65-4949-9359-87F180116E35}" dt="2025-06-08T23:35:51.676" v="415" actId="26606"/>
          <ac:spMkLst>
            <pc:docMk/>
            <pc:sldMk cId="3388755836" sldId="305"/>
            <ac:spMk id="23" creationId="{25C8D2C1-DA83-420D-9635-D52CE066B5DA}"/>
          </ac:spMkLst>
        </pc:spChg>
        <pc:spChg chg="add">
          <ac:chgData name="Michelle Rathman" userId="04b1e404d849afa0" providerId="LiveId" clId="{616C3883-CC65-4949-9359-87F180116E35}" dt="2025-06-08T23:35:51.676" v="415" actId="26606"/>
          <ac:spMkLst>
            <pc:docMk/>
            <pc:sldMk cId="3388755836" sldId="305"/>
            <ac:spMk id="25" creationId="{434F74C9-6A0B-409E-AD1C-45B58BE91BB8}"/>
          </ac:spMkLst>
        </pc:spChg>
        <pc:spChg chg="add">
          <ac:chgData name="Michelle Rathman" userId="04b1e404d849afa0" providerId="LiveId" clId="{616C3883-CC65-4949-9359-87F180116E35}" dt="2025-06-08T23:35:51.676" v="415" actId="26606"/>
          <ac:spMkLst>
            <pc:docMk/>
            <pc:sldMk cId="3388755836" sldId="305"/>
            <ac:spMk id="31" creationId="{C4E89C94-E462-4566-A15A-32835FD68BCD}"/>
          </ac:spMkLst>
        </pc:spChg>
        <pc:spChg chg="add">
          <ac:chgData name="Michelle Rathman" userId="04b1e404d849afa0" providerId="LiveId" clId="{616C3883-CC65-4949-9359-87F180116E35}" dt="2025-06-08T23:35:51.676" v="415" actId="26606"/>
          <ac:spMkLst>
            <pc:docMk/>
            <pc:sldMk cId="3388755836" sldId="305"/>
            <ac:spMk id="33" creationId="{E25F4A20-71FB-4A26-92E2-89DED49264CA}"/>
          </ac:spMkLst>
        </pc:spChg>
        <pc:picChg chg="mod">
          <ac:chgData name="Michelle Rathman" userId="04b1e404d849afa0" providerId="LiveId" clId="{616C3883-CC65-4949-9359-87F180116E35}" dt="2025-06-08T23:35:51.676" v="415" actId="26606"/>
          <ac:picMkLst>
            <pc:docMk/>
            <pc:sldMk cId="3388755836" sldId="305"/>
            <ac:picMk id="4" creationId="{D8D2E84B-8C8E-7F4C-A08F-FDE2AAFBCE33}"/>
          </ac:picMkLst>
        </pc:picChg>
        <pc:cxnChg chg="add">
          <ac:chgData name="Michelle Rathman" userId="04b1e404d849afa0" providerId="LiveId" clId="{616C3883-CC65-4949-9359-87F180116E35}" dt="2025-06-08T23:35:51.676" v="415" actId="26606"/>
          <ac:cxnSpMkLst>
            <pc:docMk/>
            <pc:sldMk cId="3388755836" sldId="305"/>
            <ac:cxnSpMk id="27" creationId="{F5486A9D-1265-4B57-91E6-68E666B978BC}"/>
          </ac:cxnSpMkLst>
        </pc:cxnChg>
        <pc:cxnChg chg="add">
          <ac:chgData name="Michelle Rathman" userId="04b1e404d849afa0" providerId="LiveId" clId="{616C3883-CC65-4949-9359-87F180116E35}" dt="2025-06-08T23:35:51.676" v="415" actId="26606"/>
          <ac:cxnSpMkLst>
            <pc:docMk/>
            <pc:sldMk cId="3388755836" sldId="305"/>
            <ac:cxnSpMk id="29" creationId="{4071767D-5FF7-4508-B8B7-BB60FF3AB250}"/>
          </ac:cxnSpMkLst>
        </pc:cxnChg>
      </pc:sldChg>
      <pc:sldChg chg="addSp modSp mod">
        <pc:chgData name="Michelle Rathman" userId="04b1e404d849afa0" providerId="LiveId" clId="{616C3883-CC65-4949-9359-87F180116E35}" dt="2025-06-09T01:33:05.351" v="1410" actId="1076"/>
        <pc:sldMkLst>
          <pc:docMk/>
          <pc:sldMk cId="2390825123" sldId="306"/>
        </pc:sldMkLst>
        <pc:spChg chg="mod">
          <ac:chgData name="Michelle Rathman" userId="04b1e404d849afa0" providerId="LiveId" clId="{616C3883-CC65-4949-9359-87F180116E35}" dt="2025-06-09T01:33:05.351" v="1410" actId="1076"/>
          <ac:spMkLst>
            <pc:docMk/>
            <pc:sldMk cId="2390825123" sldId="306"/>
            <ac:spMk id="10" creationId="{5667212B-3309-624F-9996-D4F370601DED}"/>
          </ac:spMkLst>
        </pc:spChg>
        <pc:picChg chg="add mod">
          <ac:chgData name="Michelle Rathman" userId="04b1e404d849afa0" providerId="LiveId" clId="{616C3883-CC65-4949-9359-87F180116E35}" dt="2025-06-09T01:32:55.961" v="1408"/>
          <ac:picMkLst>
            <pc:docMk/>
            <pc:sldMk cId="2390825123" sldId="306"/>
            <ac:picMk id="3" creationId="{F6519063-DC32-FBF1-89A7-366CE4B7E82E}"/>
          </ac:picMkLst>
        </pc:picChg>
      </pc:sldChg>
      <pc:sldChg chg="modSp mod modNotesTx">
        <pc:chgData name="Michelle Rathman" userId="04b1e404d849afa0" providerId="LiveId" clId="{616C3883-CC65-4949-9359-87F180116E35}" dt="2025-06-08T23:22:54.368" v="135" actId="1076"/>
        <pc:sldMkLst>
          <pc:docMk/>
          <pc:sldMk cId="2807209715" sldId="416"/>
        </pc:sldMkLst>
        <pc:spChg chg="mod">
          <ac:chgData name="Michelle Rathman" userId="04b1e404d849afa0" providerId="LiveId" clId="{616C3883-CC65-4949-9359-87F180116E35}" dt="2025-06-08T23:22:50.871" v="134" actId="1076"/>
          <ac:spMkLst>
            <pc:docMk/>
            <pc:sldMk cId="2807209715" sldId="416"/>
            <ac:spMk id="12" creationId="{00000000-0000-0000-0000-000000000000}"/>
          </ac:spMkLst>
        </pc:spChg>
        <pc:spChg chg="mod">
          <ac:chgData name="Michelle Rathman" userId="04b1e404d849afa0" providerId="LiveId" clId="{616C3883-CC65-4949-9359-87F180116E35}" dt="2025-06-08T23:22:54.368" v="135" actId="1076"/>
          <ac:spMkLst>
            <pc:docMk/>
            <pc:sldMk cId="2807209715" sldId="416"/>
            <ac:spMk id="13" creationId="{00000000-0000-0000-0000-000000000000}"/>
          </ac:spMkLst>
        </pc:spChg>
        <pc:picChg chg="mod">
          <ac:chgData name="Michelle Rathman" userId="04b1e404d849afa0" providerId="LiveId" clId="{616C3883-CC65-4949-9359-87F180116E35}" dt="2025-06-08T23:22:48.266" v="133" actId="1076"/>
          <ac:picMkLst>
            <pc:docMk/>
            <pc:sldMk cId="2807209715" sldId="416"/>
            <ac:picMk id="7" creationId="{00000000-0000-0000-0000-000000000000}"/>
          </ac:picMkLst>
        </pc:picChg>
      </pc:sldChg>
      <pc:sldChg chg="modSp mod">
        <pc:chgData name="Michelle Rathman" userId="04b1e404d849afa0" providerId="LiveId" clId="{616C3883-CC65-4949-9359-87F180116E35}" dt="2025-06-08T23:25:16.941" v="197" actId="1076"/>
        <pc:sldMkLst>
          <pc:docMk/>
          <pc:sldMk cId="2079104499" sldId="486"/>
        </pc:sldMkLst>
        <pc:spChg chg="mod">
          <ac:chgData name="Michelle Rathman" userId="04b1e404d849afa0" providerId="LiveId" clId="{616C3883-CC65-4949-9359-87F180116E35}" dt="2025-06-08T23:25:07.983" v="194" actId="20577"/>
          <ac:spMkLst>
            <pc:docMk/>
            <pc:sldMk cId="2079104499" sldId="486"/>
            <ac:spMk id="16" creationId="{00000000-0000-0000-0000-000000000000}"/>
          </ac:spMkLst>
        </pc:spChg>
        <pc:spChg chg="mod">
          <ac:chgData name="Michelle Rathman" userId="04b1e404d849afa0" providerId="LiveId" clId="{616C3883-CC65-4949-9359-87F180116E35}" dt="2025-06-08T23:21:22.675" v="35" actId="20577"/>
          <ac:spMkLst>
            <pc:docMk/>
            <pc:sldMk cId="2079104499" sldId="486"/>
            <ac:spMk id="19" creationId="{00000000-0000-0000-0000-000000000000}"/>
          </ac:spMkLst>
        </pc:spChg>
        <pc:picChg chg="mod">
          <ac:chgData name="Michelle Rathman" userId="04b1e404d849afa0" providerId="LiveId" clId="{616C3883-CC65-4949-9359-87F180116E35}" dt="2025-06-08T23:25:16.941" v="197" actId="1076"/>
          <ac:picMkLst>
            <pc:docMk/>
            <pc:sldMk cId="2079104499" sldId="486"/>
            <ac:picMk id="3" creationId="{E79433FE-32A7-6E1B-D8AF-528A258F21FE}"/>
          </ac:picMkLst>
        </pc:picChg>
      </pc:sldChg>
      <pc:sldChg chg="ord">
        <pc:chgData name="Michelle Rathman" userId="04b1e404d849afa0" providerId="LiveId" clId="{616C3883-CC65-4949-9359-87F180116E35}" dt="2025-06-08T23:25:41.713" v="199"/>
        <pc:sldMkLst>
          <pc:docMk/>
          <pc:sldMk cId="646894357" sldId="488"/>
        </pc:sldMkLst>
      </pc:sldChg>
      <pc:sldChg chg="addSp modSp mod setBg setClrOvrMap">
        <pc:chgData name="Michelle Rathman" userId="04b1e404d849afa0" providerId="LiveId" clId="{616C3883-CC65-4949-9359-87F180116E35}" dt="2025-06-08T23:36:25.781" v="417" actId="26606"/>
        <pc:sldMkLst>
          <pc:docMk/>
          <pc:sldMk cId="602716504" sldId="779"/>
        </pc:sldMkLst>
        <pc:spChg chg="mod">
          <ac:chgData name="Michelle Rathman" userId="04b1e404d849afa0" providerId="LiveId" clId="{616C3883-CC65-4949-9359-87F180116E35}" dt="2025-06-08T23:36:25.781" v="417" actId="26606"/>
          <ac:spMkLst>
            <pc:docMk/>
            <pc:sldMk cId="602716504" sldId="779"/>
            <ac:spMk id="2" creationId="{AB30686B-3D19-6DCB-28CF-612134513995}"/>
          </ac:spMkLst>
        </pc:spChg>
        <pc:spChg chg="mod">
          <ac:chgData name="Michelle Rathman" userId="04b1e404d849afa0" providerId="LiveId" clId="{616C3883-CC65-4949-9359-87F180116E35}" dt="2025-06-08T23:36:25.781" v="417" actId="26606"/>
          <ac:spMkLst>
            <pc:docMk/>
            <pc:sldMk cId="602716504" sldId="779"/>
            <ac:spMk id="3" creationId="{BBDDE230-7BDE-A5E2-A536-649EC92E5098}"/>
          </ac:spMkLst>
        </pc:spChg>
        <pc:spChg chg="add">
          <ac:chgData name="Michelle Rathman" userId="04b1e404d849afa0" providerId="LiveId" clId="{616C3883-CC65-4949-9359-87F180116E35}" dt="2025-06-08T23:36:25.781" v="417" actId="26606"/>
          <ac:spMkLst>
            <pc:docMk/>
            <pc:sldMk cId="602716504" sldId="779"/>
            <ac:spMk id="11" creationId="{C609E9FA-BDDE-45C4-8F5E-974D4208D2EA}"/>
          </ac:spMkLst>
        </pc:spChg>
        <pc:spChg chg="add">
          <ac:chgData name="Michelle Rathman" userId="04b1e404d849afa0" providerId="LiveId" clId="{616C3883-CC65-4949-9359-87F180116E35}" dt="2025-06-08T23:36:25.781" v="417" actId="26606"/>
          <ac:spMkLst>
            <pc:docMk/>
            <pc:sldMk cId="602716504" sldId="779"/>
            <ac:spMk id="13" creationId="{7737E529-E43B-4948-B3C4-7F6B806FCCFD}"/>
          </ac:spMkLst>
        </pc:spChg>
        <pc:picChg chg="mod ord">
          <ac:chgData name="Michelle Rathman" userId="04b1e404d849afa0" providerId="LiveId" clId="{616C3883-CC65-4949-9359-87F180116E35}" dt="2025-06-08T23:36:25.781" v="417" actId="26606"/>
          <ac:picMkLst>
            <pc:docMk/>
            <pc:sldMk cId="602716504" sldId="779"/>
            <ac:picMk id="4" creationId="{7C67EE3C-FB4B-6913-CBA7-E239DF9C1B67}"/>
          </ac:picMkLst>
        </pc:picChg>
        <pc:cxnChg chg="add">
          <ac:chgData name="Michelle Rathman" userId="04b1e404d849afa0" providerId="LiveId" clId="{616C3883-CC65-4949-9359-87F180116E35}" dt="2025-06-08T23:36:25.781" v="417" actId="26606"/>
          <ac:cxnSpMkLst>
            <pc:docMk/>
            <pc:sldMk cId="602716504" sldId="779"/>
            <ac:cxnSpMk id="9" creationId="{45549E29-E797-4A00-B030-3AB01640CFDC}"/>
          </ac:cxnSpMkLst>
        </pc:cxnChg>
      </pc:sldChg>
      <pc:sldChg chg="ord">
        <pc:chgData name="Michelle Rathman" userId="04b1e404d849afa0" providerId="LiveId" clId="{616C3883-CC65-4949-9359-87F180116E35}" dt="2025-06-08T23:26:54.319" v="205"/>
        <pc:sldMkLst>
          <pc:docMk/>
          <pc:sldMk cId="3004286396" sldId="790"/>
        </pc:sldMkLst>
      </pc:sldChg>
      <pc:sldChg chg="ord">
        <pc:chgData name="Michelle Rathman" userId="04b1e404d849afa0" providerId="LiveId" clId="{616C3883-CC65-4949-9359-87F180116E35}" dt="2025-06-08T23:26:44.564" v="201"/>
        <pc:sldMkLst>
          <pc:docMk/>
          <pc:sldMk cId="938875696" sldId="805"/>
        </pc:sldMkLst>
      </pc:sldChg>
      <pc:sldChg chg="modSp">
        <pc:chgData name="Michelle Rathman" userId="04b1e404d849afa0" providerId="LiveId" clId="{616C3883-CC65-4949-9359-87F180116E35}" dt="2025-06-09T13:46:09.044" v="1413" actId="20577"/>
        <pc:sldMkLst>
          <pc:docMk/>
          <pc:sldMk cId="3543734172" sldId="807"/>
        </pc:sldMkLst>
        <pc:spChg chg="mod">
          <ac:chgData name="Michelle Rathman" userId="04b1e404d849afa0" providerId="LiveId" clId="{616C3883-CC65-4949-9359-87F180116E35}" dt="2025-06-09T13:46:09.044" v="1413" actId="20577"/>
          <ac:spMkLst>
            <pc:docMk/>
            <pc:sldMk cId="3543734172" sldId="807"/>
            <ac:spMk id="4" creationId="{18863C0C-B34F-1398-995C-555014E7AA70}"/>
          </ac:spMkLst>
        </pc:spChg>
      </pc:sldChg>
      <pc:sldChg chg="modSp">
        <pc:chgData name="Michelle Rathman" userId="04b1e404d849afa0" providerId="LiveId" clId="{616C3883-CC65-4949-9359-87F180116E35}" dt="2025-06-09T01:32:29.493" v="1405"/>
        <pc:sldMkLst>
          <pc:docMk/>
          <pc:sldMk cId="3721310839" sldId="808"/>
        </pc:sldMkLst>
        <pc:picChg chg="mod">
          <ac:chgData name="Michelle Rathman" userId="04b1e404d849afa0" providerId="LiveId" clId="{616C3883-CC65-4949-9359-87F180116E35}" dt="2025-06-09T01:32:29.493" v="1405"/>
          <ac:picMkLst>
            <pc:docMk/>
            <pc:sldMk cId="3721310839" sldId="808"/>
            <ac:picMk id="2" creationId="{80D5A0F0-A111-67CF-792F-F65EB55379ED}"/>
          </ac:picMkLst>
        </pc:picChg>
      </pc:sldChg>
      <pc:sldChg chg="modSp mod">
        <pc:chgData name="Michelle Rathman" userId="04b1e404d849afa0" providerId="LiveId" clId="{616C3883-CC65-4949-9359-87F180116E35}" dt="2025-06-08T23:48:46.886" v="421" actId="113"/>
        <pc:sldMkLst>
          <pc:docMk/>
          <pc:sldMk cId="2985835929" sldId="2145726595"/>
        </pc:sldMkLst>
        <pc:spChg chg="mod">
          <ac:chgData name="Michelle Rathman" userId="04b1e404d849afa0" providerId="LiveId" clId="{616C3883-CC65-4949-9359-87F180116E35}" dt="2025-06-08T23:48:46.886" v="421" actId="113"/>
          <ac:spMkLst>
            <pc:docMk/>
            <pc:sldMk cId="2985835929" sldId="2145726595"/>
            <ac:spMk id="18" creationId="{35C43C03-DC0E-DB4D-B8B0-6A87BB9E4166}"/>
          </ac:spMkLst>
        </pc:spChg>
      </pc:sldChg>
      <pc:sldChg chg="modSp mod ord">
        <pc:chgData name="Michelle Rathman" userId="04b1e404d849afa0" providerId="LiveId" clId="{616C3883-CC65-4949-9359-87F180116E35}" dt="2025-06-09T00:41:03.893" v="430" actId="27636"/>
        <pc:sldMkLst>
          <pc:docMk/>
          <pc:sldMk cId="3555118593" sldId="2145726602"/>
        </pc:sldMkLst>
        <pc:spChg chg="mod">
          <ac:chgData name="Michelle Rathman" userId="04b1e404d849afa0" providerId="LiveId" clId="{616C3883-CC65-4949-9359-87F180116E35}" dt="2025-06-09T00:41:03.893" v="430" actId="27636"/>
          <ac:spMkLst>
            <pc:docMk/>
            <pc:sldMk cId="3555118593" sldId="2145726602"/>
            <ac:spMk id="4" creationId="{BA9FFA01-4B70-C433-29A7-8B7A29ADC8AC}"/>
          </ac:spMkLst>
        </pc:spChg>
      </pc:sldChg>
      <pc:sldChg chg="addSp delSp modSp mod setBg modClrScheme chgLayout">
        <pc:chgData name="Michelle Rathman" userId="04b1e404d849afa0" providerId="LiveId" clId="{616C3883-CC65-4949-9359-87F180116E35}" dt="2025-06-09T01:32:36.833" v="1406"/>
        <pc:sldMkLst>
          <pc:docMk/>
          <pc:sldMk cId="1259920288" sldId="2145726603"/>
        </pc:sldMkLst>
        <pc:spChg chg="mod ord">
          <ac:chgData name="Michelle Rathman" userId="04b1e404d849afa0" providerId="LiveId" clId="{616C3883-CC65-4949-9359-87F180116E35}" dt="2025-06-09T01:32:05.706" v="1404" actId="14100"/>
          <ac:spMkLst>
            <pc:docMk/>
            <pc:sldMk cId="1259920288" sldId="2145726603"/>
            <ac:spMk id="2" creationId="{698CF6E3-D106-65CA-B6C9-43E6934AA5DF}"/>
          </ac:spMkLst>
        </pc:spChg>
        <pc:spChg chg="del mod ord">
          <ac:chgData name="Michelle Rathman" userId="04b1e404d849afa0" providerId="LiveId" clId="{616C3883-CC65-4949-9359-87F180116E35}" dt="2025-06-09T01:28:22.316" v="936" actId="700"/>
          <ac:spMkLst>
            <pc:docMk/>
            <pc:sldMk cId="1259920288" sldId="2145726603"/>
            <ac:spMk id="3" creationId="{B63F946C-5D68-D995-7B97-428B0AC13796}"/>
          </ac:spMkLst>
        </pc:spChg>
        <pc:spChg chg="mod ord">
          <ac:chgData name="Michelle Rathman" userId="04b1e404d849afa0" providerId="LiveId" clId="{616C3883-CC65-4949-9359-87F180116E35}" dt="2025-06-09T01:31:47.822" v="1402" actId="26606"/>
          <ac:spMkLst>
            <pc:docMk/>
            <pc:sldMk cId="1259920288" sldId="2145726603"/>
            <ac:spMk id="4" creationId="{580CDAFE-DEEB-CE12-4676-AD4A915F9C9C}"/>
          </ac:spMkLst>
        </pc:spChg>
        <pc:spChg chg="add del mod ord">
          <ac:chgData name="Michelle Rathman" userId="04b1e404d849afa0" providerId="LiveId" clId="{616C3883-CC65-4949-9359-87F180116E35}" dt="2025-06-09T01:31:47.822" v="1402" actId="26606"/>
          <ac:spMkLst>
            <pc:docMk/>
            <pc:sldMk cId="1259920288" sldId="2145726603"/>
            <ac:spMk id="5" creationId="{6F3C7F7E-01C4-5652-7C94-79C37CE50EB8}"/>
          </ac:spMkLst>
        </pc:spChg>
        <pc:spChg chg="add">
          <ac:chgData name="Michelle Rathman" userId="04b1e404d849afa0" providerId="LiveId" clId="{616C3883-CC65-4949-9359-87F180116E35}" dt="2025-06-09T01:31:47.822" v="1402" actId="26606"/>
          <ac:spMkLst>
            <pc:docMk/>
            <pc:sldMk cId="1259920288" sldId="2145726603"/>
            <ac:spMk id="11" creationId="{A6B16355-27FB-445B-B646-02AB73637459}"/>
          </ac:spMkLst>
        </pc:spChg>
        <pc:spChg chg="add">
          <ac:chgData name="Michelle Rathman" userId="04b1e404d849afa0" providerId="LiveId" clId="{616C3883-CC65-4949-9359-87F180116E35}" dt="2025-06-09T01:31:47.822" v="1402" actId="26606"/>
          <ac:spMkLst>
            <pc:docMk/>
            <pc:sldMk cId="1259920288" sldId="2145726603"/>
            <ac:spMk id="15" creationId="{6B3BF2E5-C3AB-441F-A430-491119C56D26}"/>
          </ac:spMkLst>
        </pc:spChg>
        <pc:spChg chg="add">
          <ac:chgData name="Michelle Rathman" userId="04b1e404d849afa0" providerId="LiveId" clId="{616C3883-CC65-4949-9359-87F180116E35}" dt="2025-06-09T01:31:47.822" v="1402" actId="26606"/>
          <ac:spMkLst>
            <pc:docMk/>
            <pc:sldMk cId="1259920288" sldId="2145726603"/>
            <ac:spMk id="17" creationId="{DD07C90B-B81A-473B-8919-CA924E61FFCF}"/>
          </ac:spMkLst>
        </pc:spChg>
        <pc:graphicFrameChg chg="add">
          <ac:chgData name="Michelle Rathman" userId="04b1e404d849afa0" providerId="LiveId" clId="{616C3883-CC65-4949-9359-87F180116E35}" dt="2025-06-09T01:31:47.822" v="1402" actId="26606"/>
          <ac:graphicFrameMkLst>
            <pc:docMk/>
            <pc:sldMk cId="1259920288" sldId="2145726603"/>
            <ac:graphicFrameMk id="7" creationId="{2748875B-384B-31F4-325B-E71905EED225}"/>
          </ac:graphicFrameMkLst>
        </pc:graphicFrameChg>
        <pc:picChg chg="add mod">
          <ac:chgData name="Michelle Rathman" userId="04b1e404d849afa0" providerId="LiveId" clId="{616C3883-CC65-4949-9359-87F180116E35}" dt="2025-06-09T01:32:36.833" v="1406"/>
          <ac:picMkLst>
            <pc:docMk/>
            <pc:sldMk cId="1259920288" sldId="2145726603"/>
            <ac:picMk id="6" creationId="{097CA847-5B04-98C1-6402-DA9A8E7B573E}"/>
          </ac:picMkLst>
        </pc:picChg>
        <pc:cxnChg chg="add">
          <ac:chgData name="Michelle Rathman" userId="04b1e404d849afa0" providerId="LiveId" clId="{616C3883-CC65-4949-9359-87F180116E35}" dt="2025-06-09T01:31:47.822" v="1402" actId="26606"/>
          <ac:cxnSpMkLst>
            <pc:docMk/>
            <pc:sldMk cId="1259920288" sldId="2145726603"/>
            <ac:cxnSpMk id="13" creationId="{06DA680F-F6AC-453E-A8BF-C5BDED2851DE}"/>
          </ac:cxnSpMkLst>
        </pc:cxnChg>
      </pc:sldChg>
      <pc:sldChg chg="modSp mod">
        <pc:chgData name="Michelle Rathman" userId="04b1e404d849afa0" providerId="LiveId" clId="{616C3883-CC65-4949-9359-87F180116E35}" dt="2025-06-08T23:45:57.125" v="419" actId="1076"/>
        <pc:sldMkLst>
          <pc:docMk/>
          <pc:sldMk cId="1034411072" sldId="2145726605"/>
        </pc:sldMkLst>
        <pc:graphicFrameChg chg="mod">
          <ac:chgData name="Michelle Rathman" userId="04b1e404d849afa0" providerId="LiveId" clId="{616C3883-CC65-4949-9359-87F180116E35}" dt="2025-06-08T23:45:57.125" v="419" actId="1076"/>
          <ac:graphicFrameMkLst>
            <pc:docMk/>
            <pc:sldMk cId="1034411072" sldId="2145726605"/>
            <ac:graphicFrameMk id="3" creationId="{F5800691-C9DD-02FC-3CD7-FA65598E9738}"/>
          </ac:graphicFrameMkLst>
        </pc:graphicFrameChg>
      </pc:sldChg>
      <pc:sldChg chg="addSp delSp modSp mod setBg modClrScheme chgLayout">
        <pc:chgData name="Michelle Rathman" userId="04b1e404d849afa0" providerId="LiveId" clId="{616C3883-CC65-4949-9359-87F180116E35}" dt="2025-06-09T01:17:58.176" v="459" actId="26606"/>
        <pc:sldMkLst>
          <pc:docMk/>
          <pc:sldMk cId="3547142597" sldId="2145726606"/>
        </pc:sldMkLst>
        <pc:spChg chg="add mod ord">
          <ac:chgData name="Michelle Rathman" userId="04b1e404d849afa0" providerId="LiveId" clId="{616C3883-CC65-4949-9359-87F180116E35}" dt="2025-06-09T01:17:58.176" v="459" actId="26606"/>
          <ac:spMkLst>
            <pc:docMk/>
            <pc:sldMk cId="3547142597" sldId="2145726606"/>
            <ac:spMk id="2" creationId="{78608D0C-C68E-2D61-F213-8DE64C8E6E9F}"/>
          </ac:spMkLst>
        </pc:spChg>
        <pc:spChg chg="mod ord">
          <ac:chgData name="Michelle Rathman" userId="04b1e404d849afa0" providerId="LiveId" clId="{616C3883-CC65-4949-9359-87F180116E35}" dt="2025-06-09T01:17:58.176" v="459" actId="26606"/>
          <ac:spMkLst>
            <pc:docMk/>
            <pc:sldMk cId="3547142597" sldId="2145726606"/>
            <ac:spMk id="4" creationId="{BF87BBD3-12AB-8FF1-74B7-CD0D3B2212C0}"/>
          </ac:spMkLst>
        </pc:spChg>
        <pc:spChg chg="del mod ord">
          <ac:chgData name="Michelle Rathman" userId="04b1e404d849afa0" providerId="LiveId" clId="{616C3883-CC65-4949-9359-87F180116E35}" dt="2025-06-08T23:28:26.282" v="244" actId="700"/>
          <ac:spMkLst>
            <pc:docMk/>
            <pc:sldMk cId="3547142597" sldId="2145726606"/>
            <ac:spMk id="8" creationId="{88F3C864-ECA8-8DAA-8B44-191008D32FB0}"/>
          </ac:spMkLst>
        </pc:spChg>
        <pc:spChg chg="mod ord">
          <ac:chgData name="Michelle Rathman" userId="04b1e404d849afa0" providerId="LiveId" clId="{616C3883-CC65-4949-9359-87F180116E35}" dt="2025-06-09T01:17:58.176" v="459" actId="26606"/>
          <ac:spMkLst>
            <pc:docMk/>
            <pc:sldMk cId="3547142597" sldId="2145726606"/>
            <ac:spMk id="9" creationId="{B7C452BF-0950-7B35-AE96-19930B1BB5BC}"/>
          </ac:spMkLst>
        </pc:spChg>
        <pc:spChg chg="add del">
          <ac:chgData name="Michelle Rathman" userId="04b1e404d849afa0" providerId="LiveId" clId="{616C3883-CC65-4949-9359-87F180116E35}" dt="2025-06-09T01:17:58.176" v="459" actId="26606"/>
          <ac:spMkLst>
            <pc:docMk/>
            <pc:sldMk cId="3547142597" sldId="2145726606"/>
            <ac:spMk id="14" creationId="{311973C2-EB8B-452A-A698-4A252FD3AE28}"/>
          </ac:spMkLst>
        </pc:spChg>
        <pc:spChg chg="add del">
          <ac:chgData name="Michelle Rathman" userId="04b1e404d849afa0" providerId="LiveId" clId="{616C3883-CC65-4949-9359-87F180116E35}" dt="2025-06-09T01:17:58.176" v="459" actId="26606"/>
          <ac:spMkLst>
            <pc:docMk/>
            <pc:sldMk cId="3547142597" sldId="2145726606"/>
            <ac:spMk id="16" creationId="{10162E77-11AD-44A7-84EC-40C59EEFBD2E}"/>
          </ac:spMkLst>
        </pc:spChg>
        <pc:spChg chg="add">
          <ac:chgData name="Michelle Rathman" userId="04b1e404d849afa0" providerId="LiveId" clId="{616C3883-CC65-4949-9359-87F180116E35}" dt="2025-06-09T01:17:58.176" v="459" actId="26606"/>
          <ac:spMkLst>
            <pc:docMk/>
            <pc:sldMk cId="3547142597" sldId="2145726606"/>
            <ac:spMk id="23" creationId="{F4C359F3-25B2-4E2B-8713-5583EAF4C18E}"/>
          </ac:spMkLst>
        </pc:spChg>
        <pc:spChg chg="add">
          <ac:chgData name="Michelle Rathman" userId="04b1e404d849afa0" providerId="LiveId" clId="{616C3883-CC65-4949-9359-87F180116E35}" dt="2025-06-09T01:17:58.176" v="459" actId="26606"/>
          <ac:spMkLst>
            <pc:docMk/>
            <pc:sldMk cId="3547142597" sldId="2145726606"/>
            <ac:spMk id="25" creationId="{B026EB53-A064-438C-B0CD-AC1503631ACC}"/>
          </ac:spMkLst>
        </pc:spChg>
        <pc:picChg chg="add mod ord">
          <ac:chgData name="Michelle Rathman" userId="04b1e404d849afa0" providerId="LiveId" clId="{616C3883-CC65-4949-9359-87F180116E35}" dt="2025-06-09T01:17:58.176" v="459" actId="26606"/>
          <ac:picMkLst>
            <pc:docMk/>
            <pc:sldMk cId="3547142597" sldId="2145726606"/>
            <ac:picMk id="5" creationId="{8DC0F81B-52BE-DC44-B3C4-FAE3A55BBDA6}"/>
          </ac:picMkLst>
        </pc:picChg>
        <pc:cxnChg chg="add del">
          <ac:chgData name="Michelle Rathman" userId="04b1e404d849afa0" providerId="LiveId" clId="{616C3883-CC65-4949-9359-87F180116E35}" dt="2025-06-09T01:17:58.176" v="459" actId="26606"/>
          <ac:cxnSpMkLst>
            <pc:docMk/>
            <pc:sldMk cId="3547142597" sldId="2145726606"/>
            <ac:cxnSpMk id="18" creationId="{5AB158E9-1B40-4CD6-95F0-95CA11DF7B7A}"/>
          </ac:cxnSpMkLst>
        </pc:cxnChg>
      </pc:sldChg>
      <pc:sldChg chg="addSp delSp modSp new mod modClrScheme chgLayout">
        <pc:chgData name="Michelle Rathman" userId="04b1e404d849afa0" providerId="LiveId" clId="{616C3883-CC65-4949-9359-87F180116E35}" dt="2025-06-08T23:34:53.481" v="414" actId="20577"/>
        <pc:sldMkLst>
          <pc:docMk/>
          <pc:sldMk cId="844720204" sldId="2145726607"/>
        </pc:sldMkLst>
        <pc:spChg chg="del mod ord">
          <ac:chgData name="Michelle Rathman" userId="04b1e404d849afa0" providerId="LiveId" clId="{616C3883-CC65-4949-9359-87F180116E35}" dt="2025-06-08T23:34:10.975" v="303" actId="700"/>
          <ac:spMkLst>
            <pc:docMk/>
            <pc:sldMk cId="844720204" sldId="2145726607"/>
            <ac:spMk id="2" creationId="{8DC960FA-06B1-80BC-19D1-1C9C0C2E9A59}"/>
          </ac:spMkLst>
        </pc:spChg>
        <pc:spChg chg="mod ord">
          <ac:chgData name="Michelle Rathman" userId="04b1e404d849afa0" providerId="LiveId" clId="{616C3883-CC65-4949-9359-87F180116E35}" dt="2025-06-08T23:34:10.975" v="303" actId="700"/>
          <ac:spMkLst>
            <pc:docMk/>
            <pc:sldMk cId="844720204" sldId="2145726607"/>
            <ac:spMk id="3" creationId="{AB46D7CA-C8A6-2A29-7210-FFEC256B489D}"/>
          </ac:spMkLst>
        </pc:spChg>
        <pc:spChg chg="add mod ord">
          <ac:chgData name="Michelle Rathman" userId="04b1e404d849afa0" providerId="LiveId" clId="{616C3883-CC65-4949-9359-87F180116E35}" dt="2025-06-08T23:34:32.707" v="343" actId="20577"/>
          <ac:spMkLst>
            <pc:docMk/>
            <pc:sldMk cId="844720204" sldId="2145726607"/>
            <ac:spMk id="4" creationId="{768C2720-F533-2B0A-D361-E59F4A6E613E}"/>
          </ac:spMkLst>
        </pc:spChg>
        <pc:spChg chg="add mod ord">
          <ac:chgData name="Michelle Rathman" userId="04b1e404d849afa0" providerId="LiveId" clId="{616C3883-CC65-4949-9359-87F180116E35}" dt="2025-06-08T23:34:53.481" v="414" actId="20577"/>
          <ac:spMkLst>
            <pc:docMk/>
            <pc:sldMk cId="844720204" sldId="2145726607"/>
            <ac:spMk id="5" creationId="{78FD6FB0-AB77-CD93-9A37-1FCED613D5E4}"/>
          </ac:spMkLst>
        </pc:spChg>
      </pc:sldChg>
      <pc:sldChg chg="new del">
        <pc:chgData name="Michelle Rathman" userId="04b1e404d849afa0" providerId="LiveId" clId="{616C3883-CC65-4949-9359-87F180116E35}" dt="2025-06-09T01:09:10.553" v="439" actId="47"/>
        <pc:sldMkLst>
          <pc:docMk/>
          <pc:sldMk cId="1517574864" sldId="2145726608"/>
        </pc:sldMkLst>
      </pc:sldChg>
      <pc:sldChg chg="addSp delSp modSp new mod ord setBg addAnim">
        <pc:chgData name="Michelle Rathman" userId="04b1e404d849afa0" providerId="LiveId" clId="{616C3883-CC65-4949-9359-87F180116E35}" dt="2025-06-09T01:17:40.371" v="458"/>
        <pc:sldMkLst>
          <pc:docMk/>
          <pc:sldMk cId="3104256795" sldId="2145726609"/>
        </pc:sldMkLst>
        <pc:spChg chg="mod">
          <ac:chgData name="Michelle Rathman" userId="04b1e404d849afa0" providerId="LiveId" clId="{616C3883-CC65-4949-9359-87F180116E35}" dt="2025-06-09T01:17:40.371" v="457" actId="26606"/>
          <ac:spMkLst>
            <pc:docMk/>
            <pc:sldMk cId="3104256795" sldId="2145726609"/>
            <ac:spMk id="2" creationId="{A2B38E03-409F-6139-6035-49B23BCFE347}"/>
          </ac:spMkLst>
        </pc:spChg>
        <pc:spChg chg="mod">
          <ac:chgData name="Michelle Rathman" userId="04b1e404d849afa0" providerId="LiveId" clId="{616C3883-CC65-4949-9359-87F180116E35}" dt="2025-06-09T01:17:40.371" v="457" actId="26606"/>
          <ac:spMkLst>
            <pc:docMk/>
            <pc:sldMk cId="3104256795" sldId="2145726609"/>
            <ac:spMk id="3" creationId="{5BE6FF54-9A5D-65F4-6EBA-E30A41AA90E9}"/>
          </ac:spMkLst>
        </pc:spChg>
        <pc:spChg chg="del">
          <ac:chgData name="Michelle Rathman" userId="04b1e404d849afa0" providerId="LiveId" clId="{616C3883-CC65-4949-9359-87F180116E35}" dt="2025-06-09T01:17:35.838" v="454" actId="931"/>
          <ac:spMkLst>
            <pc:docMk/>
            <pc:sldMk cId="3104256795" sldId="2145726609"/>
            <ac:spMk id="4" creationId="{957D20ED-5499-9357-795A-C186D78B4838}"/>
          </ac:spMkLst>
        </pc:spChg>
        <pc:spChg chg="add">
          <ac:chgData name="Michelle Rathman" userId="04b1e404d849afa0" providerId="LiveId" clId="{616C3883-CC65-4949-9359-87F180116E35}" dt="2025-06-09T01:17:40.371" v="457" actId="26606"/>
          <ac:spMkLst>
            <pc:docMk/>
            <pc:sldMk cId="3104256795" sldId="2145726609"/>
            <ac:spMk id="11" creationId="{25C8D2C1-DA83-420D-9635-D52CE066B5DA}"/>
          </ac:spMkLst>
        </pc:spChg>
        <pc:spChg chg="add">
          <ac:chgData name="Michelle Rathman" userId="04b1e404d849afa0" providerId="LiveId" clId="{616C3883-CC65-4949-9359-87F180116E35}" dt="2025-06-09T01:17:40.371" v="457" actId="26606"/>
          <ac:spMkLst>
            <pc:docMk/>
            <pc:sldMk cId="3104256795" sldId="2145726609"/>
            <ac:spMk id="13" creationId="{434F74C9-6A0B-409E-AD1C-45B58BE91BB8}"/>
          </ac:spMkLst>
        </pc:spChg>
        <pc:spChg chg="add">
          <ac:chgData name="Michelle Rathman" userId="04b1e404d849afa0" providerId="LiveId" clId="{616C3883-CC65-4949-9359-87F180116E35}" dt="2025-06-09T01:17:40.371" v="457" actId="26606"/>
          <ac:spMkLst>
            <pc:docMk/>
            <pc:sldMk cId="3104256795" sldId="2145726609"/>
            <ac:spMk id="17" creationId="{B76D919A-FC3E-4B4E-BAF0-ED6CFB8DC4AE}"/>
          </ac:spMkLst>
        </pc:spChg>
        <pc:spChg chg="add">
          <ac:chgData name="Michelle Rathman" userId="04b1e404d849afa0" providerId="LiveId" clId="{616C3883-CC65-4949-9359-87F180116E35}" dt="2025-06-09T01:17:40.371" v="457" actId="26606"/>
          <ac:spMkLst>
            <pc:docMk/>
            <pc:sldMk cId="3104256795" sldId="2145726609"/>
            <ac:spMk id="19" creationId="{8F66ACBD-1C82-4782-AA7C-05504DD7DE77}"/>
          </ac:spMkLst>
        </pc:spChg>
        <pc:picChg chg="add mod ord">
          <ac:chgData name="Michelle Rathman" userId="04b1e404d849afa0" providerId="LiveId" clId="{616C3883-CC65-4949-9359-87F180116E35}" dt="2025-06-09T01:17:40.371" v="457" actId="26606"/>
          <ac:picMkLst>
            <pc:docMk/>
            <pc:sldMk cId="3104256795" sldId="2145726609"/>
            <ac:picMk id="6" creationId="{CD5BE7E4-FB0B-6B40-ECC2-9D246936DEE3}"/>
          </ac:picMkLst>
        </pc:picChg>
        <pc:cxnChg chg="add">
          <ac:chgData name="Michelle Rathman" userId="04b1e404d849afa0" providerId="LiveId" clId="{616C3883-CC65-4949-9359-87F180116E35}" dt="2025-06-09T01:17:40.371" v="457" actId="26606"/>
          <ac:cxnSpMkLst>
            <pc:docMk/>
            <pc:sldMk cId="3104256795" sldId="2145726609"/>
            <ac:cxnSpMk id="15" creationId="{F5486A9D-1265-4B57-91E6-68E666B978BC}"/>
          </ac:cxnSpMkLst>
        </pc:cxnChg>
      </pc:sldChg>
      <pc:sldChg chg="addSp delSp modSp new mod setBg addAnim setClrOvrMap delDesignElem chgLayout">
        <pc:chgData name="Michelle Rathman" userId="04b1e404d849afa0" providerId="LiveId" clId="{616C3883-CC65-4949-9359-87F180116E35}" dt="2025-06-09T01:26:37.061" v="855" actId="1076"/>
        <pc:sldMkLst>
          <pc:docMk/>
          <pc:sldMk cId="92690160" sldId="2145726610"/>
        </pc:sldMkLst>
        <pc:spChg chg="mod ord">
          <ac:chgData name="Michelle Rathman" userId="04b1e404d849afa0" providerId="LiveId" clId="{616C3883-CC65-4949-9359-87F180116E35}" dt="2025-06-09T01:26:37.061" v="855" actId="1076"/>
          <ac:spMkLst>
            <pc:docMk/>
            <pc:sldMk cId="92690160" sldId="2145726610"/>
            <ac:spMk id="2" creationId="{91EEB708-5177-D95C-BBF0-5B35BCC8F4A8}"/>
          </ac:spMkLst>
        </pc:spChg>
        <pc:spChg chg="mod ord">
          <ac:chgData name="Michelle Rathman" userId="04b1e404d849afa0" providerId="LiveId" clId="{616C3883-CC65-4949-9359-87F180116E35}" dt="2025-06-09T01:26:27.697" v="852" actId="700"/>
          <ac:spMkLst>
            <pc:docMk/>
            <pc:sldMk cId="92690160" sldId="2145726610"/>
            <ac:spMk id="3" creationId="{298F3D15-6063-98BF-8098-4DD1ECFC849C}"/>
          </ac:spMkLst>
        </pc:spChg>
        <pc:spChg chg="add del">
          <ac:chgData name="Michelle Rathman" userId="04b1e404d849afa0" providerId="LiveId" clId="{616C3883-CC65-4949-9359-87F180116E35}" dt="2025-06-09T01:26:12.376" v="851" actId="26606"/>
          <ac:spMkLst>
            <pc:docMk/>
            <pc:sldMk cId="92690160" sldId="2145726610"/>
            <ac:spMk id="10" creationId="{25C8D2C1-DA83-420D-9635-D52CE066B5DA}"/>
          </ac:spMkLst>
        </pc:spChg>
        <pc:spChg chg="add del">
          <ac:chgData name="Michelle Rathman" userId="04b1e404d849afa0" providerId="LiveId" clId="{616C3883-CC65-4949-9359-87F180116E35}" dt="2025-06-09T01:26:12.376" v="851" actId="26606"/>
          <ac:spMkLst>
            <pc:docMk/>
            <pc:sldMk cId="92690160" sldId="2145726610"/>
            <ac:spMk id="12" creationId="{434F74C9-6A0B-409E-AD1C-45B58BE91BB8}"/>
          </ac:spMkLst>
        </pc:spChg>
        <pc:spChg chg="add del">
          <ac:chgData name="Michelle Rathman" userId="04b1e404d849afa0" providerId="LiveId" clId="{616C3883-CC65-4949-9359-87F180116E35}" dt="2025-06-09T01:26:12.376" v="851" actId="26606"/>
          <ac:spMkLst>
            <pc:docMk/>
            <pc:sldMk cId="92690160" sldId="2145726610"/>
            <ac:spMk id="18" creationId="{C4E89C94-E462-4566-A15A-32835FD68BCD}"/>
          </ac:spMkLst>
        </pc:spChg>
        <pc:spChg chg="add del">
          <ac:chgData name="Michelle Rathman" userId="04b1e404d849afa0" providerId="LiveId" clId="{616C3883-CC65-4949-9359-87F180116E35}" dt="2025-06-09T01:26:12.376" v="851" actId="26606"/>
          <ac:spMkLst>
            <pc:docMk/>
            <pc:sldMk cId="92690160" sldId="2145726610"/>
            <ac:spMk id="20" creationId="{E25F4A20-71FB-4A26-92E2-89DED49264CA}"/>
          </ac:spMkLst>
        </pc:spChg>
        <pc:spChg chg="add del">
          <ac:chgData name="Michelle Rathman" userId="04b1e404d849afa0" providerId="LiveId" clId="{616C3883-CC65-4949-9359-87F180116E35}" dt="2025-06-09T01:26:12.366" v="850" actId="26606"/>
          <ac:spMkLst>
            <pc:docMk/>
            <pc:sldMk cId="92690160" sldId="2145726610"/>
            <ac:spMk id="25" creationId="{25C8D2C1-DA83-420D-9635-D52CE066B5DA}"/>
          </ac:spMkLst>
        </pc:spChg>
        <pc:spChg chg="add del">
          <ac:chgData name="Michelle Rathman" userId="04b1e404d849afa0" providerId="LiveId" clId="{616C3883-CC65-4949-9359-87F180116E35}" dt="2025-06-09T01:26:12.366" v="850" actId="26606"/>
          <ac:spMkLst>
            <pc:docMk/>
            <pc:sldMk cId="92690160" sldId="2145726610"/>
            <ac:spMk id="27" creationId="{434F74C9-6A0B-409E-AD1C-45B58BE91BB8}"/>
          </ac:spMkLst>
        </pc:spChg>
        <pc:spChg chg="add del">
          <ac:chgData name="Michelle Rathman" userId="04b1e404d849afa0" providerId="LiveId" clId="{616C3883-CC65-4949-9359-87F180116E35}" dt="2025-06-09T01:26:12.366" v="850" actId="26606"/>
          <ac:spMkLst>
            <pc:docMk/>
            <pc:sldMk cId="92690160" sldId="2145726610"/>
            <ac:spMk id="33" creationId="{1C520CBD-F82E-44E4-BDA5-128716AD79C8}"/>
          </ac:spMkLst>
        </pc:spChg>
        <pc:spChg chg="add del">
          <ac:chgData name="Michelle Rathman" userId="04b1e404d849afa0" providerId="LiveId" clId="{616C3883-CC65-4949-9359-87F180116E35}" dt="2025-06-09T01:26:12.366" v="850" actId="26606"/>
          <ac:spMkLst>
            <pc:docMk/>
            <pc:sldMk cId="92690160" sldId="2145726610"/>
            <ac:spMk id="35" creationId="{4618AE32-A526-42FC-A854-732740BD38DA}"/>
          </ac:spMkLst>
        </pc:spChg>
        <pc:spChg chg="add del">
          <ac:chgData name="Michelle Rathman" userId="04b1e404d849afa0" providerId="LiveId" clId="{616C3883-CC65-4949-9359-87F180116E35}" dt="2025-06-09T01:26:27.697" v="852" actId="700"/>
          <ac:spMkLst>
            <pc:docMk/>
            <pc:sldMk cId="92690160" sldId="2145726610"/>
            <ac:spMk id="37" creationId="{25C8D2C1-DA83-420D-9635-D52CE066B5DA}"/>
          </ac:spMkLst>
        </pc:spChg>
        <pc:spChg chg="add del">
          <ac:chgData name="Michelle Rathman" userId="04b1e404d849afa0" providerId="LiveId" clId="{616C3883-CC65-4949-9359-87F180116E35}" dt="2025-06-09T01:26:27.697" v="852" actId="700"/>
          <ac:spMkLst>
            <pc:docMk/>
            <pc:sldMk cId="92690160" sldId="2145726610"/>
            <ac:spMk id="38" creationId="{434F74C9-6A0B-409E-AD1C-45B58BE91BB8}"/>
          </ac:spMkLst>
        </pc:spChg>
        <pc:spChg chg="add del">
          <ac:chgData name="Michelle Rathman" userId="04b1e404d849afa0" providerId="LiveId" clId="{616C3883-CC65-4949-9359-87F180116E35}" dt="2025-06-09T01:26:27.697" v="852" actId="700"/>
          <ac:spMkLst>
            <pc:docMk/>
            <pc:sldMk cId="92690160" sldId="2145726610"/>
            <ac:spMk id="41" creationId="{C4E89C94-E462-4566-A15A-32835FD68BCD}"/>
          </ac:spMkLst>
        </pc:spChg>
        <pc:spChg chg="add del">
          <ac:chgData name="Michelle Rathman" userId="04b1e404d849afa0" providerId="LiveId" clId="{616C3883-CC65-4949-9359-87F180116E35}" dt="2025-06-09T01:26:27.697" v="852" actId="700"/>
          <ac:spMkLst>
            <pc:docMk/>
            <pc:sldMk cId="92690160" sldId="2145726610"/>
            <ac:spMk id="42" creationId="{E25F4A20-71FB-4A26-92E2-89DED49264CA}"/>
          </ac:spMkLst>
        </pc:spChg>
        <pc:picChg chg="add mod ord">
          <ac:chgData name="Michelle Rathman" userId="04b1e404d849afa0" providerId="LiveId" clId="{616C3883-CC65-4949-9359-87F180116E35}" dt="2025-06-09T01:26:32.324" v="854" actId="1076"/>
          <ac:picMkLst>
            <pc:docMk/>
            <pc:sldMk cId="92690160" sldId="2145726610"/>
            <ac:picMk id="5" creationId="{A6E17194-EDF6-16F5-CF15-2796165D5B51}"/>
          </ac:picMkLst>
        </pc:picChg>
        <pc:cxnChg chg="add">
          <ac:chgData name="Michelle Rathman" userId="04b1e404d849afa0" providerId="LiveId" clId="{616C3883-CC65-4949-9359-87F180116E35}" dt="2025-06-09T01:25:35.641" v="844" actId="26606"/>
          <ac:cxnSpMkLst>
            <pc:docMk/>
            <pc:sldMk cId="92690160" sldId="2145726610"/>
            <ac:cxnSpMk id="14" creationId="{F5486A9D-1265-4B57-91E6-68E666B978BC}"/>
          </ac:cxnSpMkLst>
        </pc:cxnChg>
        <pc:cxnChg chg="add del">
          <ac:chgData name="Michelle Rathman" userId="04b1e404d849afa0" providerId="LiveId" clId="{616C3883-CC65-4949-9359-87F180116E35}" dt="2025-06-09T01:26:12.376" v="851" actId="26606"/>
          <ac:cxnSpMkLst>
            <pc:docMk/>
            <pc:sldMk cId="92690160" sldId="2145726610"/>
            <ac:cxnSpMk id="16" creationId="{4071767D-5FF7-4508-B8B7-BB60FF3AB250}"/>
          </ac:cxnSpMkLst>
        </pc:cxnChg>
        <pc:cxnChg chg="del">
          <ac:chgData name="Michelle Rathman" userId="04b1e404d849afa0" providerId="LiveId" clId="{616C3883-CC65-4949-9359-87F180116E35}" dt="2025-06-09T01:26:27.697" v="852" actId="700"/>
          <ac:cxnSpMkLst>
            <pc:docMk/>
            <pc:sldMk cId="92690160" sldId="2145726610"/>
            <ac:cxnSpMk id="39" creationId="{F5486A9D-1265-4B57-91E6-68E666B978BC}"/>
          </ac:cxnSpMkLst>
        </pc:cxnChg>
        <pc:cxnChg chg="del">
          <ac:chgData name="Michelle Rathman" userId="04b1e404d849afa0" providerId="LiveId" clId="{616C3883-CC65-4949-9359-87F180116E35}" dt="2025-06-09T01:26:27.697" v="852" actId="700"/>
          <ac:cxnSpMkLst>
            <pc:docMk/>
            <pc:sldMk cId="92690160" sldId="2145726610"/>
            <ac:cxnSpMk id="40" creationId="{4071767D-5FF7-4508-B8B7-BB60FF3AB250}"/>
          </ac:cxnSpMkLst>
        </pc:cxnChg>
      </pc:sldChg>
    </pc:docChg>
  </pc:docChgLst>
  <pc:docChgLst>
    <pc:chgData name="Michelle Rathman" userId="04b1e404d849afa0" providerId="LiveId" clId="{A52D083C-6A56-4566-8744-E2054073FE2A}"/>
    <pc:docChg chg="undo custSel addSld delSld modSld sldOrd">
      <pc:chgData name="Michelle Rathman" userId="04b1e404d849afa0" providerId="LiveId" clId="{A52D083C-6A56-4566-8744-E2054073FE2A}" dt="2025-06-08T19:02:08.363" v="1292"/>
      <pc:docMkLst>
        <pc:docMk/>
      </pc:docMkLst>
      <pc:sldChg chg="modSp mod">
        <pc:chgData name="Michelle Rathman" userId="04b1e404d849afa0" providerId="LiveId" clId="{A52D083C-6A56-4566-8744-E2054073FE2A}" dt="2025-06-08T18:27:22.517" v="288" actId="20577"/>
        <pc:sldMkLst>
          <pc:docMk/>
          <pc:sldMk cId="417329580" sldId="257"/>
        </pc:sldMkLst>
        <pc:spChg chg="mod">
          <ac:chgData name="Michelle Rathman" userId="04b1e404d849afa0" providerId="LiveId" clId="{A52D083C-6A56-4566-8744-E2054073FE2A}" dt="2025-06-08T18:27:22.517" v="288" actId="20577"/>
          <ac:spMkLst>
            <pc:docMk/>
            <pc:sldMk cId="417329580" sldId="257"/>
            <ac:spMk id="8" creationId="{3F8BCA7A-E636-060C-004C-58C16EDB1CB5}"/>
          </ac:spMkLst>
        </pc:spChg>
        <pc:picChg chg="mod">
          <ac:chgData name="Michelle Rathman" userId="04b1e404d849afa0" providerId="LiveId" clId="{A52D083C-6A56-4566-8744-E2054073FE2A}" dt="2025-06-07T20:42:52.246" v="200"/>
          <ac:picMkLst>
            <pc:docMk/>
            <pc:sldMk cId="417329580" sldId="257"/>
            <ac:picMk id="6" creationId="{5C27B668-3C92-A23F-A903-6919225D9B3B}"/>
          </ac:picMkLst>
        </pc:picChg>
      </pc:sldChg>
      <pc:sldChg chg="modSp">
        <pc:chgData name="Michelle Rathman" userId="04b1e404d849afa0" providerId="LiveId" clId="{A52D083C-6A56-4566-8744-E2054073FE2A}" dt="2025-06-07T20:48:52.447" v="231"/>
        <pc:sldMkLst>
          <pc:docMk/>
          <pc:sldMk cId="3510538139" sldId="259"/>
        </pc:sldMkLst>
        <pc:picChg chg="mod">
          <ac:chgData name="Michelle Rathman" userId="04b1e404d849afa0" providerId="LiveId" clId="{A52D083C-6A56-4566-8744-E2054073FE2A}" dt="2025-06-07T20:48:52.447" v="231"/>
          <ac:picMkLst>
            <pc:docMk/>
            <pc:sldMk cId="3510538139" sldId="259"/>
            <ac:picMk id="4" creationId="{033BAA4F-A42A-C6C5-9D75-69E3E5D86C90}"/>
          </ac:picMkLst>
        </pc:picChg>
      </pc:sldChg>
      <pc:sldChg chg="modSp mod">
        <pc:chgData name="Michelle Rathman" userId="04b1e404d849afa0" providerId="LiveId" clId="{A52D083C-6A56-4566-8744-E2054073FE2A}" dt="2025-06-08T16:50:55.312" v="246" actId="1366"/>
        <pc:sldMkLst>
          <pc:docMk/>
          <pc:sldMk cId="1289148457" sldId="261"/>
        </pc:sldMkLst>
        <pc:spChg chg="mod">
          <ac:chgData name="Michelle Rathman" userId="04b1e404d849afa0" providerId="LiveId" clId="{A52D083C-6A56-4566-8744-E2054073FE2A}" dt="2025-06-08T16:49:52.948" v="236" actId="6549"/>
          <ac:spMkLst>
            <pc:docMk/>
            <pc:sldMk cId="1289148457" sldId="261"/>
            <ac:spMk id="10" creationId="{DA34E908-A696-E1B7-344B-1ED058B85C07}"/>
          </ac:spMkLst>
        </pc:spChg>
        <pc:spChg chg="mod">
          <ac:chgData name="Michelle Rathman" userId="04b1e404d849afa0" providerId="LiveId" clId="{A52D083C-6A56-4566-8744-E2054073FE2A}" dt="2025-06-08T16:50:35.423" v="240" actId="1076"/>
          <ac:spMkLst>
            <pc:docMk/>
            <pc:sldMk cId="1289148457" sldId="261"/>
            <ac:spMk id="11" creationId="{B688D01D-D770-DE43-7906-EA220193F31E}"/>
          </ac:spMkLst>
        </pc:spChg>
        <pc:picChg chg="mod">
          <ac:chgData name="Michelle Rathman" userId="04b1e404d849afa0" providerId="LiveId" clId="{A52D083C-6A56-4566-8744-E2054073FE2A}" dt="2025-06-08T16:50:55.312" v="246" actId="1366"/>
          <ac:picMkLst>
            <pc:docMk/>
            <pc:sldMk cId="1289148457" sldId="261"/>
            <ac:picMk id="3" creationId="{F72D382B-2084-1E8D-C91D-8E1BA9FF2281}"/>
          </ac:picMkLst>
        </pc:picChg>
      </pc:sldChg>
      <pc:sldChg chg="modSp">
        <pc:chgData name="Michelle Rathman" userId="04b1e404d849afa0" providerId="LiveId" clId="{A52D083C-6A56-4566-8744-E2054073FE2A}" dt="2025-06-07T20:47:55.800" v="227"/>
        <pc:sldMkLst>
          <pc:docMk/>
          <pc:sldMk cId="2211569470" sldId="262"/>
        </pc:sldMkLst>
        <pc:picChg chg="mod">
          <ac:chgData name="Michelle Rathman" userId="04b1e404d849afa0" providerId="LiveId" clId="{A52D083C-6A56-4566-8744-E2054073FE2A}" dt="2025-06-07T20:47:55.800" v="227"/>
          <ac:picMkLst>
            <pc:docMk/>
            <pc:sldMk cId="2211569470" sldId="262"/>
            <ac:picMk id="3" creationId="{248BE289-4E9A-F029-2F9F-CFAECA43A128}"/>
          </ac:picMkLst>
        </pc:picChg>
      </pc:sldChg>
      <pc:sldChg chg="modSp">
        <pc:chgData name="Michelle Rathman" userId="04b1e404d849afa0" providerId="LiveId" clId="{A52D083C-6A56-4566-8744-E2054073FE2A}" dt="2025-06-07T20:48:02.132" v="228"/>
        <pc:sldMkLst>
          <pc:docMk/>
          <pc:sldMk cId="2839088939" sldId="263"/>
        </pc:sldMkLst>
        <pc:picChg chg="mod">
          <ac:chgData name="Michelle Rathman" userId="04b1e404d849afa0" providerId="LiveId" clId="{A52D083C-6A56-4566-8744-E2054073FE2A}" dt="2025-06-07T20:48:02.132" v="228"/>
          <ac:picMkLst>
            <pc:docMk/>
            <pc:sldMk cId="2839088939" sldId="263"/>
            <ac:picMk id="4" creationId="{C851931B-825D-071E-1C42-7D2C42FDDBF0}"/>
          </ac:picMkLst>
        </pc:picChg>
      </pc:sldChg>
      <pc:sldChg chg="modSp">
        <pc:chgData name="Michelle Rathman" userId="04b1e404d849afa0" providerId="LiveId" clId="{A52D083C-6A56-4566-8744-E2054073FE2A}" dt="2025-06-07T20:49:19.042" v="233"/>
        <pc:sldMkLst>
          <pc:docMk/>
          <pc:sldMk cId="1367165377" sldId="264"/>
        </pc:sldMkLst>
        <pc:picChg chg="mod">
          <ac:chgData name="Michelle Rathman" userId="04b1e404d849afa0" providerId="LiveId" clId="{A52D083C-6A56-4566-8744-E2054073FE2A}" dt="2025-06-07T20:49:19.042" v="233"/>
          <ac:picMkLst>
            <pc:docMk/>
            <pc:sldMk cId="1367165377" sldId="264"/>
            <ac:picMk id="2" creationId="{D21AE8F2-351C-B4F3-57C1-5F47CFE77AE6}"/>
          </ac:picMkLst>
        </pc:picChg>
      </pc:sldChg>
      <pc:sldChg chg="modSp">
        <pc:chgData name="Michelle Rathman" userId="04b1e404d849afa0" providerId="LiveId" clId="{A52D083C-6A56-4566-8744-E2054073FE2A}" dt="2025-06-07T20:43:56.312" v="204"/>
        <pc:sldMkLst>
          <pc:docMk/>
          <pc:sldMk cId="966916459" sldId="268"/>
        </pc:sldMkLst>
        <pc:picChg chg="mod">
          <ac:chgData name="Michelle Rathman" userId="04b1e404d849afa0" providerId="LiveId" clId="{A52D083C-6A56-4566-8744-E2054073FE2A}" dt="2025-06-07T20:43:56.312" v="204"/>
          <ac:picMkLst>
            <pc:docMk/>
            <pc:sldMk cId="966916459" sldId="268"/>
            <ac:picMk id="2" creationId="{E2C0EA74-999D-E612-55F5-80D47CF51EA9}"/>
          </ac:picMkLst>
        </pc:picChg>
      </pc:sldChg>
      <pc:sldChg chg="modSp">
        <pc:chgData name="Michelle Rathman" userId="04b1e404d849afa0" providerId="LiveId" clId="{A52D083C-6A56-4566-8744-E2054073FE2A}" dt="2025-06-07T20:49:08.864" v="232"/>
        <pc:sldMkLst>
          <pc:docMk/>
          <pc:sldMk cId="4083546591" sldId="288"/>
        </pc:sldMkLst>
        <pc:picChg chg="mod">
          <ac:chgData name="Michelle Rathman" userId="04b1e404d849afa0" providerId="LiveId" clId="{A52D083C-6A56-4566-8744-E2054073FE2A}" dt="2025-06-07T20:49:08.864" v="232"/>
          <ac:picMkLst>
            <pc:docMk/>
            <pc:sldMk cId="4083546591" sldId="288"/>
            <ac:picMk id="9" creationId="{15D922C3-33FB-9F29-A36E-0C6EFF215BA3}"/>
          </ac:picMkLst>
        </pc:picChg>
      </pc:sldChg>
      <pc:sldChg chg="modSp mod">
        <pc:chgData name="Michelle Rathman" userId="04b1e404d849afa0" providerId="LiveId" clId="{A52D083C-6A56-4566-8744-E2054073FE2A}" dt="2025-06-08T18:30:23.869" v="397" actId="14100"/>
        <pc:sldMkLst>
          <pc:docMk/>
          <pc:sldMk cId="3887544364" sldId="299"/>
        </pc:sldMkLst>
        <pc:spChg chg="mod">
          <ac:chgData name="Michelle Rathman" userId="04b1e404d849afa0" providerId="LiveId" clId="{A52D083C-6A56-4566-8744-E2054073FE2A}" dt="2025-06-08T18:30:23.869" v="397" actId="14100"/>
          <ac:spMkLst>
            <pc:docMk/>
            <pc:sldMk cId="3887544364" sldId="299"/>
            <ac:spMk id="18" creationId="{35C43C03-DC0E-DB4D-B8B0-6A87BB9E4166}"/>
          </ac:spMkLst>
        </pc:spChg>
        <pc:picChg chg="mod">
          <ac:chgData name="Michelle Rathman" userId="04b1e404d849afa0" providerId="LiveId" clId="{A52D083C-6A56-4566-8744-E2054073FE2A}" dt="2025-06-07T20:43:34.795" v="203"/>
          <ac:picMkLst>
            <pc:docMk/>
            <pc:sldMk cId="3887544364" sldId="299"/>
            <ac:picMk id="8" creationId="{0D41DBB5-9B4E-1149-8277-2F27626F92D7}"/>
          </ac:picMkLst>
        </pc:picChg>
        <pc:picChg chg="mod">
          <ac:chgData name="Michelle Rathman" userId="04b1e404d849afa0" providerId="LiveId" clId="{A52D083C-6A56-4566-8744-E2054073FE2A}" dt="2025-06-08T18:29:50.064" v="328" actId="1076"/>
          <ac:picMkLst>
            <pc:docMk/>
            <pc:sldMk cId="3887544364" sldId="299"/>
            <ac:picMk id="17" creationId="{C26529CC-79C6-AE4C-8D50-6E098B22AAAD}"/>
          </ac:picMkLst>
        </pc:picChg>
      </pc:sldChg>
      <pc:sldChg chg="modSp">
        <pc:chgData name="Michelle Rathman" userId="04b1e404d849afa0" providerId="LiveId" clId="{A52D083C-6A56-4566-8744-E2054073FE2A}" dt="2025-06-07T20:47:28.533" v="225"/>
        <pc:sldMkLst>
          <pc:docMk/>
          <pc:sldMk cId="1773011464" sldId="302"/>
        </pc:sldMkLst>
        <pc:picChg chg="mod">
          <ac:chgData name="Michelle Rathman" userId="04b1e404d849afa0" providerId="LiveId" clId="{A52D083C-6A56-4566-8744-E2054073FE2A}" dt="2025-06-07T20:47:28.533" v="225"/>
          <ac:picMkLst>
            <pc:docMk/>
            <pc:sldMk cId="1773011464" sldId="302"/>
            <ac:picMk id="22" creationId="{8BED53FE-6905-C14F-87FA-56840F575CB3}"/>
          </ac:picMkLst>
        </pc:picChg>
      </pc:sldChg>
      <pc:sldChg chg="modSp">
        <pc:chgData name="Michelle Rathman" userId="04b1e404d849afa0" providerId="LiveId" clId="{A52D083C-6A56-4566-8744-E2054073FE2A}" dt="2025-06-07T20:46:04.755" v="215"/>
        <pc:sldMkLst>
          <pc:docMk/>
          <pc:sldMk cId="1769505668" sldId="304"/>
        </pc:sldMkLst>
        <pc:picChg chg="mod">
          <ac:chgData name="Michelle Rathman" userId="04b1e404d849afa0" providerId="LiveId" clId="{A52D083C-6A56-4566-8744-E2054073FE2A}" dt="2025-06-07T20:46:04.755" v="215"/>
          <ac:picMkLst>
            <pc:docMk/>
            <pc:sldMk cId="1769505668" sldId="304"/>
            <ac:picMk id="22" creationId="{8BED53FE-6905-C14F-87FA-56840F575CB3}"/>
          </ac:picMkLst>
        </pc:picChg>
      </pc:sldChg>
      <pc:sldChg chg="modSp">
        <pc:chgData name="Michelle Rathman" userId="04b1e404d849afa0" providerId="LiveId" clId="{A52D083C-6A56-4566-8744-E2054073FE2A}" dt="2025-06-07T20:47:44.573" v="226"/>
        <pc:sldMkLst>
          <pc:docMk/>
          <pc:sldMk cId="50010699" sldId="308"/>
        </pc:sldMkLst>
        <pc:picChg chg="mod">
          <ac:chgData name="Michelle Rathman" userId="04b1e404d849afa0" providerId="LiveId" clId="{A52D083C-6A56-4566-8744-E2054073FE2A}" dt="2025-06-07T20:47:44.573" v="226"/>
          <ac:picMkLst>
            <pc:docMk/>
            <pc:sldMk cId="50010699" sldId="308"/>
            <ac:picMk id="3" creationId="{D463B744-F712-DC7F-EC07-06593FB2EC3A}"/>
          </ac:picMkLst>
        </pc:picChg>
      </pc:sldChg>
      <pc:sldChg chg="modSp">
        <pc:chgData name="Michelle Rathman" userId="04b1e404d849afa0" providerId="LiveId" clId="{A52D083C-6A56-4566-8744-E2054073FE2A}" dt="2025-06-07T20:46:20.238" v="217"/>
        <pc:sldMkLst>
          <pc:docMk/>
          <pc:sldMk cId="3595994014" sldId="386"/>
        </pc:sldMkLst>
        <pc:picChg chg="mod">
          <ac:chgData name="Michelle Rathman" userId="04b1e404d849afa0" providerId="LiveId" clId="{A52D083C-6A56-4566-8744-E2054073FE2A}" dt="2025-06-07T20:46:20.238" v="217"/>
          <ac:picMkLst>
            <pc:docMk/>
            <pc:sldMk cId="3595994014" sldId="386"/>
            <ac:picMk id="3" creationId="{0C084AB6-DF52-319B-0577-945C5AA0DF09}"/>
          </ac:picMkLst>
        </pc:picChg>
      </pc:sldChg>
      <pc:sldChg chg="modSp">
        <pc:chgData name="Michelle Rathman" userId="04b1e404d849afa0" providerId="LiveId" clId="{A52D083C-6A56-4566-8744-E2054073FE2A}" dt="2025-06-07T20:46:28.585" v="218"/>
        <pc:sldMkLst>
          <pc:docMk/>
          <pc:sldMk cId="1627768064" sldId="387"/>
        </pc:sldMkLst>
        <pc:picChg chg="mod">
          <ac:chgData name="Michelle Rathman" userId="04b1e404d849afa0" providerId="LiveId" clId="{A52D083C-6A56-4566-8744-E2054073FE2A}" dt="2025-06-07T20:46:28.585" v="218"/>
          <ac:picMkLst>
            <pc:docMk/>
            <pc:sldMk cId="1627768064" sldId="387"/>
            <ac:picMk id="5" creationId="{9B41A07E-6CA4-3878-FDEB-FD2E3093D968}"/>
          </ac:picMkLst>
        </pc:picChg>
      </pc:sldChg>
      <pc:sldChg chg="modSp">
        <pc:chgData name="Michelle Rathman" userId="04b1e404d849afa0" providerId="LiveId" clId="{A52D083C-6A56-4566-8744-E2054073FE2A}" dt="2025-06-07T20:46:34.298" v="219"/>
        <pc:sldMkLst>
          <pc:docMk/>
          <pc:sldMk cId="2811456811" sldId="388"/>
        </pc:sldMkLst>
        <pc:picChg chg="mod">
          <ac:chgData name="Michelle Rathman" userId="04b1e404d849afa0" providerId="LiveId" clId="{A52D083C-6A56-4566-8744-E2054073FE2A}" dt="2025-06-07T20:46:34.298" v="219"/>
          <ac:picMkLst>
            <pc:docMk/>
            <pc:sldMk cId="2811456811" sldId="388"/>
            <ac:picMk id="3" creationId="{0E8B9517-D1A5-95AA-D752-D8AE84679858}"/>
          </ac:picMkLst>
        </pc:picChg>
      </pc:sldChg>
      <pc:sldChg chg="modSp">
        <pc:chgData name="Michelle Rathman" userId="04b1e404d849afa0" providerId="LiveId" clId="{A52D083C-6A56-4566-8744-E2054073FE2A}" dt="2025-06-07T20:46:51.808" v="220"/>
        <pc:sldMkLst>
          <pc:docMk/>
          <pc:sldMk cId="4094248743" sldId="389"/>
        </pc:sldMkLst>
        <pc:picChg chg="mod">
          <ac:chgData name="Michelle Rathman" userId="04b1e404d849afa0" providerId="LiveId" clId="{A52D083C-6A56-4566-8744-E2054073FE2A}" dt="2025-06-07T20:46:51.808" v="220"/>
          <ac:picMkLst>
            <pc:docMk/>
            <pc:sldMk cId="4094248743" sldId="389"/>
            <ac:picMk id="5" creationId="{FB672F98-38BB-66BE-41F6-5E8FEFF5F177}"/>
          </ac:picMkLst>
        </pc:picChg>
      </pc:sldChg>
      <pc:sldChg chg="modSp">
        <pc:chgData name="Michelle Rathman" userId="04b1e404d849afa0" providerId="LiveId" clId="{A52D083C-6A56-4566-8744-E2054073FE2A}" dt="2025-06-07T20:46:58.899" v="221"/>
        <pc:sldMkLst>
          <pc:docMk/>
          <pc:sldMk cId="3291773578" sldId="390"/>
        </pc:sldMkLst>
        <pc:picChg chg="mod">
          <ac:chgData name="Michelle Rathman" userId="04b1e404d849afa0" providerId="LiveId" clId="{A52D083C-6A56-4566-8744-E2054073FE2A}" dt="2025-06-07T20:46:58.899" v="221"/>
          <ac:picMkLst>
            <pc:docMk/>
            <pc:sldMk cId="3291773578" sldId="390"/>
            <ac:picMk id="5" creationId="{7E5D43A8-D6E4-2FA2-2AFE-FE7B32EB22DF}"/>
          </ac:picMkLst>
        </pc:picChg>
      </pc:sldChg>
      <pc:sldChg chg="modSp">
        <pc:chgData name="Michelle Rathman" userId="04b1e404d849afa0" providerId="LiveId" clId="{A52D083C-6A56-4566-8744-E2054073FE2A}" dt="2025-06-07T20:47:05.569" v="222"/>
        <pc:sldMkLst>
          <pc:docMk/>
          <pc:sldMk cId="1964610" sldId="391"/>
        </pc:sldMkLst>
        <pc:picChg chg="mod">
          <ac:chgData name="Michelle Rathman" userId="04b1e404d849afa0" providerId="LiveId" clId="{A52D083C-6A56-4566-8744-E2054073FE2A}" dt="2025-06-07T20:47:05.569" v="222"/>
          <ac:picMkLst>
            <pc:docMk/>
            <pc:sldMk cId="1964610" sldId="391"/>
            <ac:picMk id="6" creationId="{A4479D0A-4586-785C-BEE4-7A97F87E1FC8}"/>
          </ac:picMkLst>
        </pc:picChg>
      </pc:sldChg>
      <pc:sldChg chg="modSp">
        <pc:chgData name="Michelle Rathman" userId="04b1e404d849afa0" providerId="LiveId" clId="{A52D083C-6A56-4566-8744-E2054073FE2A}" dt="2025-06-07T20:47:22.662" v="224"/>
        <pc:sldMkLst>
          <pc:docMk/>
          <pc:sldMk cId="1853591584" sldId="393"/>
        </pc:sldMkLst>
        <pc:picChg chg="mod">
          <ac:chgData name="Michelle Rathman" userId="04b1e404d849afa0" providerId="LiveId" clId="{A52D083C-6A56-4566-8744-E2054073FE2A}" dt="2025-06-07T20:47:22.662" v="224"/>
          <ac:picMkLst>
            <pc:docMk/>
            <pc:sldMk cId="1853591584" sldId="393"/>
            <ac:picMk id="3" creationId="{C8829F66-98CA-E911-F79E-DAD933433FC1}"/>
          </ac:picMkLst>
        </pc:picChg>
      </pc:sldChg>
      <pc:sldChg chg="modSp">
        <pc:chgData name="Michelle Rathman" userId="04b1e404d849afa0" providerId="LiveId" clId="{A52D083C-6A56-4566-8744-E2054073FE2A}" dt="2025-06-08T16:50:09.483" v="237"/>
        <pc:sldMkLst>
          <pc:docMk/>
          <pc:sldMk cId="1036548021" sldId="394"/>
        </pc:sldMkLst>
        <pc:picChg chg="mod">
          <ac:chgData name="Michelle Rathman" userId="04b1e404d849afa0" providerId="LiveId" clId="{A52D083C-6A56-4566-8744-E2054073FE2A}" dt="2025-06-08T16:50:09.483" v="237"/>
          <ac:picMkLst>
            <pc:docMk/>
            <pc:sldMk cId="1036548021" sldId="394"/>
            <ac:picMk id="3" creationId="{619C732E-095D-32FA-990A-5A832CCF4313}"/>
          </ac:picMkLst>
        </pc:picChg>
      </pc:sldChg>
      <pc:sldChg chg="modSp modAnim">
        <pc:chgData name="Michelle Rathman" userId="04b1e404d849afa0" providerId="LiveId" clId="{A52D083C-6A56-4566-8744-E2054073FE2A}" dt="2025-06-08T18:38:26.635" v="701"/>
        <pc:sldMkLst>
          <pc:docMk/>
          <pc:sldMk cId="3271796746" sldId="395"/>
        </pc:sldMkLst>
        <pc:picChg chg="mod">
          <ac:chgData name="Michelle Rathman" userId="04b1e404d849afa0" providerId="LiveId" clId="{A52D083C-6A56-4566-8744-E2054073FE2A}" dt="2025-06-07T20:44:14.964" v="206"/>
          <ac:picMkLst>
            <pc:docMk/>
            <pc:sldMk cId="3271796746" sldId="395"/>
            <ac:picMk id="5" creationId="{1247EE13-FC8F-BA72-9550-4A585CEAF9EE}"/>
          </ac:picMkLst>
        </pc:picChg>
      </pc:sldChg>
      <pc:sldChg chg="modSp">
        <pc:chgData name="Michelle Rathman" userId="04b1e404d849afa0" providerId="LiveId" clId="{A52D083C-6A56-4566-8744-E2054073FE2A}" dt="2025-06-07T20:44:27.865" v="207"/>
        <pc:sldMkLst>
          <pc:docMk/>
          <pc:sldMk cId="2807209715" sldId="416"/>
        </pc:sldMkLst>
        <pc:picChg chg="mod">
          <ac:chgData name="Michelle Rathman" userId="04b1e404d849afa0" providerId="LiveId" clId="{A52D083C-6A56-4566-8744-E2054073FE2A}" dt="2025-06-07T20:44:27.865" v="207"/>
          <ac:picMkLst>
            <pc:docMk/>
            <pc:sldMk cId="2807209715" sldId="416"/>
            <ac:picMk id="3" creationId="{4884A4CE-E79F-AC48-BDB4-85AF5F00FE3A}"/>
          </ac:picMkLst>
        </pc:picChg>
      </pc:sldChg>
      <pc:sldChg chg="modSp mod">
        <pc:chgData name="Michelle Rathman" userId="04b1e404d849afa0" providerId="LiveId" clId="{A52D083C-6A56-4566-8744-E2054073FE2A}" dt="2025-06-08T18:42:16.389" v="788" actId="6549"/>
        <pc:sldMkLst>
          <pc:docMk/>
          <pc:sldMk cId="2079104499" sldId="486"/>
        </pc:sldMkLst>
        <pc:spChg chg="mod">
          <ac:chgData name="Michelle Rathman" userId="04b1e404d849afa0" providerId="LiveId" clId="{A52D083C-6A56-4566-8744-E2054073FE2A}" dt="2025-06-08T18:42:16.389" v="788" actId="6549"/>
          <ac:spMkLst>
            <pc:docMk/>
            <pc:sldMk cId="2079104499" sldId="486"/>
            <ac:spMk id="19" creationId="{00000000-0000-0000-0000-000000000000}"/>
          </ac:spMkLst>
        </pc:spChg>
        <pc:picChg chg="mod">
          <ac:chgData name="Michelle Rathman" userId="04b1e404d849afa0" providerId="LiveId" clId="{A52D083C-6A56-4566-8744-E2054073FE2A}" dt="2025-06-07T20:44:44.742" v="209"/>
          <ac:picMkLst>
            <pc:docMk/>
            <pc:sldMk cId="2079104499" sldId="486"/>
            <ac:picMk id="3" creationId="{E79433FE-32A7-6E1B-D8AF-528A258F21FE}"/>
          </ac:picMkLst>
        </pc:picChg>
      </pc:sldChg>
      <pc:sldChg chg="modSp">
        <pc:chgData name="Michelle Rathman" userId="04b1e404d849afa0" providerId="LiveId" clId="{A52D083C-6A56-4566-8744-E2054073FE2A}" dt="2025-06-07T20:45:12.444" v="210"/>
        <pc:sldMkLst>
          <pc:docMk/>
          <pc:sldMk cId="646894357" sldId="488"/>
        </pc:sldMkLst>
        <pc:picChg chg="mod">
          <ac:chgData name="Michelle Rathman" userId="04b1e404d849afa0" providerId="LiveId" clId="{A52D083C-6A56-4566-8744-E2054073FE2A}" dt="2025-06-07T20:45:12.444" v="210"/>
          <ac:picMkLst>
            <pc:docMk/>
            <pc:sldMk cId="646894357" sldId="488"/>
            <ac:picMk id="2" creationId="{4FD54768-BDED-BB56-205C-F16F29A6CA24}"/>
          </ac:picMkLst>
        </pc:picChg>
      </pc:sldChg>
      <pc:sldChg chg="modSp">
        <pc:chgData name="Michelle Rathman" userId="04b1e404d849afa0" providerId="LiveId" clId="{A52D083C-6A56-4566-8744-E2054073FE2A}" dt="2025-06-07T20:48:28.296" v="230"/>
        <pc:sldMkLst>
          <pc:docMk/>
          <pc:sldMk cId="602716504" sldId="779"/>
        </pc:sldMkLst>
        <pc:picChg chg="mod">
          <ac:chgData name="Michelle Rathman" userId="04b1e404d849afa0" providerId="LiveId" clId="{A52D083C-6A56-4566-8744-E2054073FE2A}" dt="2025-06-07T20:48:28.296" v="230"/>
          <ac:picMkLst>
            <pc:docMk/>
            <pc:sldMk cId="602716504" sldId="779"/>
            <ac:picMk id="4" creationId="{7C67EE3C-FB4B-6913-CBA7-E239DF9C1B67}"/>
          </ac:picMkLst>
        </pc:picChg>
      </pc:sldChg>
      <pc:sldChg chg="modSp modAnim">
        <pc:chgData name="Michelle Rathman" userId="04b1e404d849afa0" providerId="LiveId" clId="{A52D083C-6A56-4566-8744-E2054073FE2A}" dt="2025-06-08T19:00:48.768" v="1284"/>
        <pc:sldMkLst>
          <pc:docMk/>
          <pc:sldMk cId="2759878622" sldId="786"/>
        </pc:sldMkLst>
        <pc:spChg chg="mod">
          <ac:chgData name="Michelle Rathman" userId="04b1e404d849afa0" providerId="LiveId" clId="{A52D083C-6A56-4566-8744-E2054073FE2A}" dt="2025-06-08T18:59:46.937" v="1277" actId="207"/>
          <ac:spMkLst>
            <pc:docMk/>
            <pc:sldMk cId="2759878622" sldId="786"/>
            <ac:spMk id="5" creationId="{DC7AEC50-1077-01C6-BF45-1EAF47470933}"/>
          </ac:spMkLst>
        </pc:spChg>
      </pc:sldChg>
      <pc:sldChg chg="modSp mod modAnim">
        <pc:chgData name="Michelle Rathman" userId="04b1e404d849afa0" providerId="LiveId" clId="{A52D083C-6A56-4566-8744-E2054073FE2A}" dt="2025-06-08T19:01:16.251" v="1285"/>
        <pc:sldMkLst>
          <pc:docMk/>
          <pc:sldMk cId="3835708704" sldId="787"/>
        </pc:sldMkLst>
        <pc:spChg chg="mod">
          <ac:chgData name="Michelle Rathman" userId="04b1e404d849afa0" providerId="LiveId" clId="{A52D083C-6A56-4566-8744-E2054073FE2A}" dt="2025-06-08T18:59:34.834" v="1276" actId="207"/>
          <ac:spMkLst>
            <pc:docMk/>
            <pc:sldMk cId="3835708704" sldId="787"/>
            <ac:spMk id="3" creationId="{CCB310A7-A60E-F85F-380B-E32BB8287C28}"/>
          </ac:spMkLst>
        </pc:spChg>
      </pc:sldChg>
      <pc:sldChg chg="modSp mod">
        <pc:chgData name="Michelle Rathman" userId="04b1e404d849afa0" providerId="LiveId" clId="{A52D083C-6A56-4566-8744-E2054073FE2A}" dt="2025-06-08T18:58:38.686" v="1267" actId="207"/>
        <pc:sldMkLst>
          <pc:docMk/>
          <pc:sldMk cId="3004286396" sldId="790"/>
        </pc:sldMkLst>
        <pc:spChg chg="mod">
          <ac:chgData name="Michelle Rathman" userId="04b1e404d849afa0" providerId="LiveId" clId="{A52D083C-6A56-4566-8744-E2054073FE2A}" dt="2025-06-08T18:58:38.686" v="1267" actId="207"/>
          <ac:spMkLst>
            <pc:docMk/>
            <pc:sldMk cId="3004286396" sldId="790"/>
            <ac:spMk id="6" creationId="{D08B9753-D514-8F35-7280-9121339EE5E6}"/>
          </ac:spMkLst>
        </pc:spChg>
      </pc:sldChg>
      <pc:sldChg chg="modSp mod ord modAnim">
        <pc:chgData name="Michelle Rathman" userId="04b1e404d849afa0" providerId="LiveId" clId="{A52D083C-6A56-4566-8744-E2054073FE2A}" dt="2025-06-08T19:01:37.567" v="1289"/>
        <pc:sldMkLst>
          <pc:docMk/>
          <pc:sldMk cId="3690283169" sldId="791"/>
        </pc:sldMkLst>
        <pc:spChg chg="mod">
          <ac:chgData name="Michelle Rathman" userId="04b1e404d849afa0" providerId="LiveId" clId="{A52D083C-6A56-4566-8744-E2054073FE2A}" dt="2025-06-08T18:59:01.097" v="1271" actId="14100"/>
          <ac:spMkLst>
            <pc:docMk/>
            <pc:sldMk cId="3690283169" sldId="791"/>
            <ac:spMk id="2" creationId="{58D4C3B1-7B2A-F51E-59BC-E5B8E7CFCF6F}"/>
          </ac:spMkLst>
        </pc:spChg>
        <pc:spChg chg="mod">
          <ac:chgData name="Michelle Rathman" userId="04b1e404d849afa0" providerId="LiveId" clId="{A52D083C-6A56-4566-8744-E2054073FE2A}" dt="2025-06-08T18:59:08.824" v="1273" actId="207"/>
          <ac:spMkLst>
            <pc:docMk/>
            <pc:sldMk cId="3690283169" sldId="791"/>
            <ac:spMk id="6" creationId="{9252ADE1-221F-0F2C-E2DB-07466AFAF1C9}"/>
          </ac:spMkLst>
        </pc:spChg>
      </pc:sldChg>
      <pc:sldChg chg="modSp">
        <pc:chgData name="Michelle Rathman" userId="04b1e404d849afa0" providerId="LiveId" clId="{A52D083C-6A56-4566-8744-E2054073FE2A}" dt="2025-06-07T20:44:37.092" v="208"/>
        <pc:sldMkLst>
          <pc:docMk/>
          <pc:sldMk cId="1584974658" sldId="800"/>
        </pc:sldMkLst>
        <pc:picChg chg="mod">
          <ac:chgData name="Michelle Rathman" userId="04b1e404d849afa0" providerId="LiveId" clId="{A52D083C-6A56-4566-8744-E2054073FE2A}" dt="2025-06-07T20:44:37.092" v="208"/>
          <ac:picMkLst>
            <pc:docMk/>
            <pc:sldMk cId="1584974658" sldId="800"/>
            <ac:picMk id="3" creationId="{36AF3044-E6E1-671D-2A13-750DD2C9C57C}"/>
          </ac:picMkLst>
        </pc:picChg>
      </pc:sldChg>
      <pc:sldChg chg="modSp modAnim">
        <pc:chgData name="Michelle Rathman" userId="04b1e404d849afa0" providerId="LiveId" clId="{A52D083C-6A56-4566-8744-E2054073FE2A}" dt="2025-06-08T18:58:32.651" v="1266" actId="207"/>
        <pc:sldMkLst>
          <pc:docMk/>
          <pc:sldMk cId="938875696" sldId="805"/>
        </pc:sldMkLst>
        <pc:spChg chg="mod">
          <ac:chgData name="Michelle Rathman" userId="04b1e404d849afa0" providerId="LiveId" clId="{A52D083C-6A56-4566-8744-E2054073FE2A}" dt="2025-06-08T18:58:32.651" v="1266" actId="207"/>
          <ac:spMkLst>
            <pc:docMk/>
            <pc:sldMk cId="938875696" sldId="805"/>
            <ac:spMk id="3" creationId="{5E5B97C3-0925-8764-4C2E-2ADD78D5F7E8}"/>
          </ac:spMkLst>
        </pc:spChg>
      </pc:sldChg>
      <pc:sldChg chg="addSp modSp">
        <pc:chgData name="Michelle Rathman" userId="04b1e404d849afa0" providerId="LiveId" clId="{A52D083C-6A56-4566-8744-E2054073FE2A}" dt="2025-06-07T20:45:17.549" v="211"/>
        <pc:sldMkLst>
          <pc:docMk/>
          <pc:sldMk cId="3543734172" sldId="807"/>
        </pc:sldMkLst>
        <pc:picChg chg="add mod">
          <ac:chgData name="Michelle Rathman" userId="04b1e404d849afa0" providerId="LiveId" clId="{A52D083C-6A56-4566-8744-E2054073FE2A}" dt="2025-06-07T20:45:17.549" v="211"/>
          <ac:picMkLst>
            <pc:docMk/>
            <pc:sldMk cId="3543734172" sldId="807"/>
            <ac:picMk id="3" creationId="{1F407A91-F170-FF4A-7F84-6E4CF6661B74}"/>
          </ac:picMkLst>
        </pc:picChg>
      </pc:sldChg>
      <pc:sldChg chg="modSp">
        <pc:chgData name="Michelle Rathman" userId="04b1e404d849afa0" providerId="LiveId" clId="{A52D083C-6A56-4566-8744-E2054073FE2A}" dt="2025-06-07T20:42:34.684" v="199"/>
        <pc:sldMkLst>
          <pc:docMk/>
          <pc:sldMk cId="1940134701" sldId="2145726589"/>
        </pc:sldMkLst>
        <pc:picChg chg="mod">
          <ac:chgData name="Michelle Rathman" userId="04b1e404d849afa0" providerId="LiveId" clId="{A52D083C-6A56-4566-8744-E2054073FE2A}" dt="2025-06-07T20:42:34.684" v="199"/>
          <ac:picMkLst>
            <pc:docMk/>
            <pc:sldMk cId="1940134701" sldId="2145726589"/>
            <ac:picMk id="5" creationId="{5D984B42-A04A-5C4A-F9A1-42D707F44E06}"/>
          </ac:picMkLst>
        </pc:picChg>
      </pc:sldChg>
      <pc:sldChg chg="modSp">
        <pc:chgData name="Michelle Rathman" userId="04b1e404d849afa0" providerId="LiveId" clId="{A52D083C-6A56-4566-8744-E2054073FE2A}" dt="2025-06-07T20:42:22.138" v="198"/>
        <pc:sldMkLst>
          <pc:docMk/>
          <pc:sldMk cId="4104758704" sldId="2145726590"/>
        </pc:sldMkLst>
        <pc:picChg chg="mod">
          <ac:chgData name="Michelle Rathman" userId="04b1e404d849afa0" providerId="LiveId" clId="{A52D083C-6A56-4566-8744-E2054073FE2A}" dt="2025-06-07T20:42:22.138" v="198"/>
          <ac:picMkLst>
            <pc:docMk/>
            <pc:sldMk cId="4104758704" sldId="2145726590"/>
            <ac:picMk id="7" creationId="{18007060-F103-AF8E-9D91-A5BD315EAEC2}"/>
          </ac:picMkLst>
        </pc:picChg>
      </pc:sldChg>
      <pc:sldChg chg="modSp mod">
        <pc:chgData name="Michelle Rathman" userId="04b1e404d849afa0" providerId="LiveId" clId="{A52D083C-6A56-4566-8744-E2054073FE2A}" dt="2025-06-08T18:26:53.132" v="269" actId="113"/>
        <pc:sldMkLst>
          <pc:docMk/>
          <pc:sldMk cId="4247937852" sldId="2145726591"/>
        </pc:sldMkLst>
        <pc:spChg chg="mod">
          <ac:chgData name="Michelle Rathman" userId="04b1e404d849afa0" providerId="LiveId" clId="{A52D083C-6A56-4566-8744-E2054073FE2A}" dt="2025-06-08T18:26:53.132" v="269" actId="113"/>
          <ac:spMkLst>
            <pc:docMk/>
            <pc:sldMk cId="4247937852" sldId="2145726591"/>
            <ac:spMk id="3" creationId="{A73EF892-46AC-A404-4BCD-C8BC0B23456D}"/>
          </ac:spMkLst>
        </pc:spChg>
      </pc:sldChg>
      <pc:sldChg chg="modSp">
        <pc:chgData name="Michelle Rathman" userId="04b1e404d849afa0" providerId="LiveId" clId="{A52D083C-6A56-4566-8744-E2054073FE2A}" dt="2025-06-07T20:43:07.968" v="201"/>
        <pc:sldMkLst>
          <pc:docMk/>
          <pc:sldMk cId="1842111774" sldId="2145726592"/>
        </pc:sldMkLst>
        <pc:picChg chg="mod">
          <ac:chgData name="Michelle Rathman" userId="04b1e404d849afa0" providerId="LiveId" clId="{A52D083C-6A56-4566-8744-E2054073FE2A}" dt="2025-06-07T20:43:07.968" v="201"/>
          <ac:picMkLst>
            <pc:docMk/>
            <pc:sldMk cId="1842111774" sldId="2145726592"/>
            <ac:picMk id="9" creationId="{C16101C7-0072-3C11-84E2-AB024C248455}"/>
          </ac:picMkLst>
        </pc:picChg>
      </pc:sldChg>
      <pc:sldChg chg="modSp">
        <pc:chgData name="Michelle Rathman" userId="04b1e404d849afa0" providerId="LiveId" clId="{A52D083C-6A56-4566-8744-E2054073FE2A}" dt="2025-06-07T20:43:18.178" v="202"/>
        <pc:sldMkLst>
          <pc:docMk/>
          <pc:sldMk cId="2826717854" sldId="2145726594"/>
        </pc:sldMkLst>
        <pc:picChg chg="mod">
          <ac:chgData name="Michelle Rathman" userId="04b1e404d849afa0" providerId="LiveId" clId="{A52D083C-6A56-4566-8744-E2054073FE2A}" dt="2025-06-07T20:43:18.178" v="202"/>
          <ac:picMkLst>
            <pc:docMk/>
            <pc:sldMk cId="2826717854" sldId="2145726594"/>
            <ac:picMk id="5" creationId="{D15E4926-6447-F225-D68B-6D6AE815239F}"/>
          </ac:picMkLst>
        </pc:picChg>
      </pc:sldChg>
      <pc:sldChg chg="modSp">
        <pc:chgData name="Michelle Rathman" userId="04b1e404d849afa0" providerId="LiveId" clId="{A52D083C-6A56-4566-8744-E2054073FE2A}" dt="2025-06-07T20:44:04.363" v="205"/>
        <pc:sldMkLst>
          <pc:docMk/>
          <pc:sldMk cId="2985835929" sldId="2145726595"/>
        </pc:sldMkLst>
        <pc:picChg chg="mod">
          <ac:chgData name="Michelle Rathman" userId="04b1e404d849afa0" providerId="LiveId" clId="{A52D083C-6A56-4566-8744-E2054073FE2A}" dt="2025-06-07T20:44:04.363" v="205"/>
          <ac:picMkLst>
            <pc:docMk/>
            <pc:sldMk cId="2985835929" sldId="2145726595"/>
            <ac:picMk id="3" creationId="{195598EA-FC00-311A-5D7A-2B88EBF5F4EA}"/>
          </ac:picMkLst>
        </pc:picChg>
      </pc:sldChg>
      <pc:sldChg chg="modSp">
        <pc:chgData name="Michelle Rathman" userId="04b1e404d849afa0" providerId="LiveId" clId="{A52D083C-6A56-4566-8744-E2054073FE2A}" dt="2025-06-07T20:46:11.751" v="216"/>
        <pc:sldMkLst>
          <pc:docMk/>
          <pc:sldMk cId="918209208" sldId="2145726596"/>
        </pc:sldMkLst>
        <pc:picChg chg="mod">
          <ac:chgData name="Michelle Rathman" userId="04b1e404d849afa0" providerId="LiveId" clId="{A52D083C-6A56-4566-8744-E2054073FE2A}" dt="2025-06-07T20:46:11.751" v="216"/>
          <ac:picMkLst>
            <pc:docMk/>
            <pc:sldMk cId="918209208" sldId="2145726596"/>
            <ac:picMk id="22" creationId="{8BED53FE-6905-C14F-87FA-56840F575CB3}"/>
          </ac:picMkLst>
        </pc:picChg>
      </pc:sldChg>
      <pc:sldChg chg="addSp modSp">
        <pc:chgData name="Michelle Rathman" userId="04b1e404d849afa0" providerId="LiveId" clId="{A52D083C-6A56-4566-8744-E2054073FE2A}" dt="2025-06-07T20:45:42.821" v="213"/>
        <pc:sldMkLst>
          <pc:docMk/>
          <pc:sldMk cId="3336232394" sldId="2145726598"/>
        </pc:sldMkLst>
        <pc:picChg chg="mod">
          <ac:chgData name="Michelle Rathman" userId="04b1e404d849afa0" providerId="LiveId" clId="{A52D083C-6A56-4566-8744-E2054073FE2A}" dt="2025-06-07T20:45:42.821" v="213"/>
          <ac:picMkLst>
            <pc:docMk/>
            <pc:sldMk cId="3336232394" sldId="2145726598"/>
            <ac:picMk id="9" creationId="{11B131EE-4AD2-76E7-C52E-AB4837E197A1}"/>
          </ac:picMkLst>
        </pc:picChg>
      </pc:sldChg>
      <pc:sldChg chg="modSp">
        <pc:chgData name="Michelle Rathman" userId="04b1e404d849afa0" providerId="LiveId" clId="{A52D083C-6A56-4566-8744-E2054073FE2A}" dt="2025-06-07T20:45:51.497" v="214"/>
        <pc:sldMkLst>
          <pc:docMk/>
          <pc:sldMk cId="1264838482" sldId="2145726599"/>
        </pc:sldMkLst>
        <pc:picChg chg="mod">
          <ac:chgData name="Michelle Rathman" userId="04b1e404d849afa0" providerId="LiveId" clId="{A52D083C-6A56-4566-8744-E2054073FE2A}" dt="2025-06-07T20:45:51.497" v="214"/>
          <ac:picMkLst>
            <pc:docMk/>
            <pc:sldMk cId="1264838482" sldId="2145726599"/>
            <ac:picMk id="9" creationId="{4CB4DC45-F501-A51E-C64F-D4D5B3C57C44}"/>
          </ac:picMkLst>
        </pc:picChg>
      </pc:sldChg>
      <pc:sldChg chg="modSp">
        <pc:chgData name="Michelle Rathman" userId="04b1e404d849afa0" providerId="LiveId" clId="{A52D083C-6A56-4566-8744-E2054073FE2A}" dt="2025-06-07T20:47:15.076" v="223"/>
        <pc:sldMkLst>
          <pc:docMk/>
          <pc:sldMk cId="1816456029" sldId="2145726600"/>
        </pc:sldMkLst>
        <pc:picChg chg="mod">
          <ac:chgData name="Michelle Rathman" userId="04b1e404d849afa0" providerId="LiveId" clId="{A52D083C-6A56-4566-8744-E2054073FE2A}" dt="2025-06-07T20:47:15.076" v="223"/>
          <ac:picMkLst>
            <pc:docMk/>
            <pc:sldMk cId="1816456029" sldId="2145726600"/>
            <ac:picMk id="6" creationId="{7FF2B70C-5BA4-1E50-D2A8-EF8A362D3F0A}"/>
          </ac:picMkLst>
        </pc:picChg>
      </pc:sldChg>
      <pc:sldChg chg="modSp">
        <pc:chgData name="Michelle Rathman" userId="04b1e404d849afa0" providerId="LiveId" clId="{A52D083C-6A56-4566-8744-E2054073FE2A}" dt="2025-06-07T20:48:20.138" v="229"/>
        <pc:sldMkLst>
          <pc:docMk/>
          <pc:sldMk cId="1622769279" sldId="2145726601"/>
        </pc:sldMkLst>
        <pc:picChg chg="mod">
          <ac:chgData name="Michelle Rathman" userId="04b1e404d849afa0" providerId="LiveId" clId="{A52D083C-6A56-4566-8744-E2054073FE2A}" dt="2025-06-07T20:48:20.138" v="229"/>
          <ac:picMkLst>
            <pc:docMk/>
            <pc:sldMk cId="1622769279" sldId="2145726601"/>
            <ac:picMk id="5" creationId="{3E2969A9-7195-3941-7704-E8185CF31F1F}"/>
          </ac:picMkLst>
        </pc:picChg>
      </pc:sldChg>
      <pc:sldChg chg="addSp modSp mod modAnim">
        <pc:chgData name="Michelle Rathman" userId="04b1e404d849afa0" providerId="LiveId" clId="{A52D083C-6A56-4566-8744-E2054073FE2A}" dt="2025-06-08T19:02:08.363" v="1292"/>
        <pc:sldMkLst>
          <pc:docMk/>
          <pc:sldMk cId="3555118593" sldId="2145726602"/>
        </pc:sldMkLst>
        <pc:spChg chg="add mod">
          <ac:chgData name="Michelle Rathman" userId="04b1e404d849afa0" providerId="LiveId" clId="{A52D083C-6A56-4566-8744-E2054073FE2A}" dt="2025-06-08T18:57:15.092" v="1262" actId="14100"/>
          <ac:spMkLst>
            <pc:docMk/>
            <pc:sldMk cId="3555118593" sldId="2145726602"/>
            <ac:spMk id="3" creationId="{DC730131-FCDD-0F4D-5B74-45815A356324}"/>
          </ac:spMkLst>
        </pc:spChg>
        <pc:spChg chg="mod">
          <ac:chgData name="Michelle Rathman" userId="04b1e404d849afa0" providerId="LiveId" clId="{A52D083C-6A56-4566-8744-E2054073FE2A}" dt="2025-06-08T18:56:37.509" v="1242" actId="255"/>
          <ac:spMkLst>
            <pc:docMk/>
            <pc:sldMk cId="3555118593" sldId="2145726602"/>
            <ac:spMk id="4" creationId="{BA9FFA01-4B70-C433-29A7-8B7A29ADC8AC}"/>
          </ac:spMkLst>
        </pc:spChg>
      </pc:sldChg>
      <pc:sldChg chg="modSp mod">
        <pc:chgData name="Michelle Rathman" userId="04b1e404d849afa0" providerId="LiveId" clId="{A52D083C-6A56-4566-8744-E2054073FE2A}" dt="2025-06-07T20:42:06.284" v="197"/>
        <pc:sldMkLst>
          <pc:docMk/>
          <pc:sldMk cId="3363173802" sldId="2145726604"/>
        </pc:sldMkLst>
        <pc:spChg chg="mod">
          <ac:chgData name="Michelle Rathman" userId="04b1e404d849afa0" providerId="LiveId" clId="{A52D083C-6A56-4566-8744-E2054073FE2A}" dt="2025-06-07T20:41:11.707" v="196" actId="20577"/>
          <ac:spMkLst>
            <pc:docMk/>
            <pc:sldMk cId="3363173802" sldId="2145726604"/>
            <ac:spMk id="3" creationId="{8A5990EC-F119-3FB8-4109-4FAD3C726DC1}"/>
          </ac:spMkLst>
        </pc:spChg>
        <pc:picChg chg="mod">
          <ac:chgData name="Michelle Rathman" userId="04b1e404d849afa0" providerId="LiveId" clId="{A52D083C-6A56-4566-8744-E2054073FE2A}" dt="2025-06-07T20:42:06.284" v="197"/>
          <ac:picMkLst>
            <pc:docMk/>
            <pc:sldMk cId="3363173802" sldId="2145726604"/>
            <ac:picMk id="6" creationId="{9C6C9E81-FE96-C1A2-DB47-74737A73EE0B}"/>
          </ac:picMkLst>
        </pc:picChg>
      </pc:sldChg>
      <pc:sldChg chg="addSp modSp new mod">
        <pc:chgData name="Michelle Rathman" userId="04b1e404d849afa0" providerId="LiveId" clId="{A52D083C-6A56-4566-8744-E2054073FE2A}" dt="2025-06-08T18:49:18.119" v="1119" actId="20577"/>
        <pc:sldMkLst>
          <pc:docMk/>
          <pc:sldMk cId="1034411072" sldId="2145726605"/>
        </pc:sldMkLst>
        <pc:graphicFrameChg chg="add mod modGraphic">
          <ac:chgData name="Michelle Rathman" userId="04b1e404d849afa0" providerId="LiveId" clId="{A52D083C-6A56-4566-8744-E2054073FE2A}" dt="2025-06-08T18:49:18.119" v="1119" actId="20577"/>
          <ac:graphicFrameMkLst>
            <pc:docMk/>
            <pc:sldMk cId="1034411072" sldId="2145726605"/>
            <ac:graphicFrameMk id="3" creationId="{F5800691-C9DD-02FC-3CD7-FA65598E9738}"/>
          </ac:graphicFrameMkLst>
        </pc:graphicFrameChg>
      </pc:sldChg>
      <pc:sldChg chg="addSp delSp modSp new mod ord modClrScheme chgLayout">
        <pc:chgData name="Michelle Rathman" userId="04b1e404d849afa0" providerId="LiveId" clId="{A52D083C-6A56-4566-8744-E2054073FE2A}" dt="2025-06-08T18:49:54.706" v="1226" actId="20577"/>
        <pc:sldMkLst>
          <pc:docMk/>
          <pc:sldMk cId="3547142597" sldId="2145726606"/>
        </pc:sldMkLst>
        <pc:spChg chg="del">
          <ac:chgData name="Michelle Rathman" userId="04b1e404d849afa0" providerId="LiveId" clId="{A52D083C-6A56-4566-8744-E2054073FE2A}" dt="2025-06-08T18:46:14.099" v="793" actId="6264"/>
          <ac:spMkLst>
            <pc:docMk/>
            <pc:sldMk cId="3547142597" sldId="2145726606"/>
            <ac:spMk id="2" creationId="{F2A20633-A93D-2CCC-2531-6A24DCAC5DB5}"/>
          </ac:spMkLst>
        </pc:spChg>
        <pc:spChg chg="del">
          <ac:chgData name="Michelle Rathman" userId="04b1e404d849afa0" providerId="LiveId" clId="{A52D083C-6A56-4566-8744-E2054073FE2A}" dt="2025-06-08T18:46:14.099" v="793" actId="6264"/>
          <ac:spMkLst>
            <pc:docMk/>
            <pc:sldMk cId="3547142597" sldId="2145726606"/>
            <ac:spMk id="3" creationId="{B8E59AD1-8287-8E40-512A-D08FBD403E00}"/>
          </ac:spMkLst>
        </pc:spChg>
        <pc:spChg chg="mod ord">
          <ac:chgData name="Michelle Rathman" userId="04b1e404d849afa0" providerId="LiveId" clId="{A52D083C-6A56-4566-8744-E2054073FE2A}" dt="2025-06-08T18:46:17.816" v="794" actId="700"/>
          <ac:spMkLst>
            <pc:docMk/>
            <pc:sldMk cId="3547142597" sldId="2145726606"/>
            <ac:spMk id="4" creationId="{BF87BBD3-12AB-8FF1-74B7-CD0D3B2212C0}"/>
          </ac:spMkLst>
        </pc:spChg>
        <pc:spChg chg="add del mod">
          <ac:chgData name="Michelle Rathman" userId="04b1e404d849afa0" providerId="LiveId" clId="{A52D083C-6A56-4566-8744-E2054073FE2A}" dt="2025-06-08T18:46:14.099" v="793" actId="6264"/>
          <ac:spMkLst>
            <pc:docMk/>
            <pc:sldMk cId="3547142597" sldId="2145726606"/>
            <ac:spMk id="5" creationId="{227A5DD5-B903-5FFA-4A30-325CEF1D6971}"/>
          </ac:spMkLst>
        </pc:spChg>
        <pc:spChg chg="add del mod ord">
          <ac:chgData name="Michelle Rathman" userId="04b1e404d849afa0" providerId="LiveId" clId="{A52D083C-6A56-4566-8744-E2054073FE2A}" dt="2025-06-08T18:46:17.816" v="794" actId="700"/>
          <ac:spMkLst>
            <pc:docMk/>
            <pc:sldMk cId="3547142597" sldId="2145726606"/>
            <ac:spMk id="6" creationId="{78471E7C-7A2E-73F9-D368-0087397466FB}"/>
          </ac:spMkLst>
        </pc:spChg>
        <pc:spChg chg="add del mod ord">
          <ac:chgData name="Michelle Rathman" userId="04b1e404d849afa0" providerId="LiveId" clId="{A52D083C-6A56-4566-8744-E2054073FE2A}" dt="2025-06-08T18:46:17.816" v="794" actId="700"/>
          <ac:spMkLst>
            <pc:docMk/>
            <pc:sldMk cId="3547142597" sldId="2145726606"/>
            <ac:spMk id="7" creationId="{893297C8-B60D-0E65-53EC-4F4A32F45F32}"/>
          </ac:spMkLst>
        </pc:spChg>
        <pc:spChg chg="add mod ord">
          <ac:chgData name="Michelle Rathman" userId="04b1e404d849afa0" providerId="LiveId" clId="{A52D083C-6A56-4566-8744-E2054073FE2A}" dt="2025-06-08T18:47:22.029" v="941" actId="20577"/>
          <ac:spMkLst>
            <pc:docMk/>
            <pc:sldMk cId="3547142597" sldId="2145726606"/>
            <ac:spMk id="8" creationId="{88F3C864-ECA8-8DAA-8B44-191008D32FB0}"/>
          </ac:spMkLst>
        </pc:spChg>
        <pc:spChg chg="add mod ord">
          <ac:chgData name="Michelle Rathman" userId="04b1e404d849afa0" providerId="LiveId" clId="{A52D083C-6A56-4566-8744-E2054073FE2A}" dt="2025-06-08T18:49:54.706" v="1226" actId="20577"/>
          <ac:spMkLst>
            <pc:docMk/>
            <pc:sldMk cId="3547142597" sldId="2145726606"/>
            <ac:spMk id="9" creationId="{B7C452BF-0950-7B35-AE96-19930B1BB5BC}"/>
          </ac:spMkLst>
        </pc:spChg>
      </pc:sldChg>
      <pc:sldChg chg="delSp add del ord setBg delDesignElem">
        <pc:chgData name="Michelle Rathman" userId="04b1e404d849afa0" providerId="LiveId" clId="{A52D083C-6A56-4566-8744-E2054073FE2A}" dt="2025-06-08T18:53:12.176" v="1233" actId="47"/>
        <pc:sldMkLst>
          <pc:docMk/>
          <pc:sldMk cId="0" sldId="2145726607"/>
        </pc:sldMkLst>
        <pc:spChg chg="del">
          <ac:chgData name="Michelle Rathman" userId="04b1e404d849afa0" providerId="LiveId" clId="{A52D083C-6A56-4566-8744-E2054073FE2A}" dt="2025-06-08T18:51:30.033" v="1228"/>
          <ac:spMkLst>
            <pc:docMk/>
            <pc:sldMk cId="0" sldId="2145726607"/>
            <ac:spMk id="5130" creationId="{774A975B-A886-5202-0489-6965514A0D14}"/>
          </ac:spMkLst>
        </pc:spChg>
        <pc:spChg chg="del">
          <ac:chgData name="Michelle Rathman" userId="04b1e404d849afa0" providerId="LiveId" clId="{A52D083C-6A56-4566-8744-E2054073FE2A}" dt="2025-06-08T18:51:30.033" v="1228"/>
          <ac:spMkLst>
            <pc:docMk/>
            <pc:sldMk cId="0" sldId="2145726607"/>
            <ac:spMk id="5132" creationId="{EA67E988-5919-57BB-C7DE-D3EAD38A3045}"/>
          </ac:spMkLst>
        </pc:spChg>
        <pc:spChg chg="del">
          <ac:chgData name="Michelle Rathman" userId="04b1e404d849afa0" providerId="LiveId" clId="{A52D083C-6A56-4566-8744-E2054073FE2A}" dt="2025-06-08T18:51:30.033" v="1228"/>
          <ac:spMkLst>
            <pc:docMk/>
            <pc:sldMk cId="0" sldId="2145726607"/>
            <ac:spMk id="5134" creationId="{CD7F9EC8-0E2C-4023-9DD1-73BEF6B80D13}"/>
          </ac:spMkLst>
        </pc:spChg>
        <pc:spChg chg="del">
          <ac:chgData name="Michelle Rathman" userId="04b1e404d849afa0" providerId="LiveId" clId="{A52D083C-6A56-4566-8744-E2054073FE2A}" dt="2025-06-08T18:51:30.033" v="1228"/>
          <ac:spMkLst>
            <pc:docMk/>
            <pc:sldMk cId="0" sldId="2145726607"/>
            <ac:spMk id="5136" creationId="{DD646702-1788-B97D-918B-46834CD1E6B9}"/>
          </ac:spMkLst>
        </pc:spChg>
        <pc:spChg chg="del">
          <ac:chgData name="Michelle Rathman" userId="04b1e404d849afa0" providerId="LiveId" clId="{A52D083C-6A56-4566-8744-E2054073FE2A}" dt="2025-06-08T18:51:30.033" v="1228"/>
          <ac:spMkLst>
            <pc:docMk/>
            <pc:sldMk cId="0" sldId="2145726607"/>
            <ac:spMk id="5138" creationId="{F6B4FCA5-23FA-C759-8E23-68410B3505A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62158860779838"/>
          <c:y val="4.4549266247379454E-2"/>
          <c:w val="0.61112228219881959"/>
          <c:h val="0.94234800838574428"/>
        </c:manualLayout>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accent1">
                        <a:lumMod val="7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Sheet1!$A$2:$A$20</c:f>
              <c:strCache>
                <c:ptCount val="19"/>
                <c:pt idx="0">
                  <c:v>Recommendations from people I know</c:v>
                </c:pt>
                <c:pt idx="1">
                  <c:v>Branded websites</c:v>
                </c:pt>
                <c:pt idx="2">
                  <c:v>Consumer opinions posted online</c:v>
                </c:pt>
                <c:pt idx="3">
                  <c:v>Editorial content such as newspaper articles</c:v>
                </c:pt>
                <c:pt idx="4">
                  <c:v>Ads on TV</c:v>
                </c:pt>
                <c:pt idx="5">
                  <c:v>Brand sponsorships</c:v>
                </c:pt>
                <c:pt idx="6">
                  <c:v>Ads in newspapers</c:v>
                </c:pt>
                <c:pt idx="7">
                  <c:v>Ads in magazines</c:v>
                </c:pt>
                <c:pt idx="8">
                  <c:v>Billboards and other outdoor advertising</c:v>
                </c:pt>
                <c:pt idx="9">
                  <c:v>Ads on radio</c:v>
                </c:pt>
                <c:pt idx="10">
                  <c:v>Emails I signed up for</c:v>
                </c:pt>
                <c:pt idx="11">
                  <c:v>Ads before movies</c:v>
                </c:pt>
                <c:pt idx="12">
                  <c:v>TV program product placements</c:v>
                </c:pt>
                <c:pt idx="13">
                  <c:v>Ads served in search engine results</c:v>
                </c:pt>
                <c:pt idx="14">
                  <c:v>Online video ads</c:v>
                </c:pt>
                <c:pt idx="15">
                  <c:v>Ads on social networks</c:v>
                </c:pt>
                <c:pt idx="16">
                  <c:v>Display ads on mobile devices</c:v>
                </c:pt>
                <c:pt idx="17">
                  <c:v>Online banner ads</c:v>
                </c:pt>
                <c:pt idx="18">
                  <c:v>Text ads on mobile phones</c:v>
                </c:pt>
              </c:strCache>
            </c:strRef>
          </c:cat>
          <c:val>
            <c:numRef>
              <c:f>Sheet1!$B$2:$B$20</c:f>
              <c:numCache>
                <c:formatCode>0%</c:formatCode>
                <c:ptCount val="19"/>
                <c:pt idx="0">
                  <c:v>0.84</c:v>
                </c:pt>
                <c:pt idx="1">
                  <c:v>0.69</c:v>
                </c:pt>
                <c:pt idx="2">
                  <c:v>0.68</c:v>
                </c:pt>
                <c:pt idx="3">
                  <c:v>0.67</c:v>
                </c:pt>
                <c:pt idx="4">
                  <c:v>0.62</c:v>
                </c:pt>
                <c:pt idx="5">
                  <c:v>0.61</c:v>
                </c:pt>
                <c:pt idx="6">
                  <c:v>0.61</c:v>
                </c:pt>
                <c:pt idx="7">
                  <c:v>0.6</c:v>
                </c:pt>
                <c:pt idx="8">
                  <c:v>0.56999999999999995</c:v>
                </c:pt>
                <c:pt idx="9">
                  <c:v>0.56999999999999995</c:v>
                </c:pt>
                <c:pt idx="10">
                  <c:v>0.56000000000000005</c:v>
                </c:pt>
                <c:pt idx="11">
                  <c:v>0.56000000000000005</c:v>
                </c:pt>
                <c:pt idx="12">
                  <c:v>0.55000000000000004</c:v>
                </c:pt>
                <c:pt idx="13">
                  <c:v>0.48</c:v>
                </c:pt>
                <c:pt idx="14">
                  <c:v>0.48</c:v>
                </c:pt>
                <c:pt idx="15">
                  <c:v>0.48</c:v>
                </c:pt>
                <c:pt idx="16">
                  <c:v>0.45</c:v>
                </c:pt>
                <c:pt idx="17">
                  <c:v>0.42</c:v>
                </c:pt>
                <c:pt idx="18">
                  <c:v>0.37</c:v>
                </c:pt>
              </c:numCache>
            </c:numRef>
          </c:val>
          <c:extLst>
            <c:ext xmlns:c16="http://schemas.microsoft.com/office/drawing/2014/chart" uri="{C3380CC4-5D6E-409C-BE32-E72D297353CC}">
              <c16:uniqueId val="{00000000-67B3-476A-8895-156168547EFF}"/>
            </c:ext>
          </c:extLst>
        </c:ser>
        <c:dLbls>
          <c:dLblPos val="ctr"/>
          <c:showLegendKey val="0"/>
          <c:showVal val="1"/>
          <c:showCatName val="0"/>
          <c:showSerName val="0"/>
          <c:showPercent val="0"/>
          <c:showBubbleSize val="0"/>
        </c:dLbls>
        <c:gapWidth val="79"/>
        <c:overlap val="100"/>
        <c:axId val="371769728"/>
        <c:axId val="371772416"/>
      </c:barChart>
      <c:catAx>
        <c:axId val="371769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064" b="0" i="0" u="none" strike="noStrike" kern="1200" cap="all" spc="120" normalizeH="0" baseline="0">
                <a:solidFill>
                  <a:schemeClr val="accent1">
                    <a:lumMod val="75000"/>
                  </a:schemeClr>
                </a:solidFill>
                <a:latin typeface="+mn-lt"/>
                <a:ea typeface="+mn-ea"/>
                <a:cs typeface="+mn-cs"/>
              </a:defRPr>
            </a:pPr>
            <a:endParaRPr lang="en-US"/>
          </a:p>
        </c:txPr>
        <c:crossAx val="371772416"/>
        <c:crosses val="autoZero"/>
        <c:auto val="1"/>
        <c:lblAlgn val="ctr"/>
        <c:lblOffset val="100"/>
        <c:noMultiLvlLbl val="0"/>
      </c:catAx>
      <c:valAx>
        <c:axId val="371772416"/>
        <c:scaling>
          <c:orientation val="minMax"/>
        </c:scaling>
        <c:delete val="1"/>
        <c:axPos val="b"/>
        <c:numFmt formatCode="0%" sourceLinked="1"/>
        <c:majorTickMark val="none"/>
        <c:minorTickMark val="none"/>
        <c:tickLblPos val="nextTo"/>
        <c:crossAx val="37176972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accent1">
              <a:lumMod val="75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03C0-D690-40CA-A005-E6CCD5E385A8}"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41C7026C-46A4-4F4D-87E6-06869A1075AC}">
      <dgm:prSet/>
      <dgm:spPr/>
      <dgm:t>
        <a:bodyPr/>
        <a:lstStyle/>
        <a:p>
          <a:r>
            <a:rPr lang="en-US" dirty="0"/>
            <a:t>Convenience</a:t>
          </a:r>
        </a:p>
      </dgm:t>
    </dgm:pt>
    <dgm:pt modelId="{8B7D3ED7-93A7-4652-B21B-C610D9D32116}" type="parTrans" cxnId="{82CBE70A-E0FC-44F8-9654-CCB9C078CB2F}">
      <dgm:prSet/>
      <dgm:spPr/>
      <dgm:t>
        <a:bodyPr/>
        <a:lstStyle/>
        <a:p>
          <a:endParaRPr lang="en-US"/>
        </a:p>
      </dgm:t>
    </dgm:pt>
    <dgm:pt modelId="{031D5AEC-5D8C-47B5-BFB4-844F6E05F197}" type="sibTrans" cxnId="{82CBE70A-E0FC-44F8-9654-CCB9C078CB2F}">
      <dgm:prSet/>
      <dgm:spPr/>
      <dgm:t>
        <a:bodyPr/>
        <a:lstStyle/>
        <a:p>
          <a:endParaRPr lang="en-US"/>
        </a:p>
      </dgm:t>
    </dgm:pt>
    <dgm:pt modelId="{4161A234-9226-416F-9C8B-906B1FA679DA}">
      <dgm:prSet/>
      <dgm:spPr/>
      <dgm:t>
        <a:bodyPr/>
        <a:lstStyle/>
        <a:p>
          <a:r>
            <a:rPr lang="en-US" dirty="0"/>
            <a:t>Cost/Coverage</a:t>
          </a:r>
        </a:p>
      </dgm:t>
    </dgm:pt>
    <dgm:pt modelId="{61EA5F24-577A-4B61-AECD-1F239A765867}" type="parTrans" cxnId="{B95BE239-E1EB-4D9A-AD0C-3B0A29C0A455}">
      <dgm:prSet/>
      <dgm:spPr/>
      <dgm:t>
        <a:bodyPr/>
        <a:lstStyle/>
        <a:p>
          <a:endParaRPr lang="en-US"/>
        </a:p>
      </dgm:t>
    </dgm:pt>
    <dgm:pt modelId="{A4DC1BA8-1924-45AE-AE82-9A4E19BC385F}" type="sibTrans" cxnId="{B95BE239-E1EB-4D9A-AD0C-3B0A29C0A455}">
      <dgm:prSet/>
      <dgm:spPr/>
      <dgm:t>
        <a:bodyPr/>
        <a:lstStyle/>
        <a:p>
          <a:endParaRPr lang="en-US"/>
        </a:p>
      </dgm:t>
    </dgm:pt>
    <dgm:pt modelId="{FCF6A65E-AE97-4FE0-BD18-DF14A45C735B}">
      <dgm:prSet/>
      <dgm:spPr/>
      <dgm:t>
        <a:bodyPr/>
        <a:lstStyle/>
        <a:p>
          <a:r>
            <a:rPr lang="en-US" dirty="0"/>
            <a:t>Customer Service and Surroundings</a:t>
          </a:r>
        </a:p>
      </dgm:t>
    </dgm:pt>
    <dgm:pt modelId="{44AA3B0B-10B4-412C-8470-411C8B9063F8}" type="parTrans" cxnId="{EC48EADA-A841-4AE4-87EF-EEB6B320B06F}">
      <dgm:prSet/>
      <dgm:spPr/>
      <dgm:t>
        <a:bodyPr/>
        <a:lstStyle/>
        <a:p>
          <a:endParaRPr lang="en-US"/>
        </a:p>
      </dgm:t>
    </dgm:pt>
    <dgm:pt modelId="{063836D7-8052-4330-B069-CBD2EA95681E}" type="sibTrans" cxnId="{EC48EADA-A841-4AE4-87EF-EEB6B320B06F}">
      <dgm:prSet/>
      <dgm:spPr/>
      <dgm:t>
        <a:bodyPr/>
        <a:lstStyle/>
        <a:p>
          <a:endParaRPr lang="en-US"/>
        </a:p>
      </dgm:t>
    </dgm:pt>
    <dgm:pt modelId="{80D5CFC3-8EFF-4AC9-ACA3-A182E0E23BC2}">
      <dgm:prSet/>
      <dgm:spPr/>
      <dgm:t>
        <a:bodyPr/>
        <a:lstStyle/>
        <a:p>
          <a:r>
            <a:rPr lang="en-US" dirty="0"/>
            <a:t>Privacy</a:t>
          </a:r>
        </a:p>
      </dgm:t>
    </dgm:pt>
    <dgm:pt modelId="{154A4503-447A-4CD2-8781-B8C02E6C973B}" type="parTrans" cxnId="{A81884E6-5ACA-4498-8FDE-D3A3B22C07C4}">
      <dgm:prSet/>
      <dgm:spPr/>
      <dgm:t>
        <a:bodyPr/>
        <a:lstStyle/>
        <a:p>
          <a:endParaRPr lang="en-US"/>
        </a:p>
      </dgm:t>
    </dgm:pt>
    <dgm:pt modelId="{CCD4D1FB-0D71-412A-8311-3EE957DB9F71}" type="sibTrans" cxnId="{A81884E6-5ACA-4498-8FDE-D3A3B22C07C4}">
      <dgm:prSet/>
      <dgm:spPr/>
      <dgm:t>
        <a:bodyPr/>
        <a:lstStyle/>
        <a:p>
          <a:endParaRPr lang="en-US"/>
        </a:p>
      </dgm:t>
    </dgm:pt>
    <dgm:pt modelId="{62E144B4-17B9-432E-B96A-8CEFFB71FF82}">
      <dgm:prSet/>
      <dgm:spPr/>
      <dgm:t>
        <a:bodyPr/>
        <a:lstStyle/>
        <a:p>
          <a:r>
            <a:rPr lang="en-US" dirty="0"/>
            <a:t>Facility</a:t>
          </a:r>
        </a:p>
      </dgm:t>
    </dgm:pt>
    <dgm:pt modelId="{0379479C-B897-45DA-BB86-E21DE82179CC}" type="parTrans" cxnId="{4C6D4DB8-4FDF-4CA3-BC7F-25A19B64DC37}">
      <dgm:prSet/>
      <dgm:spPr/>
      <dgm:t>
        <a:bodyPr/>
        <a:lstStyle/>
        <a:p>
          <a:endParaRPr lang="en-US"/>
        </a:p>
      </dgm:t>
    </dgm:pt>
    <dgm:pt modelId="{50F3C50D-F71B-4937-BED0-9C4961335A75}" type="sibTrans" cxnId="{4C6D4DB8-4FDF-4CA3-BC7F-25A19B64DC37}">
      <dgm:prSet/>
      <dgm:spPr/>
      <dgm:t>
        <a:bodyPr/>
        <a:lstStyle/>
        <a:p>
          <a:endParaRPr lang="en-US"/>
        </a:p>
      </dgm:t>
    </dgm:pt>
    <dgm:pt modelId="{7E1E7D97-377D-4AE7-A565-A5544A009E9B}" type="pres">
      <dgm:prSet presAssocID="{4B6603C0-D690-40CA-A005-E6CCD5E385A8}" presName="linear" presStyleCnt="0">
        <dgm:presLayoutVars>
          <dgm:animLvl val="lvl"/>
          <dgm:resizeHandles val="exact"/>
        </dgm:presLayoutVars>
      </dgm:prSet>
      <dgm:spPr/>
    </dgm:pt>
    <dgm:pt modelId="{0640F6D2-0232-429B-A2FE-A5804342F8CF}" type="pres">
      <dgm:prSet presAssocID="{41C7026C-46A4-4F4D-87E6-06869A1075AC}" presName="parentText" presStyleLbl="node1" presStyleIdx="0" presStyleCnt="5">
        <dgm:presLayoutVars>
          <dgm:chMax val="0"/>
          <dgm:bulletEnabled val="1"/>
        </dgm:presLayoutVars>
      </dgm:prSet>
      <dgm:spPr/>
    </dgm:pt>
    <dgm:pt modelId="{07127048-7EA4-48AE-9699-F6C93CA2DB66}" type="pres">
      <dgm:prSet presAssocID="{031D5AEC-5D8C-47B5-BFB4-844F6E05F197}" presName="spacer" presStyleCnt="0"/>
      <dgm:spPr/>
    </dgm:pt>
    <dgm:pt modelId="{F3D68837-6045-45E4-8D54-19666576FAD3}" type="pres">
      <dgm:prSet presAssocID="{4161A234-9226-416F-9C8B-906B1FA679DA}" presName="parentText" presStyleLbl="node1" presStyleIdx="1" presStyleCnt="5">
        <dgm:presLayoutVars>
          <dgm:chMax val="0"/>
          <dgm:bulletEnabled val="1"/>
        </dgm:presLayoutVars>
      </dgm:prSet>
      <dgm:spPr/>
    </dgm:pt>
    <dgm:pt modelId="{F959E3EA-0D1E-4707-ADB6-789B6289AC6D}" type="pres">
      <dgm:prSet presAssocID="{A4DC1BA8-1924-45AE-AE82-9A4E19BC385F}" presName="spacer" presStyleCnt="0"/>
      <dgm:spPr/>
    </dgm:pt>
    <dgm:pt modelId="{41A4E5B0-67F7-4B5A-AB3C-D4099DB0D5F2}" type="pres">
      <dgm:prSet presAssocID="{FCF6A65E-AE97-4FE0-BD18-DF14A45C735B}" presName="parentText" presStyleLbl="node1" presStyleIdx="2" presStyleCnt="5">
        <dgm:presLayoutVars>
          <dgm:chMax val="0"/>
          <dgm:bulletEnabled val="1"/>
        </dgm:presLayoutVars>
      </dgm:prSet>
      <dgm:spPr/>
    </dgm:pt>
    <dgm:pt modelId="{42842DA2-7EAC-4571-B8F4-6DA45720620F}" type="pres">
      <dgm:prSet presAssocID="{063836D7-8052-4330-B069-CBD2EA95681E}" presName="spacer" presStyleCnt="0"/>
      <dgm:spPr/>
    </dgm:pt>
    <dgm:pt modelId="{74542C3B-C947-410A-8ED8-52F27F48E93F}" type="pres">
      <dgm:prSet presAssocID="{80D5CFC3-8EFF-4AC9-ACA3-A182E0E23BC2}" presName="parentText" presStyleLbl="node1" presStyleIdx="3" presStyleCnt="5">
        <dgm:presLayoutVars>
          <dgm:chMax val="0"/>
          <dgm:bulletEnabled val="1"/>
        </dgm:presLayoutVars>
      </dgm:prSet>
      <dgm:spPr/>
    </dgm:pt>
    <dgm:pt modelId="{3D245B39-AB1A-47C6-9456-83184D479D2A}" type="pres">
      <dgm:prSet presAssocID="{CCD4D1FB-0D71-412A-8311-3EE957DB9F71}" presName="spacer" presStyleCnt="0"/>
      <dgm:spPr/>
    </dgm:pt>
    <dgm:pt modelId="{ED84C707-EBEF-4490-94EF-CA1A3D5DC0F9}" type="pres">
      <dgm:prSet presAssocID="{62E144B4-17B9-432E-B96A-8CEFFB71FF82}" presName="parentText" presStyleLbl="node1" presStyleIdx="4" presStyleCnt="5">
        <dgm:presLayoutVars>
          <dgm:chMax val="0"/>
          <dgm:bulletEnabled val="1"/>
        </dgm:presLayoutVars>
      </dgm:prSet>
      <dgm:spPr/>
    </dgm:pt>
  </dgm:ptLst>
  <dgm:cxnLst>
    <dgm:cxn modelId="{82CBE70A-E0FC-44F8-9654-CCB9C078CB2F}" srcId="{4B6603C0-D690-40CA-A005-E6CCD5E385A8}" destId="{41C7026C-46A4-4F4D-87E6-06869A1075AC}" srcOrd="0" destOrd="0" parTransId="{8B7D3ED7-93A7-4652-B21B-C610D9D32116}" sibTransId="{031D5AEC-5D8C-47B5-BFB4-844F6E05F197}"/>
    <dgm:cxn modelId="{1D979D0E-302F-4B87-AFAB-73E634A58B7A}" type="presOf" srcId="{4161A234-9226-416F-9C8B-906B1FA679DA}" destId="{F3D68837-6045-45E4-8D54-19666576FAD3}" srcOrd="0" destOrd="0" presId="urn:microsoft.com/office/officeart/2005/8/layout/vList2"/>
    <dgm:cxn modelId="{B95BE239-E1EB-4D9A-AD0C-3B0A29C0A455}" srcId="{4B6603C0-D690-40CA-A005-E6CCD5E385A8}" destId="{4161A234-9226-416F-9C8B-906B1FA679DA}" srcOrd="1" destOrd="0" parTransId="{61EA5F24-577A-4B61-AECD-1F239A765867}" sibTransId="{A4DC1BA8-1924-45AE-AE82-9A4E19BC385F}"/>
    <dgm:cxn modelId="{F4B0CB80-B861-4AE8-A47A-6C61A085820F}" type="presOf" srcId="{4B6603C0-D690-40CA-A005-E6CCD5E385A8}" destId="{7E1E7D97-377D-4AE7-A565-A5544A009E9B}" srcOrd="0" destOrd="0" presId="urn:microsoft.com/office/officeart/2005/8/layout/vList2"/>
    <dgm:cxn modelId="{A1AED69F-9760-468C-AC91-F2934840714F}" type="presOf" srcId="{80D5CFC3-8EFF-4AC9-ACA3-A182E0E23BC2}" destId="{74542C3B-C947-410A-8ED8-52F27F48E93F}" srcOrd="0" destOrd="0" presId="urn:microsoft.com/office/officeart/2005/8/layout/vList2"/>
    <dgm:cxn modelId="{1BE394A6-40AC-4D2B-A124-F9A8B0EA9829}" type="presOf" srcId="{62E144B4-17B9-432E-B96A-8CEFFB71FF82}" destId="{ED84C707-EBEF-4490-94EF-CA1A3D5DC0F9}" srcOrd="0" destOrd="0" presId="urn:microsoft.com/office/officeart/2005/8/layout/vList2"/>
    <dgm:cxn modelId="{4C6D4DB8-4FDF-4CA3-BC7F-25A19B64DC37}" srcId="{4B6603C0-D690-40CA-A005-E6CCD5E385A8}" destId="{62E144B4-17B9-432E-B96A-8CEFFB71FF82}" srcOrd="4" destOrd="0" parTransId="{0379479C-B897-45DA-BB86-E21DE82179CC}" sibTransId="{50F3C50D-F71B-4937-BED0-9C4961335A75}"/>
    <dgm:cxn modelId="{9C75B7CF-F1C7-4377-AC79-5B88490F92A9}" type="presOf" srcId="{41C7026C-46A4-4F4D-87E6-06869A1075AC}" destId="{0640F6D2-0232-429B-A2FE-A5804342F8CF}" srcOrd="0" destOrd="0" presId="urn:microsoft.com/office/officeart/2005/8/layout/vList2"/>
    <dgm:cxn modelId="{EC48EADA-A841-4AE4-87EF-EEB6B320B06F}" srcId="{4B6603C0-D690-40CA-A005-E6CCD5E385A8}" destId="{FCF6A65E-AE97-4FE0-BD18-DF14A45C735B}" srcOrd="2" destOrd="0" parTransId="{44AA3B0B-10B4-412C-8470-411C8B9063F8}" sibTransId="{063836D7-8052-4330-B069-CBD2EA95681E}"/>
    <dgm:cxn modelId="{A81884E6-5ACA-4498-8FDE-D3A3B22C07C4}" srcId="{4B6603C0-D690-40CA-A005-E6CCD5E385A8}" destId="{80D5CFC3-8EFF-4AC9-ACA3-A182E0E23BC2}" srcOrd="3" destOrd="0" parTransId="{154A4503-447A-4CD2-8781-B8C02E6C973B}" sibTransId="{CCD4D1FB-0D71-412A-8311-3EE957DB9F71}"/>
    <dgm:cxn modelId="{070CC2E8-6890-42D3-9E88-FD8BF0AC7A86}" type="presOf" srcId="{FCF6A65E-AE97-4FE0-BD18-DF14A45C735B}" destId="{41A4E5B0-67F7-4B5A-AB3C-D4099DB0D5F2}" srcOrd="0" destOrd="0" presId="urn:microsoft.com/office/officeart/2005/8/layout/vList2"/>
    <dgm:cxn modelId="{7D6D830D-1986-4239-84C4-7EA037F2DF0C}" type="presParOf" srcId="{7E1E7D97-377D-4AE7-A565-A5544A009E9B}" destId="{0640F6D2-0232-429B-A2FE-A5804342F8CF}" srcOrd="0" destOrd="0" presId="urn:microsoft.com/office/officeart/2005/8/layout/vList2"/>
    <dgm:cxn modelId="{ECD3C071-6468-4460-A7CF-F246C6A596EC}" type="presParOf" srcId="{7E1E7D97-377D-4AE7-A565-A5544A009E9B}" destId="{07127048-7EA4-48AE-9699-F6C93CA2DB66}" srcOrd="1" destOrd="0" presId="urn:microsoft.com/office/officeart/2005/8/layout/vList2"/>
    <dgm:cxn modelId="{706D98B1-9B7A-476C-AB04-073F4F68A272}" type="presParOf" srcId="{7E1E7D97-377D-4AE7-A565-A5544A009E9B}" destId="{F3D68837-6045-45E4-8D54-19666576FAD3}" srcOrd="2" destOrd="0" presId="urn:microsoft.com/office/officeart/2005/8/layout/vList2"/>
    <dgm:cxn modelId="{C4762F4A-01C7-45FA-A665-B3B6C6964FA6}" type="presParOf" srcId="{7E1E7D97-377D-4AE7-A565-A5544A009E9B}" destId="{F959E3EA-0D1E-4707-ADB6-789B6289AC6D}" srcOrd="3" destOrd="0" presId="urn:microsoft.com/office/officeart/2005/8/layout/vList2"/>
    <dgm:cxn modelId="{D3990DED-327F-44A9-A3BE-ABF1B37A0281}" type="presParOf" srcId="{7E1E7D97-377D-4AE7-A565-A5544A009E9B}" destId="{41A4E5B0-67F7-4B5A-AB3C-D4099DB0D5F2}" srcOrd="4" destOrd="0" presId="urn:microsoft.com/office/officeart/2005/8/layout/vList2"/>
    <dgm:cxn modelId="{53F54218-4628-4937-9552-7AF50E4A2985}" type="presParOf" srcId="{7E1E7D97-377D-4AE7-A565-A5544A009E9B}" destId="{42842DA2-7EAC-4571-B8F4-6DA45720620F}" srcOrd="5" destOrd="0" presId="urn:microsoft.com/office/officeart/2005/8/layout/vList2"/>
    <dgm:cxn modelId="{0F80A3E8-AA64-4DDA-8E7E-1682EB8B0446}" type="presParOf" srcId="{7E1E7D97-377D-4AE7-A565-A5544A009E9B}" destId="{74542C3B-C947-410A-8ED8-52F27F48E93F}" srcOrd="6" destOrd="0" presId="urn:microsoft.com/office/officeart/2005/8/layout/vList2"/>
    <dgm:cxn modelId="{3DB8771B-20CD-4D33-BF6F-E49D06B6749B}" type="presParOf" srcId="{7E1E7D97-377D-4AE7-A565-A5544A009E9B}" destId="{3D245B39-AB1A-47C6-9456-83184D479D2A}" srcOrd="7" destOrd="0" presId="urn:microsoft.com/office/officeart/2005/8/layout/vList2"/>
    <dgm:cxn modelId="{A988D44B-B3D8-4015-AEB4-A583A8DDB010}" type="presParOf" srcId="{7E1E7D97-377D-4AE7-A565-A5544A009E9B}" destId="{ED84C707-EBEF-4490-94EF-CA1A3D5DC0F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AF68CE-0E63-4FF7-AE0B-BF8442E0F64B}"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E0EC9B27-4378-4642-B14D-86BD848EBCC5}">
      <dgm:prSet/>
      <dgm:spPr/>
      <dgm:t>
        <a:bodyPr/>
        <a:lstStyle/>
        <a:p>
          <a:pPr>
            <a:lnSpc>
              <a:spcPct val="100000"/>
            </a:lnSpc>
          </a:pPr>
          <a:r>
            <a:rPr lang="en-US" dirty="0"/>
            <a:t>Nearly 90% of all adults in the USA search for health information on Facebook, Twitter, YouTube, and other social media sites.</a:t>
          </a:r>
        </a:p>
      </dgm:t>
    </dgm:pt>
    <dgm:pt modelId="{0F2ADA5D-36A4-4753-A56C-78D66D7CF20D}" type="parTrans" cxnId="{7260B0EE-85AA-4656-8970-EE37E58A52FE}">
      <dgm:prSet/>
      <dgm:spPr/>
      <dgm:t>
        <a:bodyPr/>
        <a:lstStyle/>
        <a:p>
          <a:endParaRPr lang="en-US"/>
        </a:p>
      </dgm:t>
    </dgm:pt>
    <dgm:pt modelId="{1B47C841-75F5-4E03-AB1C-A47AF127B6CD}" type="sibTrans" cxnId="{7260B0EE-85AA-4656-8970-EE37E58A52FE}">
      <dgm:prSet/>
      <dgm:spPr/>
      <dgm:t>
        <a:bodyPr/>
        <a:lstStyle/>
        <a:p>
          <a:endParaRPr lang="en-US"/>
        </a:p>
      </dgm:t>
    </dgm:pt>
    <dgm:pt modelId="{33439A3A-C5FD-437E-862C-781E6B2EC98A}">
      <dgm:prSet/>
      <dgm:spPr/>
      <dgm:t>
        <a:bodyPr/>
        <a:lstStyle/>
        <a:p>
          <a:pPr>
            <a:lnSpc>
              <a:spcPct val="100000"/>
            </a:lnSpc>
          </a:pPr>
          <a:r>
            <a:rPr lang="en-US" dirty="0"/>
            <a:t>Social media is the most common place Americans learn about health tactics, followed by search engines, doctors, and health information sites.</a:t>
          </a:r>
        </a:p>
      </dgm:t>
    </dgm:pt>
    <dgm:pt modelId="{01FC5CDC-F3DD-4372-A3D8-01622454A5D5}" type="parTrans" cxnId="{1184DB80-C906-4D64-A722-7C6C7FEAD59E}">
      <dgm:prSet/>
      <dgm:spPr/>
      <dgm:t>
        <a:bodyPr/>
        <a:lstStyle/>
        <a:p>
          <a:endParaRPr lang="en-US"/>
        </a:p>
      </dgm:t>
    </dgm:pt>
    <dgm:pt modelId="{33578FFE-12FE-419C-8A26-80FEB70E2253}" type="sibTrans" cxnId="{1184DB80-C906-4D64-A722-7C6C7FEAD59E}">
      <dgm:prSet/>
      <dgm:spPr/>
      <dgm:t>
        <a:bodyPr/>
        <a:lstStyle/>
        <a:p>
          <a:endParaRPr lang="en-US"/>
        </a:p>
      </dgm:t>
    </dgm:pt>
    <dgm:pt modelId="{48FA1432-F668-4CA1-8040-61F4721CBD66}">
      <dgm:prSet/>
      <dgm:spPr/>
      <dgm:t>
        <a:bodyPr/>
        <a:lstStyle/>
        <a:p>
          <a:pPr>
            <a:lnSpc>
              <a:spcPct val="100000"/>
            </a:lnSpc>
          </a:pPr>
          <a:r>
            <a:rPr lang="en-US" dirty="0"/>
            <a:t>Social media influencers are also a source of health advice for one-third of Americans. </a:t>
          </a:r>
        </a:p>
      </dgm:t>
    </dgm:pt>
    <dgm:pt modelId="{330B7260-66E6-48FD-AC73-70D73DCBB70A}" type="parTrans" cxnId="{7DD0B34A-F548-4796-998C-321DC0DA6F79}">
      <dgm:prSet/>
      <dgm:spPr/>
      <dgm:t>
        <a:bodyPr/>
        <a:lstStyle/>
        <a:p>
          <a:endParaRPr lang="en-US"/>
        </a:p>
      </dgm:t>
    </dgm:pt>
    <dgm:pt modelId="{F8E252F6-56E1-4D4D-BE8E-8A1C28C8B799}" type="sibTrans" cxnId="{7DD0B34A-F548-4796-998C-321DC0DA6F79}">
      <dgm:prSet/>
      <dgm:spPr/>
      <dgm:t>
        <a:bodyPr/>
        <a:lstStyle/>
        <a:p>
          <a:endParaRPr lang="en-US"/>
        </a:p>
      </dgm:t>
    </dgm:pt>
    <dgm:pt modelId="{7054C934-B34D-46D9-8DF0-E48983BD1732}" type="pres">
      <dgm:prSet presAssocID="{8EAF68CE-0E63-4FF7-AE0B-BF8442E0F64B}" presName="root" presStyleCnt="0">
        <dgm:presLayoutVars>
          <dgm:dir/>
          <dgm:resizeHandles val="exact"/>
        </dgm:presLayoutVars>
      </dgm:prSet>
      <dgm:spPr/>
    </dgm:pt>
    <dgm:pt modelId="{91180ADA-DC8B-4E65-81EC-35C548BE0549}" type="pres">
      <dgm:prSet presAssocID="{E0EC9B27-4378-4642-B14D-86BD848EBCC5}" presName="compNode" presStyleCnt="0"/>
      <dgm:spPr/>
    </dgm:pt>
    <dgm:pt modelId="{1EC42FBD-15D8-42A3-9AA6-58237B81A5D7}" type="pres">
      <dgm:prSet presAssocID="{E0EC9B27-4378-4642-B14D-86BD848EBCC5}" presName="bgRect" presStyleLbl="bgShp" presStyleIdx="0" presStyleCnt="3"/>
      <dgm:spPr>
        <a:solidFill>
          <a:schemeClr val="accent2">
            <a:lumMod val="60000"/>
            <a:lumOff val="40000"/>
          </a:schemeClr>
        </a:solidFill>
      </dgm:spPr>
    </dgm:pt>
    <dgm:pt modelId="{39FBA9D5-2924-4651-8229-C2372928D6CA}" type="pres">
      <dgm:prSet presAssocID="{E0EC9B27-4378-4642-B14D-86BD848EBCC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chemeClr val="tx2"/>
          </a:solidFill>
        </a:ln>
      </dgm:spPr>
      <dgm:extLst>
        <a:ext uri="{E40237B7-FDA0-4F09-8148-C483321AD2D9}">
          <dgm14:cNvPr xmlns:dgm14="http://schemas.microsoft.com/office/drawing/2010/diagram" id="0" name="" descr="Target Audience"/>
        </a:ext>
      </dgm:extLst>
    </dgm:pt>
    <dgm:pt modelId="{7C41755A-CD99-42BE-8F4E-36C1DF97DEE6}" type="pres">
      <dgm:prSet presAssocID="{E0EC9B27-4378-4642-B14D-86BD848EBCC5}" presName="spaceRect" presStyleCnt="0"/>
      <dgm:spPr/>
    </dgm:pt>
    <dgm:pt modelId="{810D7830-A48D-4C7C-8658-0319697CEB3D}" type="pres">
      <dgm:prSet presAssocID="{E0EC9B27-4378-4642-B14D-86BD848EBCC5}" presName="parTx" presStyleLbl="revTx" presStyleIdx="0" presStyleCnt="3">
        <dgm:presLayoutVars>
          <dgm:chMax val="0"/>
          <dgm:chPref val="0"/>
        </dgm:presLayoutVars>
      </dgm:prSet>
      <dgm:spPr/>
    </dgm:pt>
    <dgm:pt modelId="{1F16D340-A323-4C50-9650-47EFC0FB8DAD}" type="pres">
      <dgm:prSet presAssocID="{1B47C841-75F5-4E03-AB1C-A47AF127B6CD}" presName="sibTrans" presStyleCnt="0"/>
      <dgm:spPr/>
    </dgm:pt>
    <dgm:pt modelId="{762BCF1B-915B-4D1B-B05A-B3FE8E662BAA}" type="pres">
      <dgm:prSet presAssocID="{33439A3A-C5FD-437E-862C-781E6B2EC98A}" presName="compNode" presStyleCnt="0"/>
      <dgm:spPr/>
    </dgm:pt>
    <dgm:pt modelId="{82FBF55D-2370-4BF6-AF4F-74875E6F7F6B}" type="pres">
      <dgm:prSet presAssocID="{33439A3A-C5FD-437E-862C-781E6B2EC98A}" presName="bgRect" presStyleLbl="bgShp" presStyleIdx="1" presStyleCnt="3"/>
      <dgm:spPr>
        <a:solidFill>
          <a:schemeClr val="accent2">
            <a:lumMod val="40000"/>
            <a:lumOff val="60000"/>
          </a:schemeClr>
        </a:solidFill>
        <a:ln>
          <a:solidFill>
            <a:srgbClr val="1AC808"/>
          </a:solidFill>
        </a:ln>
      </dgm:spPr>
    </dgm:pt>
    <dgm:pt modelId="{842AFFCA-8712-42B9-8C90-855C2DF92109}" type="pres">
      <dgm:prSet presAssocID="{33439A3A-C5FD-437E-862C-781E6B2EC98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chemeClr val="tx2"/>
          </a:solidFill>
        </a:ln>
      </dgm:spPr>
      <dgm:extLst>
        <a:ext uri="{E40237B7-FDA0-4F09-8148-C483321AD2D9}">
          <dgm14:cNvPr xmlns:dgm14="http://schemas.microsoft.com/office/drawing/2010/diagram" id="0" name="" descr="Programmer"/>
        </a:ext>
      </dgm:extLst>
    </dgm:pt>
    <dgm:pt modelId="{64B745F3-BAEB-429B-9479-D1666B03BEA5}" type="pres">
      <dgm:prSet presAssocID="{33439A3A-C5FD-437E-862C-781E6B2EC98A}" presName="spaceRect" presStyleCnt="0"/>
      <dgm:spPr/>
    </dgm:pt>
    <dgm:pt modelId="{D9C32E58-16AD-4229-A42B-52B0F8227AD9}" type="pres">
      <dgm:prSet presAssocID="{33439A3A-C5FD-437E-862C-781E6B2EC98A}" presName="parTx" presStyleLbl="revTx" presStyleIdx="1" presStyleCnt="3">
        <dgm:presLayoutVars>
          <dgm:chMax val="0"/>
          <dgm:chPref val="0"/>
        </dgm:presLayoutVars>
      </dgm:prSet>
      <dgm:spPr/>
    </dgm:pt>
    <dgm:pt modelId="{686C4215-2980-4A4A-AEEF-C1B957C30C5C}" type="pres">
      <dgm:prSet presAssocID="{33578FFE-12FE-419C-8A26-80FEB70E2253}" presName="sibTrans" presStyleCnt="0"/>
      <dgm:spPr/>
    </dgm:pt>
    <dgm:pt modelId="{9DD7E136-5932-46F3-B3B7-BF99708510B7}" type="pres">
      <dgm:prSet presAssocID="{48FA1432-F668-4CA1-8040-61F4721CBD66}" presName="compNode" presStyleCnt="0"/>
      <dgm:spPr/>
    </dgm:pt>
    <dgm:pt modelId="{1ED1850D-FBDC-4CE3-834D-B8DE3E8C70E9}" type="pres">
      <dgm:prSet presAssocID="{48FA1432-F668-4CA1-8040-61F4721CBD66}" presName="bgRect" presStyleLbl="bgShp" presStyleIdx="2" presStyleCnt="3"/>
      <dgm:spPr>
        <a:solidFill>
          <a:schemeClr val="accent1">
            <a:lumMod val="75000"/>
          </a:schemeClr>
        </a:solidFill>
      </dgm:spPr>
    </dgm:pt>
    <dgm:pt modelId="{46502732-EC90-4DF5-9D57-E43AB717A2C0}" type="pres">
      <dgm:prSet presAssocID="{48FA1432-F668-4CA1-8040-61F4721CBD6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chemeClr val="tx2"/>
          </a:solidFill>
        </a:ln>
      </dgm:spPr>
      <dgm:extLst>
        <a:ext uri="{E40237B7-FDA0-4F09-8148-C483321AD2D9}">
          <dgm14:cNvPr xmlns:dgm14="http://schemas.microsoft.com/office/drawing/2010/diagram" id="0" name="" descr="Connections"/>
        </a:ext>
      </dgm:extLst>
    </dgm:pt>
    <dgm:pt modelId="{D30ADF67-8257-46F6-8F92-3A2FCC5EA631}" type="pres">
      <dgm:prSet presAssocID="{48FA1432-F668-4CA1-8040-61F4721CBD66}" presName="spaceRect" presStyleCnt="0"/>
      <dgm:spPr/>
    </dgm:pt>
    <dgm:pt modelId="{A1BE78B3-D205-4474-A52D-8B39DAFA77D8}" type="pres">
      <dgm:prSet presAssocID="{48FA1432-F668-4CA1-8040-61F4721CBD66}" presName="parTx" presStyleLbl="revTx" presStyleIdx="2" presStyleCnt="3">
        <dgm:presLayoutVars>
          <dgm:chMax val="0"/>
          <dgm:chPref val="0"/>
        </dgm:presLayoutVars>
      </dgm:prSet>
      <dgm:spPr/>
    </dgm:pt>
  </dgm:ptLst>
  <dgm:cxnLst>
    <dgm:cxn modelId="{F8081635-B4A0-4699-8892-E55E67AD8969}" type="presOf" srcId="{48FA1432-F668-4CA1-8040-61F4721CBD66}" destId="{A1BE78B3-D205-4474-A52D-8B39DAFA77D8}" srcOrd="0" destOrd="0" presId="urn:microsoft.com/office/officeart/2018/2/layout/IconVerticalSolidList"/>
    <dgm:cxn modelId="{7DD0B34A-F548-4796-998C-321DC0DA6F79}" srcId="{8EAF68CE-0E63-4FF7-AE0B-BF8442E0F64B}" destId="{48FA1432-F668-4CA1-8040-61F4721CBD66}" srcOrd="2" destOrd="0" parTransId="{330B7260-66E6-48FD-AC73-70D73DCBB70A}" sibTransId="{F8E252F6-56E1-4D4D-BE8E-8A1C28C8B799}"/>
    <dgm:cxn modelId="{1184DB80-C906-4D64-A722-7C6C7FEAD59E}" srcId="{8EAF68CE-0E63-4FF7-AE0B-BF8442E0F64B}" destId="{33439A3A-C5FD-437E-862C-781E6B2EC98A}" srcOrd="1" destOrd="0" parTransId="{01FC5CDC-F3DD-4372-A3D8-01622454A5D5}" sibTransId="{33578FFE-12FE-419C-8A26-80FEB70E2253}"/>
    <dgm:cxn modelId="{DED7D09B-AB69-43E5-8468-CD4ADF898961}" type="presOf" srcId="{8EAF68CE-0E63-4FF7-AE0B-BF8442E0F64B}" destId="{7054C934-B34D-46D9-8DF0-E48983BD1732}" srcOrd="0" destOrd="0" presId="urn:microsoft.com/office/officeart/2018/2/layout/IconVerticalSolidList"/>
    <dgm:cxn modelId="{D46863C6-256F-4CCC-8B15-CFA73E4873F4}" type="presOf" srcId="{33439A3A-C5FD-437E-862C-781E6B2EC98A}" destId="{D9C32E58-16AD-4229-A42B-52B0F8227AD9}" srcOrd="0" destOrd="0" presId="urn:microsoft.com/office/officeart/2018/2/layout/IconVerticalSolidList"/>
    <dgm:cxn modelId="{7260B0EE-85AA-4656-8970-EE37E58A52FE}" srcId="{8EAF68CE-0E63-4FF7-AE0B-BF8442E0F64B}" destId="{E0EC9B27-4378-4642-B14D-86BD848EBCC5}" srcOrd="0" destOrd="0" parTransId="{0F2ADA5D-36A4-4753-A56C-78D66D7CF20D}" sibTransId="{1B47C841-75F5-4E03-AB1C-A47AF127B6CD}"/>
    <dgm:cxn modelId="{44D3A9F9-EB2A-4E1F-86E3-B7BFA6B15ECB}" type="presOf" srcId="{E0EC9B27-4378-4642-B14D-86BD848EBCC5}" destId="{810D7830-A48D-4C7C-8658-0319697CEB3D}" srcOrd="0" destOrd="0" presId="urn:microsoft.com/office/officeart/2018/2/layout/IconVerticalSolidList"/>
    <dgm:cxn modelId="{8CD14DB3-2EC4-45AD-B9FE-1B519517CCA4}" type="presParOf" srcId="{7054C934-B34D-46D9-8DF0-E48983BD1732}" destId="{91180ADA-DC8B-4E65-81EC-35C548BE0549}" srcOrd="0" destOrd="0" presId="urn:microsoft.com/office/officeart/2018/2/layout/IconVerticalSolidList"/>
    <dgm:cxn modelId="{4B03BCB7-1EFA-4C62-8734-0317EC3AFB97}" type="presParOf" srcId="{91180ADA-DC8B-4E65-81EC-35C548BE0549}" destId="{1EC42FBD-15D8-42A3-9AA6-58237B81A5D7}" srcOrd="0" destOrd="0" presId="urn:microsoft.com/office/officeart/2018/2/layout/IconVerticalSolidList"/>
    <dgm:cxn modelId="{7CD3D752-D208-4C7A-9F87-69B36B40F703}" type="presParOf" srcId="{91180ADA-DC8B-4E65-81EC-35C548BE0549}" destId="{39FBA9D5-2924-4651-8229-C2372928D6CA}" srcOrd="1" destOrd="0" presId="urn:microsoft.com/office/officeart/2018/2/layout/IconVerticalSolidList"/>
    <dgm:cxn modelId="{E025B085-AB20-41AD-8504-110D3D85F4A2}" type="presParOf" srcId="{91180ADA-DC8B-4E65-81EC-35C548BE0549}" destId="{7C41755A-CD99-42BE-8F4E-36C1DF97DEE6}" srcOrd="2" destOrd="0" presId="urn:microsoft.com/office/officeart/2018/2/layout/IconVerticalSolidList"/>
    <dgm:cxn modelId="{B586972D-8242-445B-BBB8-54C0640D73AA}" type="presParOf" srcId="{91180ADA-DC8B-4E65-81EC-35C548BE0549}" destId="{810D7830-A48D-4C7C-8658-0319697CEB3D}" srcOrd="3" destOrd="0" presId="urn:microsoft.com/office/officeart/2018/2/layout/IconVerticalSolidList"/>
    <dgm:cxn modelId="{85B9CA43-63A9-4D9A-8EE7-A2E5807BC30A}" type="presParOf" srcId="{7054C934-B34D-46D9-8DF0-E48983BD1732}" destId="{1F16D340-A323-4C50-9650-47EFC0FB8DAD}" srcOrd="1" destOrd="0" presId="urn:microsoft.com/office/officeart/2018/2/layout/IconVerticalSolidList"/>
    <dgm:cxn modelId="{CB276E67-A451-4CDD-BE7E-42AEDD5FB309}" type="presParOf" srcId="{7054C934-B34D-46D9-8DF0-E48983BD1732}" destId="{762BCF1B-915B-4D1B-B05A-B3FE8E662BAA}" srcOrd="2" destOrd="0" presId="urn:microsoft.com/office/officeart/2018/2/layout/IconVerticalSolidList"/>
    <dgm:cxn modelId="{1900D716-FA3A-469A-B29E-C3EF32627DFA}" type="presParOf" srcId="{762BCF1B-915B-4D1B-B05A-B3FE8E662BAA}" destId="{82FBF55D-2370-4BF6-AF4F-74875E6F7F6B}" srcOrd="0" destOrd="0" presId="urn:microsoft.com/office/officeart/2018/2/layout/IconVerticalSolidList"/>
    <dgm:cxn modelId="{119BA355-BEA1-4625-92D8-A4C39347FDA6}" type="presParOf" srcId="{762BCF1B-915B-4D1B-B05A-B3FE8E662BAA}" destId="{842AFFCA-8712-42B9-8C90-855C2DF92109}" srcOrd="1" destOrd="0" presId="urn:microsoft.com/office/officeart/2018/2/layout/IconVerticalSolidList"/>
    <dgm:cxn modelId="{9017CD3B-7897-48B2-B96D-E1721B3F8D15}" type="presParOf" srcId="{762BCF1B-915B-4D1B-B05A-B3FE8E662BAA}" destId="{64B745F3-BAEB-429B-9479-D1666B03BEA5}" srcOrd="2" destOrd="0" presId="urn:microsoft.com/office/officeart/2018/2/layout/IconVerticalSolidList"/>
    <dgm:cxn modelId="{088C5FF3-52D2-4F36-A2A1-D791750CFACF}" type="presParOf" srcId="{762BCF1B-915B-4D1B-B05A-B3FE8E662BAA}" destId="{D9C32E58-16AD-4229-A42B-52B0F8227AD9}" srcOrd="3" destOrd="0" presId="urn:microsoft.com/office/officeart/2018/2/layout/IconVerticalSolidList"/>
    <dgm:cxn modelId="{A820D94B-ACF5-4794-BDF1-D37698CE6B9C}" type="presParOf" srcId="{7054C934-B34D-46D9-8DF0-E48983BD1732}" destId="{686C4215-2980-4A4A-AEEF-C1B957C30C5C}" srcOrd="3" destOrd="0" presId="urn:microsoft.com/office/officeart/2018/2/layout/IconVerticalSolidList"/>
    <dgm:cxn modelId="{9CF7241C-A71C-40AC-9BC9-6FD05839E9BA}" type="presParOf" srcId="{7054C934-B34D-46D9-8DF0-E48983BD1732}" destId="{9DD7E136-5932-46F3-B3B7-BF99708510B7}" srcOrd="4" destOrd="0" presId="urn:microsoft.com/office/officeart/2018/2/layout/IconVerticalSolidList"/>
    <dgm:cxn modelId="{7CDA7797-6AB2-4BBF-83FB-E6643E318B24}" type="presParOf" srcId="{9DD7E136-5932-46F3-B3B7-BF99708510B7}" destId="{1ED1850D-FBDC-4CE3-834D-B8DE3E8C70E9}" srcOrd="0" destOrd="0" presId="urn:microsoft.com/office/officeart/2018/2/layout/IconVerticalSolidList"/>
    <dgm:cxn modelId="{F6A554A9-9BD2-4839-9FCB-BEF0F3B05551}" type="presParOf" srcId="{9DD7E136-5932-46F3-B3B7-BF99708510B7}" destId="{46502732-EC90-4DF5-9D57-E43AB717A2C0}" srcOrd="1" destOrd="0" presId="urn:microsoft.com/office/officeart/2018/2/layout/IconVerticalSolidList"/>
    <dgm:cxn modelId="{9D6C2F72-0D23-419A-AAF6-E14845BD29E6}" type="presParOf" srcId="{9DD7E136-5932-46F3-B3B7-BF99708510B7}" destId="{D30ADF67-8257-46F6-8F92-3A2FCC5EA631}" srcOrd="2" destOrd="0" presId="urn:microsoft.com/office/officeart/2018/2/layout/IconVerticalSolidList"/>
    <dgm:cxn modelId="{F5BD21CD-9A5B-48EB-A763-46E681A28259}" type="presParOf" srcId="{9DD7E136-5932-46F3-B3B7-BF99708510B7}" destId="{A1BE78B3-D205-4474-A52D-8B39DAFA77D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11BF26-7CBF-4733-8D82-5A00A7FF2E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E65254E-EFB5-4744-B803-B33C2A52FBA2}">
      <dgm:prSet/>
      <dgm:spPr/>
      <dgm:t>
        <a:bodyPr/>
        <a:lstStyle/>
        <a:p>
          <a:r>
            <a:rPr lang="en-US" dirty="0"/>
            <a:t>Signage</a:t>
          </a:r>
        </a:p>
      </dgm:t>
    </dgm:pt>
    <dgm:pt modelId="{749F071B-4424-40D1-B7C1-0FCA2D8751CB}" type="parTrans" cxnId="{BFCB5A18-AB92-4562-9775-CE88BCD31902}">
      <dgm:prSet/>
      <dgm:spPr/>
      <dgm:t>
        <a:bodyPr/>
        <a:lstStyle/>
        <a:p>
          <a:endParaRPr lang="en-US"/>
        </a:p>
      </dgm:t>
    </dgm:pt>
    <dgm:pt modelId="{060ED60E-E6ED-414B-BAA1-F892873B523A}" type="sibTrans" cxnId="{BFCB5A18-AB92-4562-9775-CE88BCD31902}">
      <dgm:prSet/>
      <dgm:spPr/>
      <dgm:t>
        <a:bodyPr/>
        <a:lstStyle/>
        <a:p>
          <a:endParaRPr lang="en-US"/>
        </a:p>
      </dgm:t>
    </dgm:pt>
    <dgm:pt modelId="{6B118AAA-7BCE-41BF-AB73-0A204401B037}">
      <dgm:prSet/>
      <dgm:spPr/>
      <dgm:t>
        <a:bodyPr/>
        <a:lstStyle/>
        <a:p>
          <a:r>
            <a:rPr lang="en-US" dirty="0"/>
            <a:t>Team Apparel and Swag, Don’t forget the linens</a:t>
          </a:r>
        </a:p>
      </dgm:t>
    </dgm:pt>
    <dgm:pt modelId="{BE661DAD-1371-407E-B54E-38AADB661033}" type="parTrans" cxnId="{C8A4BE80-0130-4498-89DE-D3F64C6B2A12}">
      <dgm:prSet/>
      <dgm:spPr/>
      <dgm:t>
        <a:bodyPr/>
        <a:lstStyle/>
        <a:p>
          <a:endParaRPr lang="en-US"/>
        </a:p>
      </dgm:t>
    </dgm:pt>
    <dgm:pt modelId="{E9C649DD-B38B-4F28-A663-F559CBB8B142}" type="sibTrans" cxnId="{C8A4BE80-0130-4498-89DE-D3F64C6B2A12}">
      <dgm:prSet/>
      <dgm:spPr/>
      <dgm:t>
        <a:bodyPr/>
        <a:lstStyle/>
        <a:p>
          <a:endParaRPr lang="en-US"/>
        </a:p>
      </dgm:t>
    </dgm:pt>
    <dgm:pt modelId="{0378B4C9-E45D-46C1-964A-40C2A1FF7890}">
      <dgm:prSet/>
      <dgm:spPr/>
      <dgm:t>
        <a:bodyPr/>
        <a:lstStyle/>
        <a:p>
          <a:r>
            <a:rPr lang="en-US" dirty="0"/>
            <a:t>Printed materials (including recruitment promotional pieces)</a:t>
          </a:r>
        </a:p>
      </dgm:t>
    </dgm:pt>
    <dgm:pt modelId="{F63D5733-F4C7-4907-81A9-ACAE1DBBDD20}" type="parTrans" cxnId="{9B57147B-CEF7-48DA-9743-A6DCAB2D938F}">
      <dgm:prSet/>
      <dgm:spPr/>
      <dgm:t>
        <a:bodyPr/>
        <a:lstStyle/>
        <a:p>
          <a:endParaRPr lang="en-US"/>
        </a:p>
      </dgm:t>
    </dgm:pt>
    <dgm:pt modelId="{E8569652-87FA-45D8-85FD-D010AE6A0B30}" type="sibTrans" cxnId="{9B57147B-CEF7-48DA-9743-A6DCAB2D938F}">
      <dgm:prSet/>
      <dgm:spPr/>
      <dgm:t>
        <a:bodyPr/>
        <a:lstStyle/>
        <a:p>
          <a:endParaRPr lang="en-US"/>
        </a:p>
      </dgm:t>
    </dgm:pt>
    <dgm:pt modelId="{DFFA6BA1-CD51-4D49-9A1F-F7358E3341BF}">
      <dgm:prSet/>
      <dgm:spPr/>
      <dgm:t>
        <a:bodyPr/>
        <a:lstStyle/>
        <a:p>
          <a:r>
            <a:rPr lang="en-US" dirty="0"/>
            <a:t>Websites and other digital assets</a:t>
          </a:r>
        </a:p>
      </dgm:t>
    </dgm:pt>
    <dgm:pt modelId="{CC500155-CBA4-48BE-9B09-FBF1A436067D}" type="parTrans" cxnId="{9ED29AD6-77F9-462A-9784-9F9801C39B66}">
      <dgm:prSet/>
      <dgm:spPr/>
      <dgm:t>
        <a:bodyPr/>
        <a:lstStyle/>
        <a:p>
          <a:endParaRPr lang="en-US"/>
        </a:p>
      </dgm:t>
    </dgm:pt>
    <dgm:pt modelId="{31DE47EB-24BD-4E55-802F-FBAC8D0D0F19}" type="sibTrans" cxnId="{9ED29AD6-77F9-462A-9784-9F9801C39B66}">
      <dgm:prSet/>
      <dgm:spPr/>
      <dgm:t>
        <a:bodyPr/>
        <a:lstStyle/>
        <a:p>
          <a:endParaRPr lang="en-US"/>
        </a:p>
      </dgm:t>
    </dgm:pt>
    <dgm:pt modelId="{96E6E67A-38FA-49D6-8619-B02BAABF8CC0}" type="pres">
      <dgm:prSet presAssocID="{9911BF26-7CBF-4733-8D82-5A00A7FF2EAE}" presName="linear" presStyleCnt="0">
        <dgm:presLayoutVars>
          <dgm:animLvl val="lvl"/>
          <dgm:resizeHandles val="exact"/>
        </dgm:presLayoutVars>
      </dgm:prSet>
      <dgm:spPr/>
    </dgm:pt>
    <dgm:pt modelId="{F1F60D56-A68D-4D6B-A2C9-81FF707B066F}" type="pres">
      <dgm:prSet presAssocID="{1E65254E-EFB5-4744-B803-B33C2A52FBA2}" presName="parentText" presStyleLbl="node1" presStyleIdx="0" presStyleCnt="4">
        <dgm:presLayoutVars>
          <dgm:chMax val="0"/>
          <dgm:bulletEnabled val="1"/>
        </dgm:presLayoutVars>
      </dgm:prSet>
      <dgm:spPr/>
    </dgm:pt>
    <dgm:pt modelId="{312D6D94-6641-4630-9A39-FC28C4CECA48}" type="pres">
      <dgm:prSet presAssocID="{060ED60E-E6ED-414B-BAA1-F892873B523A}" presName="spacer" presStyleCnt="0"/>
      <dgm:spPr/>
    </dgm:pt>
    <dgm:pt modelId="{DCD45FFE-66F5-478B-9AFD-39684C37AB3B}" type="pres">
      <dgm:prSet presAssocID="{6B118AAA-7BCE-41BF-AB73-0A204401B037}" presName="parentText" presStyleLbl="node1" presStyleIdx="1" presStyleCnt="4">
        <dgm:presLayoutVars>
          <dgm:chMax val="0"/>
          <dgm:bulletEnabled val="1"/>
        </dgm:presLayoutVars>
      </dgm:prSet>
      <dgm:spPr/>
    </dgm:pt>
    <dgm:pt modelId="{5BE72C25-73E0-445C-9D2A-1A78A2A13EE1}" type="pres">
      <dgm:prSet presAssocID="{E9C649DD-B38B-4F28-A663-F559CBB8B142}" presName="spacer" presStyleCnt="0"/>
      <dgm:spPr/>
    </dgm:pt>
    <dgm:pt modelId="{156D6987-72DE-41B1-B2B1-3571E5F13F7E}" type="pres">
      <dgm:prSet presAssocID="{0378B4C9-E45D-46C1-964A-40C2A1FF7890}" presName="parentText" presStyleLbl="node1" presStyleIdx="2" presStyleCnt="4">
        <dgm:presLayoutVars>
          <dgm:chMax val="0"/>
          <dgm:bulletEnabled val="1"/>
        </dgm:presLayoutVars>
      </dgm:prSet>
      <dgm:spPr/>
    </dgm:pt>
    <dgm:pt modelId="{568C5E4A-8F2A-426C-AE70-2A1D8E6C740B}" type="pres">
      <dgm:prSet presAssocID="{E8569652-87FA-45D8-85FD-D010AE6A0B30}" presName="spacer" presStyleCnt="0"/>
      <dgm:spPr/>
    </dgm:pt>
    <dgm:pt modelId="{A3819DC8-1289-4C71-B546-7EE0F9DBDA5A}" type="pres">
      <dgm:prSet presAssocID="{DFFA6BA1-CD51-4D49-9A1F-F7358E3341BF}" presName="parentText" presStyleLbl="node1" presStyleIdx="3" presStyleCnt="4">
        <dgm:presLayoutVars>
          <dgm:chMax val="0"/>
          <dgm:bulletEnabled val="1"/>
        </dgm:presLayoutVars>
      </dgm:prSet>
      <dgm:spPr/>
    </dgm:pt>
  </dgm:ptLst>
  <dgm:cxnLst>
    <dgm:cxn modelId="{BFCB5A18-AB92-4562-9775-CE88BCD31902}" srcId="{9911BF26-7CBF-4733-8D82-5A00A7FF2EAE}" destId="{1E65254E-EFB5-4744-B803-B33C2A52FBA2}" srcOrd="0" destOrd="0" parTransId="{749F071B-4424-40D1-B7C1-0FCA2D8751CB}" sibTransId="{060ED60E-E6ED-414B-BAA1-F892873B523A}"/>
    <dgm:cxn modelId="{E1425864-A596-46AD-9C69-E696E0035043}" type="presOf" srcId="{6B118AAA-7BCE-41BF-AB73-0A204401B037}" destId="{DCD45FFE-66F5-478B-9AFD-39684C37AB3B}" srcOrd="0" destOrd="0" presId="urn:microsoft.com/office/officeart/2005/8/layout/vList2"/>
    <dgm:cxn modelId="{9B57147B-CEF7-48DA-9743-A6DCAB2D938F}" srcId="{9911BF26-7CBF-4733-8D82-5A00A7FF2EAE}" destId="{0378B4C9-E45D-46C1-964A-40C2A1FF7890}" srcOrd="2" destOrd="0" parTransId="{F63D5733-F4C7-4907-81A9-ACAE1DBBDD20}" sibTransId="{E8569652-87FA-45D8-85FD-D010AE6A0B30}"/>
    <dgm:cxn modelId="{C8A4BE80-0130-4498-89DE-D3F64C6B2A12}" srcId="{9911BF26-7CBF-4733-8D82-5A00A7FF2EAE}" destId="{6B118AAA-7BCE-41BF-AB73-0A204401B037}" srcOrd="1" destOrd="0" parTransId="{BE661DAD-1371-407E-B54E-38AADB661033}" sibTransId="{E9C649DD-B38B-4F28-A663-F559CBB8B142}"/>
    <dgm:cxn modelId="{7DD81782-D49C-4DC6-95C7-E5B2D494EAAF}" type="presOf" srcId="{0378B4C9-E45D-46C1-964A-40C2A1FF7890}" destId="{156D6987-72DE-41B1-B2B1-3571E5F13F7E}" srcOrd="0" destOrd="0" presId="urn:microsoft.com/office/officeart/2005/8/layout/vList2"/>
    <dgm:cxn modelId="{CF3F878F-2E5F-450A-A080-310BA28EF527}" type="presOf" srcId="{DFFA6BA1-CD51-4D49-9A1F-F7358E3341BF}" destId="{A3819DC8-1289-4C71-B546-7EE0F9DBDA5A}" srcOrd="0" destOrd="0" presId="urn:microsoft.com/office/officeart/2005/8/layout/vList2"/>
    <dgm:cxn modelId="{D171CF9C-6ABC-4FAC-8794-5437C4824765}" type="presOf" srcId="{1E65254E-EFB5-4744-B803-B33C2A52FBA2}" destId="{F1F60D56-A68D-4D6B-A2C9-81FF707B066F}" srcOrd="0" destOrd="0" presId="urn:microsoft.com/office/officeart/2005/8/layout/vList2"/>
    <dgm:cxn modelId="{BC4BA9AE-083D-4A12-8C54-08A27EB59987}" type="presOf" srcId="{9911BF26-7CBF-4733-8D82-5A00A7FF2EAE}" destId="{96E6E67A-38FA-49D6-8619-B02BAABF8CC0}" srcOrd="0" destOrd="0" presId="urn:microsoft.com/office/officeart/2005/8/layout/vList2"/>
    <dgm:cxn modelId="{9ED29AD6-77F9-462A-9784-9F9801C39B66}" srcId="{9911BF26-7CBF-4733-8D82-5A00A7FF2EAE}" destId="{DFFA6BA1-CD51-4D49-9A1F-F7358E3341BF}" srcOrd="3" destOrd="0" parTransId="{CC500155-CBA4-48BE-9B09-FBF1A436067D}" sibTransId="{31DE47EB-24BD-4E55-802F-FBAC8D0D0F19}"/>
    <dgm:cxn modelId="{78EAAB81-3F61-481F-8528-AFF3140CEE78}" type="presParOf" srcId="{96E6E67A-38FA-49D6-8619-B02BAABF8CC0}" destId="{F1F60D56-A68D-4D6B-A2C9-81FF707B066F}" srcOrd="0" destOrd="0" presId="urn:microsoft.com/office/officeart/2005/8/layout/vList2"/>
    <dgm:cxn modelId="{CE5EA18C-EA7D-4969-9E6F-ADB919CA2E43}" type="presParOf" srcId="{96E6E67A-38FA-49D6-8619-B02BAABF8CC0}" destId="{312D6D94-6641-4630-9A39-FC28C4CECA48}" srcOrd="1" destOrd="0" presId="urn:microsoft.com/office/officeart/2005/8/layout/vList2"/>
    <dgm:cxn modelId="{DD9A6803-6BAE-47D8-B8D1-1F0D00BC9B6B}" type="presParOf" srcId="{96E6E67A-38FA-49D6-8619-B02BAABF8CC0}" destId="{DCD45FFE-66F5-478B-9AFD-39684C37AB3B}" srcOrd="2" destOrd="0" presId="urn:microsoft.com/office/officeart/2005/8/layout/vList2"/>
    <dgm:cxn modelId="{C58CEC70-CDB4-4316-ABF0-3B3F541B233E}" type="presParOf" srcId="{96E6E67A-38FA-49D6-8619-B02BAABF8CC0}" destId="{5BE72C25-73E0-445C-9D2A-1A78A2A13EE1}" srcOrd="3" destOrd="0" presId="urn:microsoft.com/office/officeart/2005/8/layout/vList2"/>
    <dgm:cxn modelId="{873B3DCB-EFD9-4253-96EC-C4EC210A4698}" type="presParOf" srcId="{96E6E67A-38FA-49D6-8619-B02BAABF8CC0}" destId="{156D6987-72DE-41B1-B2B1-3571E5F13F7E}" srcOrd="4" destOrd="0" presId="urn:microsoft.com/office/officeart/2005/8/layout/vList2"/>
    <dgm:cxn modelId="{5649CEA5-F99F-4EFA-80BA-F238038AC4BB}" type="presParOf" srcId="{96E6E67A-38FA-49D6-8619-B02BAABF8CC0}" destId="{568C5E4A-8F2A-426C-AE70-2A1D8E6C740B}" srcOrd="5" destOrd="0" presId="urn:microsoft.com/office/officeart/2005/8/layout/vList2"/>
    <dgm:cxn modelId="{5C45FCB8-EFD4-4C8C-A4D9-AE02CD5B54FB}" type="presParOf" srcId="{96E6E67A-38FA-49D6-8619-B02BAABF8CC0}" destId="{A3819DC8-1289-4C71-B546-7EE0F9DBDA5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0FA65B-313E-4107-91DE-DDB443D0EDF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19549D6-5B7F-457B-B5B6-F12B6D1E8A8D}">
      <dgm:prSet/>
      <dgm:spPr/>
      <dgm:t>
        <a:bodyPr/>
        <a:lstStyle/>
        <a:p>
          <a:r>
            <a:rPr lang="en-US" dirty="0"/>
            <a:t>A Character</a:t>
          </a:r>
        </a:p>
      </dgm:t>
    </dgm:pt>
    <dgm:pt modelId="{7D47DF52-42D5-40F5-A909-A0024E86914E}" type="parTrans" cxnId="{B35FFFE7-2963-4FFB-AA1E-60F75E026A5E}">
      <dgm:prSet/>
      <dgm:spPr/>
      <dgm:t>
        <a:bodyPr/>
        <a:lstStyle/>
        <a:p>
          <a:endParaRPr lang="en-US"/>
        </a:p>
      </dgm:t>
    </dgm:pt>
    <dgm:pt modelId="{FFEDBBDE-CFB6-4B70-8473-0D050FCA7986}" type="sibTrans" cxnId="{B35FFFE7-2963-4FFB-AA1E-60F75E026A5E}">
      <dgm:prSet/>
      <dgm:spPr/>
      <dgm:t>
        <a:bodyPr/>
        <a:lstStyle/>
        <a:p>
          <a:endParaRPr lang="en-US"/>
        </a:p>
      </dgm:t>
    </dgm:pt>
    <dgm:pt modelId="{A8D60665-559E-4415-B15F-8BEE757E153B}">
      <dgm:prSet/>
      <dgm:spPr/>
      <dgm:t>
        <a:bodyPr/>
        <a:lstStyle/>
        <a:p>
          <a:r>
            <a:rPr lang="en-US" dirty="0"/>
            <a:t>Has a Problem</a:t>
          </a:r>
        </a:p>
      </dgm:t>
    </dgm:pt>
    <dgm:pt modelId="{A1A973E3-10B6-439A-BF1D-99226F4B3DB8}" type="parTrans" cxnId="{525C354E-78BC-4AB5-9445-0D7AEF1FEE26}">
      <dgm:prSet/>
      <dgm:spPr/>
      <dgm:t>
        <a:bodyPr/>
        <a:lstStyle/>
        <a:p>
          <a:endParaRPr lang="en-US"/>
        </a:p>
      </dgm:t>
    </dgm:pt>
    <dgm:pt modelId="{BC50B564-F3C1-4975-881F-39BE5CF5B281}" type="sibTrans" cxnId="{525C354E-78BC-4AB5-9445-0D7AEF1FEE26}">
      <dgm:prSet/>
      <dgm:spPr/>
      <dgm:t>
        <a:bodyPr/>
        <a:lstStyle/>
        <a:p>
          <a:endParaRPr lang="en-US"/>
        </a:p>
      </dgm:t>
    </dgm:pt>
    <dgm:pt modelId="{02DA2429-CA5C-4C4D-9F39-E2D4D0B815C2}">
      <dgm:prSet/>
      <dgm:spPr/>
      <dgm:t>
        <a:bodyPr/>
        <a:lstStyle/>
        <a:p>
          <a:r>
            <a:rPr lang="en-US" dirty="0"/>
            <a:t>And Meets a Guide</a:t>
          </a:r>
        </a:p>
      </dgm:t>
    </dgm:pt>
    <dgm:pt modelId="{8F766A78-D669-40B8-BD51-0A883465FD97}" type="parTrans" cxnId="{B3217BE7-ECAC-4EB3-9D8A-35D65E9B7C9E}">
      <dgm:prSet/>
      <dgm:spPr/>
      <dgm:t>
        <a:bodyPr/>
        <a:lstStyle/>
        <a:p>
          <a:endParaRPr lang="en-US"/>
        </a:p>
      </dgm:t>
    </dgm:pt>
    <dgm:pt modelId="{90AED03C-378C-4621-BFDB-5AD4B6C0DA21}" type="sibTrans" cxnId="{B3217BE7-ECAC-4EB3-9D8A-35D65E9B7C9E}">
      <dgm:prSet/>
      <dgm:spPr/>
      <dgm:t>
        <a:bodyPr/>
        <a:lstStyle/>
        <a:p>
          <a:endParaRPr lang="en-US"/>
        </a:p>
      </dgm:t>
    </dgm:pt>
    <dgm:pt modelId="{5B1D9E34-3E29-4D1B-957C-88F8CBE1B227}">
      <dgm:prSet/>
      <dgm:spPr/>
      <dgm:t>
        <a:bodyPr/>
        <a:lstStyle/>
        <a:p>
          <a:r>
            <a:rPr lang="en-US" dirty="0"/>
            <a:t>Who Gives Them a Plan</a:t>
          </a:r>
        </a:p>
      </dgm:t>
    </dgm:pt>
    <dgm:pt modelId="{763588CA-E43A-4E68-9A16-19CA93AA01B0}" type="parTrans" cxnId="{5E32FBAC-F7EE-4C95-884B-9E3ECFAE254C}">
      <dgm:prSet/>
      <dgm:spPr/>
      <dgm:t>
        <a:bodyPr/>
        <a:lstStyle/>
        <a:p>
          <a:endParaRPr lang="en-US"/>
        </a:p>
      </dgm:t>
    </dgm:pt>
    <dgm:pt modelId="{30D39D22-26B5-4E99-872C-7D524DBC2453}" type="sibTrans" cxnId="{5E32FBAC-F7EE-4C95-884B-9E3ECFAE254C}">
      <dgm:prSet/>
      <dgm:spPr/>
      <dgm:t>
        <a:bodyPr/>
        <a:lstStyle/>
        <a:p>
          <a:endParaRPr lang="en-US"/>
        </a:p>
      </dgm:t>
    </dgm:pt>
    <dgm:pt modelId="{2F770C7F-BC76-4290-99E9-B63DE9D84198}">
      <dgm:prSet/>
      <dgm:spPr/>
      <dgm:t>
        <a:bodyPr/>
        <a:lstStyle/>
        <a:p>
          <a:r>
            <a:rPr lang="en-US" dirty="0"/>
            <a:t>And Calls Them to Action</a:t>
          </a:r>
        </a:p>
      </dgm:t>
    </dgm:pt>
    <dgm:pt modelId="{C733596F-80F5-4144-A0B1-BAF89C592D47}" type="parTrans" cxnId="{577846A5-43C7-48CA-8ED1-11BC0D2947B6}">
      <dgm:prSet/>
      <dgm:spPr/>
      <dgm:t>
        <a:bodyPr/>
        <a:lstStyle/>
        <a:p>
          <a:endParaRPr lang="en-US"/>
        </a:p>
      </dgm:t>
    </dgm:pt>
    <dgm:pt modelId="{2592E90F-E9AC-4066-8413-27A8A95D390A}" type="sibTrans" cxnId="{577846A5-43C7-48CA-8ED1-11BC0D2947B6}">
      <dgm:prSet/>
      <dgm:spPr/>
      <dgm:t>
        <a:bodyPr/>
        <a:lstStyle/>
        <a:p>
          <a:endParaRPr lang="en-US"/>
        </a:p>
      </dgm:t>
    </dgm:pt>
    <dgm:pt modelId="{98964311-BAF6-43A2-8A6A-61A1E2ABA102}">
      <dgm:prSet/>
      <dgm:spPr/>
      <dgm:t>
        <a:bodyPr/>
        <a:lstStyle/>
        <a:p>
          <a:r>
            <a:rPr lang="en-US" dirty="0"/>
            <a:t>That Helps Them Avoid Failure</a:t>
          </a:r>
        </a:p>
      </dgm:t>
    </dgm:pt>
    <dgm:pt modelId="{40E653FD-8F07-4CC9-AC28-EFE0C276106B}" type="parTrans" cxnId="{D04336C9-9579-45D0-8FCF-C18AA02C035E}">
      <dgm:prSet/>
      <dgm:spPr/>
      <dgm:t>
        <a:bodyPr/>
        <a:lstStyle/>
        <a:p>
          <a:endParaRPr lang="en-US"/>
        </a:p>
      </dgm:t>
    </dgm:pt>
    <dgm:pt modelId="{668A3721-EC17-4CBD-8834-30AF96C641FD}" type="sibTrans" cxnId="{D04336C9-9579-45D0-8FCF-C18AA02C035E}">
      <dgm:prSet/>
      <dgm:spPr/>
      <dgm:t>
        <a:bodyPr/>
        <a:lstStyle/>
        <a:p>
          <a:endParaRPr lang="en-US"/>
        </a:p>
      </dgm:t>
    </dgm:pt>
    <dgm:pt modelId="{A38EE1BB-3F51-4BF5-AC60-A19BC6D1787D}">
      <dgm:prSet/>
      <dgm:spPr/>
      <dgm:t>
        <a:bodyPr/>
        <a:lstStyle/>
        <a:p>
          <a:r>
            <a:rPr lang="en-US" dirty="0"/>
            <a:t>And Ends in Success</a:t>
          </a:r>
        </a:p>
      </dgm:t>
    </dgm:pt>
    <dgm:pt modelId="{29F73489-E0DE-4742-A1F6-CB9C0D1CD4C4}" type="parTrans" cxnId="{A1D755DD-0389-4A18-BBE3-AB7999E35F9C}">
      <dgm:prSet/>
      <dgm:spPr/>
      <dgm:t>
        <a:bodyPr/>
        <a:lstStyle/>
        <a:p>
          <a:endParaRPr lang="en-US"/>
        </a:p>
      </dgm:t>
    </dgm:pt>
    <dgm:pt modelId="{455EC958-5757-410B-B1AC-C19F0B8B65CE}" type="sibTrans" cxnId="{A1D755DD-0389-4A18-BBE3-AB7999E35F9C}">
      <dgm:prSet/>
      <dgm:spPr/>
      <dgm:t>
        <a:bodyPr/>
        <a:lstStyle/>
        <a:p>
          <a:endParaRPr lang="en-US"/>
        </a:p>
      </dgm:t>
    </dgm:pt>
    <dgm:pt modelId="{8B464105-ED5F-46E3-A2C7-7445ED104F0D}" type="pres">
      <dgm:prSet presAssocID="{ED0FA65B-313E-4107-91DE-DDB443D0EDF9}" presName="vert0" presStyleCnt="0">
        <dgm:presLayoutVars>
          <dgm:dir/>
          <dgm:animOne val="branch"/>
          <dgm:animLvl val="lvl"/>
        </dgm:presLayoutVars>
      </dgm:prSet>
      <dgm:spPr/>
    </dgm:pt>
    <dgm:pt modelId="{58CA0B9A-DC9C-4C73-A1D0-2627AB732D72}" type="pres">
      <dgm:prSet presAssocID="{D19549D6-5B7F-457B-B5B6-F12B6D1E8A8D}" presName="thickLine" presStyleLbl="alignNode1" presStyleIdx="0" presStyleCnt="7"/>
      <dgm:spPr/>
    </dgm:pt>
    <dgm:pt modelId="{BF7CD98F-DC6C-4C20-8319-5F3263ABFF3F}" type="pres">
      <dgm:prSet presAssocID="{D19549D6-5B7F-457B-B5B6-F12B6D1E8A8D}" presName="horz1" presStyleCnt="0"/>
      <dgm:spPr/>
    </dgm:pt>
    <dgm:pt modelId="{BEA193F8-8A13-4802-8DA5-387FCE18E50D}" type="pres">
      <dgm:prSet presAssocID="{D19549D6-5B7F-457B-B5B6-F12B6D1E8A8D}" presName="tx1" presStyleLbl="revTx" presStyleIdx="0" presStyleCnt="7"/>
      <dgm:spPr/>
    </dgm:pt>
    <dgm:pt modelId="{E0A5BCFE-F7FD-4299-A369-D88858027FA3}" type="pres">
      <dgm:prSet presAssocID="{D19549D6-5B7F-457B-B5B6-F12B6D1E8A8D}" presName="vert1" presStyleCnt="0"/>
      <dgm:spPr/>
    </dgm:pt>
    <dgm:pt modelId="{6ED4F92A-DE7E-4A3B-A3C2-7311D54B5F9A}" type="pres">
      <dgm:prSet presAssocID="{A8D60665-559E-4415-B15F-8BEE757E153B}" presName="thickLine" presStyleLbl="alignNode1" presStyleIdx="1" presStyleCnt="7"/>
      <dgm:spPr/>
    </dgm:pt>
    <dgm:pt modelId="{C8579FD0-914D-409A-9EF2-66E4ECF09881}" type="pres">
      <dgm:prSet presAssocID="{A8D60665-559E-4415-B15F-8BEE757E153B}" presName="horz1" presStyleCnt="0"/>
      <dgm:spPr/>
    </dgm:pt>
    <dgm:pt modelId="{297E91CD-D700-4898-8046-7F4DE090B417}" type="pres">
      <dgm:prSet presAssocID="{A8D60665-559E-4415-B15F-8BEE757E153B}" presName="tx1" presStyleLbl="revTx" presStyleIdx="1" presStyleCnt="7"/>
      <dgm:spPr/>
    </dgm:pt>
    <dgm:pt modelId="{E8CE2C82-8A30-4EE1-9200-78E5A30A9FDD}" type="pres">
      <dgm:prSet presAssocID="{A8D60665-559E-4415-B15F-8BEE757E153B}" presName="vert1" presStyleCnt="0"/>
      <dgm:spPr/>
    </dgm:pt>
    <dgm:pt modelId="{F1E5E4ED-24B7-4937-B939-3243A91D0D4C}" type="pres">
      <dgm:prSet presAssocID="{02DA2429-CA5C-4C4D-9F39-E2D4D0B815C2}" presName="thickLine" presStyleLbl="alignNode1" presStyleIdx="2" presStyleCnt="7"/>
      <dgm:spPr/>
    </dgm:pt>
    <dgm:pt modelId="{7679527C-EEF2-406E-81D4-7375857CEFF2}" type="pres">
      <dgm:prSet presAssocID="{02DA2429-CA5C-4C4D-9F39-E2D4D0B815C2}" presName="horz1" presStyleCnt="0"/>
      <dgm:spPr/>
    </dgm:pt>
    <dgm:pt modelId="{36312535-46CF-4A6C-AC81-36D698D2F4B9}" type="pres">
      <dgm:prSet presAssocID="{02DA2429-CA5C-4C4D-9F39-E2D4D0B815C2}" presName="tx1" presStyleLbl="revTx" presStyleIdx="2" presStyleCnt="7"/>
      <dgm:spPr/>
    </dgm:pt>
    <dgm:pt modelId="{FD7FC616-684A-472E-8B5B-7DCF4EB3AD84}" type="pres">
      <dgm:prSet presAssocID="{02DA2429-CA5C-4C4D-9F39-E2D4D0B815C2}" presName="vert1" presStyleCnt="0"/>
      <dgm:spPr/>
    </dgm:pt>
    <dgm:pt modelId="{7A492E1F-E3B7-424B-9982-270F0DB97044}" type="pres">
      <dgm:prSet presAssocID="{5B1D9E34-3E29-4D1B-957C-88F8CBE1B227}" presName="thickLine" presStyleLbl="alignNode1" presStyleIdx="3" presStyleCnt="7"/>
      <dgm:spPr/>
    </dgm:pt>
    <dgm:pt modelId="{EF1D4161-8D5C-4667-AA4D-2F1D4EE4B677}" type="pres">
      <dgm:prSet presAssocID="{5B1D9E34-3E29-4D1B-957C-88F8CBE1B227}" presName="horz1" presStyleCnt="0"/>
      <dgm:spPr/>
    </dgm:pt>
    <dgm:pt modelId="{16DD9DAE-3600-43CA-9DF5-9F3E3C731000}" type="pres">
      <dgm:prSet presAssocID="{5B1D9E34-3E29-4D1B-957C-88F8CBE1B227}" presName="tx1" presStyleLbl="revTx" presStyleIdx="3" presStyleCnt="7"/>
      <dgm:spPr/>
    </dgm:pt>
    <dgm:pt modelId="{6957EB46-DB11-4DFD-AECA-3A1F071ECEC4}" type="pres">
      <dgm:prSet presAssocID="{5B1D9E34-3E29-4D1B-957C-88F8CBE1B227}" presName="vert1" presStyleCnt="0"/>
      <dgm:spPr/>
    </dgm:pt>
    <dgm:pt modelId="{85EB3EA0-9CEB-44A7-B311-C67501797301}" type="pres">
      <dgm:prSet presAssocID="{2F770C7F-BC76-4290-99E9-B63DE9D84198}" presName="thickLine" presStyleLbl="alignNode1" presStyleIdx="4" presStyleCnt="7"/>
      <dgm:spPr/>
    </dgm:pt>
    <dgm:pt modelId="{54706E81-C8B6-439F-917E-C2860FF5A94E}" type="pres">
      <dgm:prSet presAssocID="{2F770C7F-BC76-4290-99E9-B63DE9D84198}" presName="horz1" presStyleCnt="0"/>
      <dgm:spPr/>
    </dgm:pt>
    <dgm:pt modelId="{11458AC0-BFDF-41AB-8CC1-BCB461F0FB21}" type="pres">
      <dgm:prSet presAssocID="{2F770C7F-BC76-4290-99E9-B63DE9D84198}" presName="tx1" presStyleLbl="revTx" presStyleIdx="4" presStyleCnt="7"/>
      <dgm:spPr/>
    </dgm:pt>
    <dgm:pt modelId="{9A0F156C-0ABF-4615-AEF4-30B81514B4C6}" type="pres">
      <dgm:prSet presAssocID="{2F770C7F-BC76-4290-99E9-B63DE9D84198}" presName="vert1" presStyleCnt="0"/>
      <dgm:spPr/>
    </dgm:pt>
    <dgm:pt modelId="{847EA7D7-2E48-4D7C-BF5B-310BC412314C}" type="pres">
      <dgm:prSet presAssocID="{98964311-BAF6-43A2-8A6A-61A1E2ABA102}" presName="thickLine" presStyleLbl="alignNode1" presStyleIdx="5" presStyleCnt="7"/>
      <dgm:spPr/>
    </dgm:pt>
    <dgm:pt modelId="{8E1F8669-5EB0-4EB1-9F05-1754CF941F9C}" type="pres">
      <dgm:prSet presAssocID="{98964311-BAF6-43A2-8A6A-61A1E2ABA102}" presName="horz1" presStyleCnt="0"/>
      <dgm:spPr/>
    </dgm:pt>
    <dgm:pt modelId="{FFDF2710-3536-4FD6-B090-EB5D18FA709B}" type="pres">
      <dgm:prSet presAssocID="{98964311-BAF6-43A2-8A6A-61A1E2ABA102}" presName="tx1" presStyleLbl="revTx" presStyleIdx="5" presStyleCnt="7"/>
      <dgm:spPr/>
    </dgm:pt>
    <dgm:pt modelId="{4D2BE3C4-C125-4674-A37F-AA024EAD3C5B}" type="pres">
      <dgm:prSet presAssocID="{98964311-BAF6-43A2-8A6A-61A1E2ABA102}" presName="vert1" presStyleCnt="0"/>
      <dgm:spPr/>
    </dgm:pt>
    <dgm:pt modelId="{66AE8E21-406C-41E9-8F00-78ECA32969C3}" type="pres">
      <dgm:prSet presAssocID="{A38EE1BB-3F51-4BF5-AC60-A19BC6D1787D}" presName="thickLine" presStyleLbl="alignNode1" presStyleIdx="6" presStyleCnt="7"/>
      <dgm:spPr/>
    </dgm:pt>
    <dgm:pt modelId="{A98C0430-FC4F-44C0-8042-81DFCA6C2153}" type="pres">
      <dgm:prSet presAssocID="{A38EE1BB-3F51-4BF5-AC60-A19BC6D1787D}" presName="horz1" presStyleCnt="0"/>
      <dgm:spPr/>
    </dgm:pt>
    <dgm:pt modelId="{51AA8269-961A-4017-B7D2-A89CB5CDBF68}" type="pres">
      <dgm:prSet presAssocID="{A38EE1BB-3F51-4BF5-AC60-A19BC6D1787D}" presName="tx1" presStyleLbl="revTx" presStyleIdx="6" presStyleCnt="7"/>
      <dgm:spPr/>
    </dgm:pt>
    <dgm:pt modelId="{1C3E0A19-D8DF-43DE-BA5F-31E1DAAC2AAA}" type="pres">
      <dgm:prSet presAssocID="{A38EE1BB-3F51-4BF5-AC60-A19BC6D1787D}" presName="vert1" presStyleCnt="0"/>
      <dgm:spPr/>
    </dgm:pt>
  </dgm:ptLst>
  <dgm:cxnLst>
    <dgm:cxn modelId="{5A5DCD5E-E487-4AD5-84E0-5FAD27E8C803}" type="presOf" srcId="{A38EE1BB-3F51-4BF5-AC60-A19BC6D1787D}" destId="{51AA8269-961A-4017-B7D2-A89CB5CDBF68}" srcOrd="0" destOrd="0" presId="urn:microsoft.com/office/officeart/2008/layout/LinedList"/>
    <dgm:cxn modelId="{525C354E-78BC-4AB5-9445-0D7AEF1FEE26}" srcId="{ED0FA65B-313E-4107-91DE-DDB443D0EDF9}" destId="{A8D60665-559E-4415-B15F-8BEE757E153B}" srcOrd="1" destOrd="0" parTransId="{A1A973E3-10B6-439A-BF1D-99226F4B3DB8}" sibTransId="{BC50B564-F3C1-4975-881F-39BE5CF5B281}"/>
    <dgm:cxn modelId="{89642852-9A55-4B19-B13A-F59F1E10245C}" type="presOf" srcId="{98964311-BAF6-43A2-8A6A-61A1E2ABA102}" destId="{FFDF2710-3536-4FD6-B090-EB5D18FA709B}" srcOrd="0" destOrd="0" presId="urn:microsoft.com/office/officeart/2008/layout/LinedList"/>
    <dgm:cxn modelId="{97B36572-6664-4F99-B8AC-E3F51CCCBB34}" type="presOf" srcId="{02DA2429-CA5C-4C4D-9F39-E2D4D0B815C2}" destId="{36312535-46CF-4A6C-AC81-36D698D2F4B9}" srcOrd="0" destOrd="0" presId="urn:microsoft.com/office/officeart/2008/layout/LinedList"/>
    <dgm:cxn modelId="{C5EA3173-47A6-4913-AFC7-8F7432E1CC77}" type="presOf" srcId="{5B1D9E34-3E29-4D1B-957C-88F8CBE1B227}" destId="{16DD9DAE-3600-43CA-9DF5-9F3E3C731000}" srcOrd="0" destOrd="0" presId="urn:microsoft.com/office/officeart/2008/layout/LinedList"/>
    <dgm:cxn modelId="{577846A5-43C7-48CA-8ED1-11BC0D2947B6}" srcId="{ED0FA65B-313E-4107-91DE-DDB443D0EDF9}" destId="{2F770C7F-BC76-4290-99E9-B63DE9D84198}" srcOrd="4" destOrd="0" parTransId="{C733596F-80F5-4144-A0B1-BAF89C592D47}" sibTransId="{2592E90F-E9AC-4066-8413-27A8A95D390A}"/>
    <dgm:cxn modelId="{C794B2A9-A4E1-454B-837D-C82F65062C7B}" type="presOf" srcId="{ED0FA65B-313E-4107-91DE-DDB443D0EDF9}" destId="{8B464105-ED5F-46E3-A2C7-7445ED104F0D}" srcOrd="0" destOrd="0" presId="urn:microsoft.com/office/officeart/2008/layout/LinedList"/>
    <dgm:cxn modelId="{5E32FBAC-F7EE-4C95-884B-9E3ECFAE254C}" srcId="{ED0FA65B-313E-4107-91DE-DDB443D0EDF9}" destId="{5B1D9E34-3E29-4D1B-957C-88F8CBE1B227}" srcOrd="3" destOrd="0" parTransId="{763588CA-E43A-4E68-9A16-19CA93AA01B0}" sibTransId="{30D39D22-26B5-4E99-872C-7D524DBC2453}"/>
    <dgm:cxn modelId="{75A8A0BB-FA2C-4F79-A3E5-BF89E9D8BAD2}" type="presOf" srcId="{A8D60665-559E-4415-B15F-8BEE757E153B}" destId="{297E91CD-D700-4898-8046-7F4DE090B417}" srcOrd="0" destOrd="0" presId="urn:microsoft.com/office/officeart/2008/layout/LinedList"/>
    <dgm:cxn modelId="{D04336C9-9579-45D0-8FCF-C18AA02C035E}" srcId="{ED0FA65B-313E-4107-91DE-DDB443D0EDF9}" destId="{98964311-BAF6-43A2-8A6A-61A1E2ABA102}" srcOrd="5" destOrd="0" parTransId="{40E653FD-8F07-4CC9-AC28-EFE0C276106B}" sibTransId="{668A3721-EC17-4CBD-8834-30AF96C641FD}"/>
    <dgm:cxn modelId="{53F24AC9-C95A-4A14-9576-709B3946F306}" type="presOf" srcId="{D19549D6-5B7F-457B-B5B6-F12B6D1E8A8D}" destId="{BEA193F8-8A13-4802-8DA5-387FCE18E50D}" srcOrd="0" destOrd="0" presId="urn:microsoft.com/office/officeart/2008/layout/LinedList"/>
    <dgm:cxn modelId="{D44C2ACF-42E5-476A-9855-0AF76CDB9379}" type="presOf" srcId="{2F770C7F-BC76-4290-99E9-B63DE9D84198}" destId="{11458AC0-BFDF-41AB-8CC1-BCB461F0FB21}" srcOrd="0" destOrd="0" presId="urn:microsoft.com/office/officeart/2008/layout/LinedList"/>
    <dgm:cxn modelId="{A1D755DD-0389-4A18-BBE3-AB7999E35F9C}" srcId="{ED0FA65B-313E-4107-91DE-DDB443D0EDF9}" destId="{A38EE1BB-3F51-4BF5-AC60-A19BC6D1787D}" srcOrd="6" destOrd="0" parTransId="{29F73489-E0DE-4742-A1F6-CB9C0D1CD4C4}" sibTransId="{455EC958-5757-410B-B1AC-C19F0B8B65CE}"/>
    <dgm:cxn modelId="{B3217BE7-ECAC-4EB3-9D8A-35D65E9B7C9E}" srcId="{ED0FA65B-313E-4107-91DE-DDB443D0EDF9}" destId="{02DA2429-CA5C-4C4D-9F39-E2D4D0B815C2}" srcOrd="2" destOrd="0" parTransId="{8F766A78-D669-40B8-BD51-0A883465FD97}" sibTransId="{90AED03C-378C-4621-BFDB-5AD4B6C0DA21}"/>
    <dgm:cxn modelId="{B35FFFE7-2963-4FFB-AA1E-60F75E026A5E}" srcId="{ED0FA65B-313E-4107-91DE-DDB443D0EDF9}" destId="{D19549D6-5B7F-457B-B5B6-F12B6D1E8A8D}" srcOrd="0" destOrd="0" parTransId="{7D47DF52-42D5-40F5-A909-A0024E86914E}" sibTransId="{FFEDBBDE-CFB6-4B70-8473-0D050FCA7986}"/>
    <dgm:cxn modelId="{1273F7FB-57AB-4CBB-AEC3-A24DEE294917}" type="presParOf" srcId="{8B464105-ED5F-46E3-A2C7-7445ED104F0D}" destId="{58CA0B9A-DC9C-4C73-A1D0-2627AB732D72}" srcOrd="0" destOrd="0" presId="urn:microsoft.com/office/officeart/2008/layout/LinedList"/>
    <dgm:cxn modelId="{267249E3-5E14-4359-B86D-6373A6660EE1}" type="presParOf" srcId="{8B464105-ED5F-46E3-A2C7-7445ED104F0D}" destId="{BF7CD98F-DC6C-4C20-8319-5F3263ABFF3F}" srcOrd="1" destOrd="0" presId="urn:microsoft.com/office/officeart/2008/layout/LinedList"/>
    <dgm:cxn modelId="{FB2AD535-E7B8-4E25-8A53-1D6200B5DBEC}" type="presParOf" srcId="{BF7CD98F-DC6C-4C20-8319-5F3263ABFF3F}" destId="{BEA193F8-8A13-4802-8DA5-387FCE18E50D}" srcOrd="0" destOrd="0" presId="urn:microsoft.com/office/officeart/2008/layout/LinedList"/>
    <dgm:cxn modelId="{ABF34A26-960E-427E-B38A-715F8B7BCC62}" type="presParOf" srcId="{BF7CD98F-DC6C-4C20-8319-5F3263ABFF3F}" destId="{E0A5BCFE-F7FD-4299-A369-D88858027FA3}" srcOrd="1" destOrd="0" presId="urn:microsoft.com/office/officeart/2008/layout/LinedList"/>
    <dgm:cxn modelId="{02806159-57C7-4AC3-AC2A-FAA93F8A6541}" type="presParOf" srcId="{8B464105-ED5F-46E3-A2C7-7445ED104F0D}" destId="{6ED4F92A-DE7E-4A3B-A3C2-7311D54B5F9A}" srcOrd="2" destOrd="0" presId="urn:microsoft.com/office/officeart/2008/layout/LinedList"/>
    <dgm:cxn modelId="{FF1B9451-796A-48AF-BF04-1D3675EC3D95}" type="presParOf" srcId="{8B464105-ED5F-46E3-A2C7-7445ED104F0D}" destId="{C8579FD0-914D-409A-9EF2-66E4ECF09881}" srcOrd="3" destOrd="0" presId="urn:microsoft.com/office/officeart/2008/layout/LinedList"/>
    <dgm:cxn modelId="{20977A75-2433-4FC9-B44D-FD6247B5ABAC}" type="presParOf" srcId="{C8579FD0-914D-409A-9EF2-66E4ECF09881}" destId="{297E91CD-D700-4898-8046-7F4DE090B417}" srcOrd="0" destOrd="0" presId="urn:microsoft.com/office/officeart/2008/layout/LinedList"/>
    <dgm:cxn modelId="{7700D5E7-26BC-4B9A-A664-F3A6AF638E39}" type="presParOf" srcId="{C8579FD0-914D-409A-9EF2-66E4ECF09881}" destId="{E8CE2C82-8A30-4EE1-9200-78E5A30A9FDD}" srcOrd="1" destOrd="0" presId="urn:microsoft.com/office/officeart/2008/layout/LinedList"/>
    <dgm:cxn modelId="{07335275-E1E3-46E3-A107-987F191BAC34}" type="presParOf" srcId="{8B464105-ED5F-46E3-A2C7-7445ED104F0D}" destId="{F1E5E4ED-24B7-4937-B939-3243A91D0D4C}" srcOrd="4" destOrd="0" presId="urn:microsoft.com/office/officeart/2008/layout/LinedList"/>
    <dgm:cxn modelId="{631DBE7D-B9C9-4EEB-8213-CE952ECE8748}" type="presParOf" srcId="{8B464105-ED5F-46E3-A2C7-7445ED104F0D}" destId="{7679527C-EEF2-406E-81D4-7375857CEFF2}" srcOrd="5" destOrd="0" presId="urn:microsoft.com/office/officeart/2008/layout/LinedList"/>
    <dgm:cxn modelId="{B47D9BB4-BD83-45E1-B306-EB96236FFFF2}" type="presParOf" srcId="{7679527C-EEF2-406E-81D4-7375857CEFF2}" destId="{36312535-46CF-4A6C-AC81-36D698D2F4B9}" srcOrd="0" destOrd="0" presId="urn:microsoft.com/office/officeart/2008/layout/LinedList"/>
    <dgm:cxn modelId="{A7B88C41-6FA0-4DA6-8FBC-C179BB6E8292}" type="presParOf" srcId="{7679527C-EEF2-406E-81D4-7375857CEFF2}" destId="{FD7FC616-684A-472E-8B5B-7DCF4EB3AD84}" srcOrd="1" destOrd="0" presId="urn:microsoft.com/office/officeart/2008/layout/LinedList"/>
    <dgm:cxn modelId="{501D46CF-F048-49AF-8F6D-087E46941460}" type="presParOf" srcId="{8B464105-ED5F-46E3-A2C7-7445ED104F0D}" destId="{7A492E1F-E3B7-424B-9982-270F0DB97044}" srcOrd="6" destOrd="0" presId="urn:microsoft.com/office/officeart/2008/layout/LinedList"/>
    <dgm:cxn modelId="{B912C520-5DE2-4CDF-ACBE-DE923FB0067A}" type="presParOf" srcId="{8B464105-ED5F-46E3-A2C7-7445ED104F0D}" destId="{EF1D4161-8D5C-4667-AA4D-2F1D4EE4B677}" srcOrd="7" destOrd="0" presId="urn:microsoft.com/office/officeart/2008/layout/LinedList"/>
    <dgm:cxn modelId="{34D15B24-C91B-4E84-978A-A911A762EF0B}" type="presParOf" srcId="{EF1D4161-8D5C-4667-AA4D-2F1D4EE4B677}" destId="{16DD9DAE-3600-43CA-9DF5-9F3E3C731000}" srcOrd="0" destOrd="0" presId="urn:microsoft.com/office/officeart/2008/layout/LinedList"/>
    <dgm:cxn modelId="{C5B436EF-2A6A-4691-A8FF-B0A75F80C24D}" type="presParOf" srcId="{EF1D4161-8D5C-4667-AA4D-2F1D4EE4B677}" destId="{6957EB46-DB11-4DFD-AECA-3A1F071ECEC4}" srcOrd="1" destOrd="0" presId="urn:microsoft.com/office/officeart/2008/layout/LinedList"/>
    <dgm:cxn modelId="{A571839F-B4AD-4B2C-9A5E-00C1BD474AC8}" type="presParOf" srcId="{8B464105-ED5F-46E3-A2C7-7445ED104F0D}" destId="{85EB3EA0-9CEB-44A7-B311-C67501797301}" srcOrd="8" destOrd="0" presId="urn:microsoft.com/office/officeart/2008/layout/LinedList"/>
    <dgm:cxn modelId="{B7B3ED9D-A61A-4B9A-858B-D88D920B8093}" type="presParOf" srcId="{8B464105-ED5F-46E3-A2C7-7445ED104F0D}" destId="{54706E81-C8B6-439F-917E-C2860FF5A94E}" srcOrd="9" destOrd="0" presId="urn:microsoft.com/office/officeart/2008/layout/LinedList"/>
    <dgm:cxn modelId="{A3B3F829-7610-44EC-9716-D63AB00949E2}" type="presParOf" srcId="{54706E81-C8B6-439F-917E-C2860FF5A94E}" destId="{11458AC0-BFDF-41AB-8CC1-BCB461F0FB21}" srcOrd="0" destOrd="0" presId="urn:microsoft.com/office/officeart/2008/layout/LinedList"/>
    <dgm:cxn modelId="{C06989A5-6785-4B74-88B0-22F611D5AD7B}" type="presParOf" srcId="{54706E81-C8B6-439F-917E-C2860FF5A94E}" destId="{9A0F156C-0ABF-4615-AEF4-30B81514B4C6}" srcOrd="1" destOrd="0" presId="urn:microsoft.com/office/officeart/2008/layout/LinedList"/>
    <dgm:cxn modelId="{00C69A1A-5E61-444D-85D3-20595F810878}" type="presParOf" srcId="{8B464105-ED5F-46E3-A2C7-7445ED104F0D}" destId="{847EA7D7-2E48-4D7C-BF5B-310BC412314C}" srcOrd="10" destOrd="0" presId="urn:microsoft.com/office/officeart/2008/layout/LinedList"/>
    <dgm:cxn modelId="{E735BDB6-333D-4D17-A308-FA69FD9D4837}" type="presParOf" srcId="{8B464105-ED5F-46E3-A2C7-7445ED104F0D}" destId="{8E1F8669-5EB0-4EB1-9F05-1754CF941F9C}" srcOrd="11" destOrd="0" presId="urn:microsoft.com/office/officeart/2008/layout/LinedList"/>
    <dgm:cxn modelId="{38B6B046-62E5-433A-8FB3-C83C571547E7}" type="presParOf" srcId="{8E1F8669-5EB0-4EB1-9F05-1754CF941F9C}" destId="{FFDF2710-3536-4FD6-B090-EB5D18FA709B}" srcOrd="0" destOrd="0" presId="urn:microsoft.com/office/officeart/2008/layout/LinedList"/>
    <dgm:cxn modelId="{E671EBC3-2847-4C61-9C02-C69C2DD58180}" type="presParOf" srcId="{8E1F8669-5EB0-4EB1-9F05-1754CF941F9C}" destId="{4D2BE3C4-C125-4674-A37F-AA024EAD3C5B}" srcOrd="1" destOrd="0" presId="urn:microsoft.com/office/officeart/2008/layout/LinedList"/>
    <dgm:cxn modelId="{18E58CAA-D421-4836-B708-C219490613E3}" type="presParOf" srcId="{8B464105-ED5F-46E3-A2C7-7445ED104F0D}" destId="{66AE8E21-406C-41E9-8F00-78ECA32969C3}" srcOrd="12" destOrd="0" presId="urn:microsoft.com/office/officeart/2008/layout/LinedList"/>
    <dgm:cxn modelId="{B12535AB-AB1D-423D-B6B8-223A900C9FF8}" type="presParOf" srcId="{8B464105-ED5F-46E3-A2C7-7445ED104F0D}" destId="{A98C0430-FC4F-44C0-8042-81DFCA6C2153}" srcOrd="13" destOrd="0" presId="urn:microsoft.com/office/officeart/2008/layout/LinedList"/>
    <dgm:cxn modelId="{21E7FC29-DFB5-455C-A1BA-CAA69613F7E7}" type="presParOf" srcId="{A98C0430-FC4F-44C0-8042-81DFCA6C2153}" destId="{51AA8269-961A-4017-B7D2-A89CB5CDBF68}" srcOrd="0" destOrd="0" presId="urn:microsoft.com/office/officeart/2008/layout/LinedList"/>
    <dgm:cxn modelId="{1AEF4548-FCD3-4D51-A453-A915D896E1A2}" type="presParOf" srcId="{A98C0430-FC4F-44C0-8042-81DFCA6C2153}" destId="{1C3E0A19-D8DF-43DE-BA5F-31E1DAAC2AA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E62A9D-B914-47F2-8BA7-6CA1F0DD86CD}" type="doc">
      <dgm:prSet loTypeId="urn:microsoft.com/office/officeart/2009/3/layout/HorizontalOrganizationChart" loCatId="hierarchy" qsTypeId="urn:microsoft.com/office/officeart/2005/8/quickstyle/simple1" qsCatId="simple" csTypeId="urn:microsoft.com/office/officeart/2005/8/colors/colorful1" csCatId="colorful"/>
      <dgm:spPr/>
      <dgm:t>
        <a:bodyPr/>
        <a:lstStyle/>
        <a:p>
          <a:endParaRPr lang="en-US"/>
        </a:p>
      </dgm:t>
    </dgm:pt>
    <dgm:pt modelId="{475B1E58-1A00-4B3F-9F42-223F0D402F43}">
      <dgm:prSet/>
      <dgm:spPr/>
      <dgm:t>
        <a:bodyPr/>
        <a:lstStyle/>
        <a:p>
          <a:r>
            <a:rPr lang="en-US" dirty="0"/>
            <a:t>Pick a topic, issue, area, or service you want to work toward a reverse.</a:t>
          </a:r>
        </a:p>
      </dgm:t>
    </dgm:pt>
    <dgm:pt modelId="{40DF72B0-A9CE-4096-85A7-9A470ADA8925}" type="parTrans" cxnId="{DADC7AA8-1F87-4FFE-9360-B6EBB032D910}">
      <dgm:prSet/>
      <dgm:spPr/>
      <dgm:t>
        <a:bodyPr/>
        <a:lstStyle/>
        <a:p>
          <a:endParaRPr lang="en-US"/>
        </a:p>
      </dgm:t>
    </dgm:pt>
    <dgm:pt modelId="{C5455928-AE1C-420A-9C6D-50D105E46DD9}" type="sibTrans" cxnId="{DADC7AA8-1F87-4FFE-9360-B6EBB032D910}">
      <dgm:prSet/>
      <dgm:spPr/>
      <dgm:t>
        <a:bodyPr/>
        <a:lstStyle/>
        <a:p>
          <a:endParaRPr lang="en-US"/>
        </a:p>
      </dgm:t>
    </dgm:pt>
    <dgm:pt modelId="{0B194E02-A11D-4B76-AF54-D1F5ED3F67BC}">
      <dgm:prSet/>
      <dgm:spPr/>
      <dgm:t>
        <a:bodyPr/>
        <a:lstStyle/>
        <a:p>
          <a:r>
            <a:rPr lang="en-US" dirty="0"/>
            <a:t>Who are your targets?</a:t>
          </a:r>
        </a:p>
      </dgm:t>
    </dgm:pt>
    <dgm:pt modelId="{F2FB7730-A14C-403F-A40B-BB9487C90CC5}" type="parTrans" cxnId="{DDFFA785-54E6-4473-9CB8-4C6DB2C01F6E}">
      <dgm:prSet/>
      <dgm:spPr/>
      <dgm:t>
        <a:bodyPr/>
        <a:lstStyle/>
        <a:p>
          <a:endParaRPr lang="en-US"/>
        </a:p>
      </dgm:t>
    </dgm:pt>
    <dgm:pt modelId="{3121C173-865A-44EB-9202-4715DF051513}" type="sibTrans" cxnId="{DDFFA785-54E6-4473-9CB8-4C6DB2C01F6E}">
      <dgm:prSet/>
      <dgm:spPr/>
      <dgm:t>
        <a:bodyPr/>
        <a:lstStyle/>
        <a:p>
          <a:endParaRPr lang="en-US"/>
        </a:p>
      </dgm:t>
    </dgm:pt>
    <dgm:pt modelId="{910C6763-7EA7-4037-8EF3-CFA2992BA96E}">
      <dgm:prSet/>
      <dgm:spPr/>
      <dgm:t>
        <a:bodyPr/>
        <a:lstStyle/>
        <a:p>
          <a:r>
            <a:rPr lang="en-US" dirty="0"/>
            <a:t>What’s your strategy?</a:t>
          </a:r>
        </a:p>
      </dgm:t>
    </dgm:pt>
    <dgm:pt modelId="{9209E927-D568-4D8F-B97E-1291148CFC2F}" type="parTrans" cxnId="{8F1672D3-E6C5-40BF-8824-518199CA95A3}">
      <dgm:prSet/>
      <dgm:spPr/>
      <dgm:t>
        <a:bodyPr/>
        <a:lstStyle/>
        <a:p>
          <a:endParaRPr lang="en-US"/>
        </a:p>
      </dgm:t>
    </dgm:pt>
    <dgm:pt modelId="{AE0DF075-26B3-4BAC-BBF2-CF5DED7A84BE}" type="sibTrans" cxnId="{8F1672D3-E6C5-40BF-8824-518199CA95A3}">
      <dgm:prSet/>
      <dgm:spPr/>
      <dgm:t>
        <a:bodyPr/>
        <a:lstStyle/>
        <a:p>
          <a:endParaRPr lang="en-US"/>
        </a:p>
      </dgm:t>
    </dgm:pt>
    <dgm:pt modelId="{ECA818EB-9487-471C-9623-1239C33ED40D}">
      <dgm:prSet/>
      <dgm:spPr/>
      <dgm:t>
        <a:bodyPr/>
        <a:lstStyle/>
        <a:p>
          <a:r>
            <a:rPr lang="en-US" dirty="0"/>
            <a:t>Framing</a:t>
          </a:r>
        </a:p>
      </dgm:t>
    </dgm:pt>
    <dgm:pt modelId="{5B6A6857-AE64-4C34-9892-E4BD2E68035A}" type="parTrans" cxnId="{29874946-2F14-400C-A797-8B656DA51951}">
      <dgm:prSet/>
      <dgm:spPr/>
      <dgm:t>
        <a:bodyPr/>
        <a:lstStyle/>
        <a:p>
          <a:endParaRPr lang="en-US"/>
        </a:p>
      </dgm:t>
    </dgm:pt>
    <dgm:pt modelId="{601DA461-5B26-4F0E-8D4F-B3CBAE473834}" type="sibTrans" cxnId="{29874946-2F14-400C-A797-8B656DA51951}">
      <dgm:prSet/>
      <dgm:spPr/>
      <dgm:t>
        <a:bodyPr/>
        <a:lstStyle/>
        <a:p>
          <a:endParaRPr lang="en-US"/>
        </a:p>
      </dgm:t>
    </dgm:pt>
    <dgm:pt modelId="{8284A10C-EF27-418F-8EA8-8AA91E873516}">
      <dgm:prSet/>
      <dgm:spPr/>
      <dgm:t>
        <a:bodyPr/>
        <a:lstStyle/>
        <a:p>
          <a:r>
            <a:rPr lang="en-US" dirty="0"/>
            <a:t>Tools</a:t>
          </a:r>
        </a:p>
      </dgm:t>
    </dgm:pt>
    <dgm:pt modelId="{204FB81C-3905-4B74-AB7C-E3518B207694}" type="parTrans" cxnId="{6B5D4E96-7749-4B1D-9F3D-9492181DD482}">
      <dgm:prSet/>
      <dgm:spPr/>
      <dgm:t>
        <a:bodyPr/>
        <a:lstStyle/>
        <a:p>
          <a:endParaRPr lang="en-US"/>
        </a:p>
      </dgm:t>
    </dgm:pt>
    <dgm:pt modelId="{482BAEB0-25EF-4750-8349-043423EDDC7C}" type="sibTrans" cxnId="{6B5D4E96-7749-4B1D-9F3D-9492181DD482}">
      <dgm:prSet/>
      <dgm:spPr/>
      <dgm:t>
        <a:bodyPr/>
        <a:lstStyle/>
        <a:p>
          <a:endParaRPr lang="en-US"/>
        </a:p>
      </dgm:t>
    </dgm:pt>
    <dgm:pt modelId="{DAD9618B-C004-4A2F-8987-97153DBCF5A9}">
      <dgm:prSet/>
      <dgm:spPr/>
      <dgm:t>
        <a:bodyPr/>
        <a:lstStyle/>
        <a:p>
          <a:r>
            <a:rPr lang="en-US" dirty="0"/>
            <a:t>Implementation</a:t>
          </a:r>
        </a:p>
      </dgm:t>
    </dgm:pt>
    <dgm:pt modelId="{2AABEA59-CC1E-47F0-B274-694329399A25}" type="parTrans" cxnId="{96D82169-37C9-4B6C-8F8E-BB97A2A0B4C3}">
      <dgm:prSet/>
      <dgm:spPr/>
      <dgm:t>
        <a:bodyPr/>
        <a:lstStyle/>
        <a:p>
          <a:endParaRPr lang="en-US"/>
        </a:p>
      </dgm:t>
    </dgm:pt>
    <dgm:pt modelId="{0BF1C12C-DE6A-4AB2-B36F-DF75D87713B3}" type="sibTrans" cxnId="{96D82169-37C9-4B6C-8F8E-BB97A2A0B4C3}">
      <dgm:prSet/>
      <dgm:spPr/>
      <dgm:t>
        <a:bodyPr/>
        <a:lstStyle/>
        <a:p>
          <a:endParaRPr lang="en-US"/>
        </a:p>
      </dgm:t>
    </dgm:pt>
    <dgm:pt modelId="{9703D9BB-227F-431B-B70F-FF39EB236A20}">
      <dgm:prSet/>
      <dgm:spPr/>
      <dgm:t>
        <a:bodyPr/>
        <a:lstStyle/>
        <a:p>
          <a:r>
            <a:rPr lang="en-US" dirty="0"/>
            <a:t>Success Metrics</a:t>
          </a:r>
        </a:p>
      </dgm:t>
    </dgm:pt>
    <dgm:pt modelId="{998ABB51-E3F3-4752-9270-EA8D37BE21F2}" type="parTrans" cxnId="{CBAB3908-DE6A-497E-B415-09544FBF9C2B}">
      <dgm:prSet/>
      <dgm:spPr/>
      <dgm:t>
        <a:bodyPr/>
        <a:lstStyle/>
        <a:p>
          <a:endParaRPr lang="en-US"/>
        </a:p>
      </dgm:t>
    </dgm:pt>
    <dgm:pt modelId="{91FDB362-2DC0-47C5-9089-16D08D73D140}" type="sibTrans" cxnId="{CBAB3908-DE6A-497E-B415-09544FBF9C2B}">
      <dgm:prSet/>
      <dgm:spPr/>
      <dgm:t>
        <a:bodyPr/>
        <a:lstStyle/>
        <a:p>
          <a:endParaRPr lang="en-US"/>
        </a:p>
      </dgm:t>
    </dgm:pt>
    <dgm:pt modelId="{1EBBBFDF-ECCD-4442-A478-A4A544CEB056}" type="pres">
      <dgm:prSet presAssocID="{B1E62A9D-B914-47F2-8BA7-6CA1F0DD86CD}" presName="hierChild1" presStyleCnt="0">
        <dgm:presLayoutVars>
          <dgm:orgChart val="1"/>
          <dgm:chPref val="1"/>
          <dgm:dir/>
          <dgm:animOne val="branch"/>
          <dgm:animLvl val="lvl"/>
          <dgm:resizeHandles/>
        </dgm:presLayoutVars>
      </dgm:prSet>
      <dgm:spPr/>
    </dgm:pt>
    <dgm:pt modelId="{288C821B-B200-4298-880A-F9D2AB029568}" type="pres">
      <dgm:prSet presAssocID="{475B1E58-1A00-4B3F-9F42-223F0D402F43}" presName="hierRoot1" presStyleCnt="0">
        <dgm:presLayoutVars>
          <dgm:hierBranch val="init"/>
        </dgm:presLayoutVars>
      </dgm:prSet>
      <dgm:spPr/>
    </dgm:pt>
    <dgm:pt modelId="{B7E37D7B-13E1-42BB-B6E5-38FB3BC7B5CB}" type="pres">
      <dgm:prSet presAssocID="{475B1E58-1A00-4B3F-9F42-223F0D402F43}" presName="rootComposite1" presStyleCnt="0"/>
      <dgm:spPr/>
    </dgm:pt>
    <dgm:pt modelId="{0C930392-1326-4BEA-AA52-4010BD0B7EBD}" type="pres">
      <dgm:prSet presAssocID="{475B1E58-1A00-4B3F-9F42-223F0D402F43}" presName="rootText1" presStyleLbl="node0" presStyleIdx="0" presStyleCnt="3">
        <dgm:presLayoutVars>
          <dgm:chPref val="3"/>
        </dgm:presLayoutVars>
      </dgm:prSet>
      <dgm:spPr/>
    </dgm:pt>
    <dgm:pt modelId="{7475E5ED-72D6-43BE-9772-0A1126A8B5FF}" type="pres">
      <dgm:prSet presAssocID="{475B1E58-1A00-4B3F-9F42-223F0D402F43}" presName="rootConnector1" presStyleLbl="node1" presStyleIdx="0" presStyleCnt="0"/>
      <dgm:spPr/>
    </dgm:pt>
    <dgm:pt modelId="{5716FA18-9F30-455A-B9A8-41FAB9CEA6E0}" type="pres">
      <dgm:prSet presAssocID="{475B1E58-1A00-4B3F-9F42-223F0D402F43}" presName="hierChild2" presStyleCnt="0"/>
      <dgm:spPr/>
    </dgm:pt>
    <dgm:pt modelId="{2474C033-8EB9-4461-9387-91529236EDAB}" type="pres">
      <dgm:prSet presAssocID="{475B1E58-1A00-4B3F-9F42-223F0D402F43}" presName="hierChild3" presStyleCnt="0"/>
      <dgm:spPr/>
    </dgm:pt>
    <dgm:pt modelId="{D617D44F-0BDD-43B0-871D-E7C029038E4B}" type="pres">
      <dgm:prSet presAssocID="{0B194E02-A11D-4B76-AF54-D1F5ED3F67BC}" presName="hierRoot1" presStyleCnt="0">
        <dgm:presLayoutVars>
          <dgm:hierBranch val="init"/>
        </dgm:presLayoutVars>
      </dgm:prSet>
      <dgm:spPr/>
    </dgm:pt>
    <dgm:pt modelId="{BCAE93D4-1A3B-4F93-B032-A5B154B48B7F}" type="pres">
      <dgm:prSet presAssocID="{0B194E02-A11D-4B76-AF54-D1F5ED3F67BC}" presName="rootComposite1" presStyleCnt="0"/>
      <dgm:spPr/>
    </dgm:pt>
    <dgm:pt modelId="{C565F347-047E-4CFF-A4D6-AF5585C65E67}" type="pres">
      <dgm:prSet presAssocID="{0B194E02-A11D-4B76-AF54-D1F5ED3F67BC}" presName="rootText1" presStyleLbl="node0" presStyleIdx="1" presStyleCnt="3">
        <dgm:presLayoutVars>
          <dgm:chPref val="3"/>
        </dgm:presLayoutVars>
      </dgm:prSet>
      <dgm:spPr/>
    </dgm:pt>
    <dgm:pt modelId="{ABC401B2-82DF-4C01-A150-9DAB25A3EFAE}" type="pres">
      <dgm:prSet presAssocID="{0B194E02-A11D-4B76-AF54-D1F5ED3F67BC}" presName="rootConnector1" presStyleLbl="node1" presStyleIdx="0" presStyleCnt="0"/>
      <dgm:spPr/>
    </dgm:pt>
    <dgm:pt modelId="{B8594779-A7B1-45E1-80A3-B54C23DE1E61}" type="pres">
      <dgm:prSet presAssocID="{0B194E02-A11D-4B76-AF54-D1F5ED3F67BC}" presName="hierChild2" presStyleCnt="0"/>
      <dgm:spPr/>
    </dgm:pt>
    <dgm:pt modelId="{6D716760-1E44-492F-8389-BCF9F5A2984D}" type="pres">
      <dgm:prSet presAssocID="{0B194E02-A11D-4B76-AF54-D1F5ED3F67BC}" presName="hierChild3" presStyleCnt="0"/>
      <dgm:spPr/>
    </dgm:pt>
    <dgm:pt modelId="{2DAD6A9A-0B24-456A-96CC-94EBA59B5586}" type="pres">
      <dgm:prSet presAssocID="{910C6763-7EA7-4037-8EF3-CFA2992BA96E}" presName="hierRoot1" presStyleCnt="0">
        <dgm:presLayoutVars>
          <dgm:hierBranch val="init"/>
        </dgm:presLayoutVars>
      </dgm:prSet>
      <dgm:spPr/>
    </dgm:pt>
    <dgm:pt modelId="{1CB714AC-9EEB-473F-A4A2-7DFF513D1007}" type="pres">
      <dgm:prSet presAssocID="{910C6763-7EA7-4037-8EF3-CFA2992BA96E}" presName="rootComposite1" presStyleCnt="0"/>
      <dgm:spPr/>
    </dgm:pt>
    <dgm:pt modelId="{39D9DCBF-B69B-4A92-9E7A-72BB05BD0EE6}" type="pres">
      <dgm:prSet presAssocID="{910C6763-7EA7-4037-8EF3-CFA2992BA96E}" presName="rootText1" presStyleLbl="node0" presStyleIdx="2" presStyleCnt="3">
        <dgm:presLayoutVars>
          <dgm:chPref val="3"/>
        </dgm:presLayoutVars>
      </dgm:prSet>
      <dgm:spPr/>
    </dgm:pt>
    <dgm:pt modelId="{01A7D645-D159-4AB9-9FED-25A74543977B}" type="pres">
      <dgm:prSet presAssocID="{910C6763-7EA7-4037-8EF3-CFA2992BA96E}" presName="rootConnector1" presStyleLbl="node1" presStyleIdx="0" presStyleCnt="0"/>
      <dgm:spPr/>
    </dgm:pt>
    <dgm:pt modelId="{9FEB8431-8275-4F73-BAEA-E81CF429921A}" type="pres">
      <dgm:prSet presAssocID="{910C6763-7EA7-4037-8EF3-CFA2992BA96E}" presName="hierChild2" presStyleCnt="0"/>
      <dgm:spPr/>
    </dgm:pt>
    <dgm:pt modelId="{D85DCDAE-0321-4209-9129-906350AFAA0D}" type="pres">
      <dgm:prSet presAssocID="{5B6A6857-AE64-4C34-9892-E4BD2E68035A}" presName="Name64" presStyleLbl="parChTrans1D2" presStyleIdx="0" presStyleCnt="4"/>
      <dgm:spPr/>
    </dgm:pt>
    <dgm:pt modelId="{362EF6B8-9231-4018-8E59-DC1726D44D8C}" type="pres">
      <dgm:prSet presAssocID="{ECA818EB-9487-471C-9623-1239C33ED40D}" presName="hierRoot2" presStyleCnt="0">
        <dgm:presLayoutVars>
          <dgm:hierBranch val="init"/>
        </dgm:presLayoutVars>
      </dgm:prSet>
      <dgm:spPr/>
    </dgm:pt>
    <dgm:pt modelId="{C12D8C86-576B-4C33-B1CF-3004D1F2D2F6}" type="pres">
      <dgm:prSet presAssocID="{ECA818EB-9487-471C-9623-1239C33ED40D}" presName="rootComposite" presStyleCnt="0"/>
      <dgm:spPr/>
    </dgm:pt>
    <dgm:pt modelId="{E014E517-5172-4397-AED1-298D3B8204E2}" type="pres">
      <dgm:prSet presAssocID="{ECA818EB-9487-471C-9623-1239C33ED40D}" presName="rootText" presStyleLbl="node2" presStyleIdx="0" presStyleCnt="4">
        <dgm:presLayoutVars>
          <dgm:chPref val="3"/>
        </dgm:presLayoutVars>
      </dgm:prSet>
      <dgm:spPr/>
    </dgm:pt>
    <dgm:pt modelId="{C7882381-EB0F-4596-93E7-D9DFB6CA4D9E}" type="pres">
      <dgm:prSet presAssocID="{ECA818EB-9487-471C-9623-1239C33ED40D}" presName="rootConnector" presStyleLbl="node2" presStyleIdx="0" presStyleCnt="4"/>
      <dgm:spPr/>
    </dgm:pt>
    <dgm:pt modelId="{8B109F97-1E7A-4F73-AE4F-49E1F7810BC8}" type="pres">
      <dgm:prSet presAssocID="{ECA818EB-9487-471C-9623-1239C33ED40D}" presName="hierChild4" presStyleCnt="0"/>
      <dgm:spPr/>
    </dgm:pt>
    <dgm:pt modelId="{D1F9E5A5-9A36-4A49-B396-11A5453AF065}" type="pres">
      <dgm:prSet presAssocID="{ECA818EB-9487-471C-9623-1239C33ED40D}" presName="hierChild5" presStyleCnt="0"/>
      <dgm:spPr/>
    </dgm:pt>
    <dgm:pt modelId="{59C704AB-1E15-49D9-8066-C3302815C645}" type="pres">
      <dgm:prSet presAssocID="{204FB81C-3905-4B74-AB7C-E3518B207694}" presName="Name64" presStyleLbl="parChTrans1D2" presStyleIdx="1" presStyleCnt="4"/>
      <dgm:spPr/>
    </dgm:pt>
    <dgm:pt modelId="{16F1206D-D29A-4135-9F6D-D4A7FE84D956}" type="pres">
      <dgm:prSet presAssocID="{8284A10C-EF27-418F-8EA8-8AA91E873516}" presName="hierRoot2" presStyleCnt="0">
        <dgm:presLayoutVars>
          <dgm:hierBranch val="init"/>
        </dgm:presLayoutVars>
      </dgm:prSet>
      <dgm:spPr/>
    </dgm:pt>
    <dgm:pt modelId="{609157D8-CF1F-4DF6-A89C-E72105D3EE56}" type="pres">
      <dgm:prSet presAssocID="{8284A10C-EF27-418F-8EA8-8AA91E873516}" presName="rootComposite" presStyleCnt="0"/>
      <dgm:spPr/>
    </dgm:pt>
    <dgm:pt modelId="{BA203945-45F7-4D55-8B2A-94F594C71A6C}" type="pres">
      <dgm:prSet presAssocID="{8284A10C-EF27-418F-8EA8-8AA91E873516}" presName="rootText" presStyleLbl="node2" presStyleIdx="1" presStyleCnt="4">
        <dgm:presLayoutVars>
          <dgm:chPref val="3"/>
        </dgm:presLayoutVars>
      </dgm:prSet>
      <dgm:spPr/>
    </dgm:pt>
    <dgm:pt modelId="{96EB9B9A-6B50-4407-88C3-97959631F34B}" type="pres">
      <dgm:prSet presAssocID="{8284A10C-EF27-418F-8EA8-8AA91E873516}" presName="rootConnector" presStyleLbl="node2" presStyleIdx="1" presStyleCnt="4"/>
      <dgm:spPr/>
    </dgm:pt>
    <dgm:pt modelId="{8A75DD53-CFDD-41F9-9AFB-E708BFBA5FC3}" type="pres">
      <dgm:prSet presAssocID="{8284A10C-EF27-418F-8EA8-8AA91E873516}" presName="hierChild4" presStyleCnt="0"/>
      <dgm:spPr/>
    </dgm:pt>
    <dgm:pt modelId="{EA68E57C-DBC2-4938-8BBF-DAF13BCB5C51}" type="pres">
      <dgm:prSet presAssocID="{8284A10C-EF27-418F-8EA8-8AA91E873516}" presName="hierChild5" presStyleCnt="0"/>
      <dgm:spPr/>
    </dgm:pt>
    <dgm:pt modelId="{8E9FB3D2-AE72-476E-941C-9F394FAB0652}" type="pres">
      <dgm:prSet presAssocID="{2AABEA59-CC1E-47F0-B274-694329399A25}" presName="Name64" presStyleLbl="parChTrans1D2" presStyleIdx="2" presStyleCnt="4"/>
      <dgm:spPr/>
    </dgm:pt>
    <dgm:pt modelId="{95B0B39F-2BF5-4DFD-9DBF-80BD76D18E70}" type="pres">
      <dgm:prSet presAssocID="{DAD9618B-C004-4A2F-8987-97153DBCF5A9}" presName="hierRoot2" presStyleCnt="0">
        <dgm:presLayoutVars>
          <dgm:hierBranch val="init"/>
        </dgm:presLayoutVars>
      </dgm:prSet>
      <dgm:spPr/>
    </dgm:pt>
    <dgm:pt modelId="{42315186-4938-4219-A402-179763FBE6D0}" type="pres">
      <dgm:prSet presAssocID="{DAD9618B-C004-4A2F-8987-97153DBCF5A9}" presName="rootComposite" presStyleCnt="0"/>
      <dgm:spPr/>
    </dgm:pt>
    <dgm:pt modelId="{9049D1FF-8202-43F8-83B6-824F5E8147BE}" type="pres">
      <dgm:prSet presAssocID="{DAD9618B-C004-4A2F-8987-97153DBCF5A9}" presName="rootText" presStyleLbl="node2" presStyleIdx="2" presStyleCnt="4">
        <dgm:presLayoutVars>
          <dgm:chPref val="3"/>
        </dgm:presLayoutVars>
      </dgm:prSet>
      <dgm:spPr/>
    </dgm:pt>
    <dgm:pt modelId="{0FF0E636-4822-48C0-94C7-D384ABCC3E34}" type="pres">
      <dgm:prSet presAssocID="{DAD9618B-C004-4A2F-8987-97153DBCF5A9}" presName="rootConnector" presStyleLbl="node2" presStyleIdx="2" presStyleCnt="4"/>
      <dgm:spPr/>
    </dgm:pt>
    <dgm:pt modelId="{B2F9B62C-56A8-461B-B1BB-C9AF8BC97681}" type="pres">
      <dgm:prSet presAssocID="{DAD9618B-C004-4A2F-8987-97153DBCF5A9}" presName="hierChild4" presStyleCnt="0"/>
      <dgm:spPr/>
    </dgm:pt>
    <dgm:pt modelId="{2246AB5B-6A52-4A13-A97C-1C1522E4AD77}" type="pres">
      <dgm:prSet presAssocID="{DAD9618B-C004-4A2F-8987-97153DBCF5A9}" presName="hierChild5" presStyleCnt="0"/>
      <dgm:spPr/>
    </dgm:pt>
    <dgm:pt modelId="{9052024F-E3EA-4738-AB1F-C10DC3E3E55E}" type="pres">
      <dgm:prSet presAssocID="{998ABB51-E3F3-4752-9270-EA8D37BE21F2}" presName="Name64" presStyleLbl="parChTrans1D2" presStyleIdx="3" presStyleCnt="4"/>
      <dgm:spPr/>
    </dgm:pt>
    <dgm:pt modelId="{A1E71BA1-C614-465E-8B41-223210477852}" type="pres">
      <dgm:prSet presAssocID="{9703D9BB-227F-431B-B70F-FF39EB236A20}" presName="hierRoot2" presStyleCnt="0">
        <dgm:presLayoutVars>
          <dgm:hierBranch val="init"/>
        </dgm:presLayoutVars>
      </dgm:prSet>
      <dgm:spPr/>
    </dgm:pt>
    <dgm:pt modelId="{88956DEC-0FF7-464E-9FA1-5758261E3F2C}" type="pres">
      <dgm:prSet presAssocID="{9703D9BB-227F-431B-B70F-FF39EB236A20}" presName="rootComposite" presStyleCnt="0"/>
      <dgm:spPr/>
    </dgm:pt>
    <dgm:pt modelId="{396088EB-D317-494E-83EA-03596E2BA4B2}" type="pres">
      <dgm:prSet presAssocID="{9703D9BB-227F-431B-B70F-FF39EB236A20}" presName="rootText" presStyleLbl="node2" presStyleIdx="3" presStyleCnt="4">
        <dgm:presLayoutVars>
          <dgm:chPref val="3"/>
        </dgm:presLayoutVars>
      </dgm:prSet>
      <dgm:spPr/>
    </dgm:pt>
    <dgm:pt modelId="{399FCA89-2833-484E-A04D-AC4BDBAAD38C}" type="pres">
      <dgm:prSet presAssocID="{9703D9BB-227F-431B-B70F-FF39EB236A20}" presName="rootConnector" presStyleLbl="node2" presStyleIdx="3" presStyleCnt="4"/>
      <dgm:spPr/>
    </dgm:pt>
    <dgm:pt modelId="{F04FC05D-A0B8-47A1-877A-5960C9C7A333}" type="pres">
      <dgm:prSet presAssocID="{9703D9BB-227F-431B-B70F-FF39EB236A20}" presName="hierChild4" presStyleCnt="0"/>
      <dgm:spPr/>
    </dgm:pt>
    <dgm:pt modelId="{23251ABC-271C-44E9-A88E-DD5B0806DF7B}" type="pres">
      <dgm:prSet presAssocID="{9703D9BB-227F-431B-B70F-FF39EB236A20}" presName="hierChild5" presStyleCnt="0"/>
      <dgm:spPr/>
    </dgm:pt>
    <dgm:pt modelId="{686AD743-EECC-4CE2-AA6D-8303C399506F}" type="pres">
      <dgm:prSet presAssocID="{910C6763-7EA7-4037-8EF3-CFA2992BA96E}" presName="hierChild3" presStyleCnt="0"/>
      <dgm:spPr/>
    </dgm:pt>
  </dgm:ptLst>
  <dgm:cxnLst>
    <dgm:cxn modelId="{CBAB3908-DE6A-497E-B415-09544FBF9C2B}" srcId="{910C6763-7EA7-4037-8EF3-CFA2992BA96E}" destId="{9703D9BB-227F-431B-B70F-FF39EB236A20}" srcOrd="3" destOrd="0" parTransId="{998ABB51-E3F3-4752-9270-EA8D37BE21F2}" sibTransId="{91FDB362-2DC0-47C5-9089-16D08D73D140}"/>
    <dgm:cxn modelId="{89A70A1A-F2DF-49B1-B467-1DD6ABE3C7C0}" type="presOf" srcId="{5B6A6857-AE64-4C34-9892-E4BD2E68035A}" destId="{D85DCDAE-0321-4209-9129-906350AFAA0D}" srcOrd="0" destOrd="0" presId="urn:microsoft.com/office/officeart/2009/3/layout/HorizontalOrganizationChart"/>
    <dgm:cxn modelId="{7081791F-63E3-47F5-9E3A-2752CD45907A}" type="presOf" srcId="{2AABEA59-CC1E-47F0-B274-694329399A25}" destId="{8E9FB3D2-AE72-476E-941C-9F394FAB0652}" srcOrd="0" destOrd="0" presId="urn:microsoft.com/office/officeart/2009/3/layout/HorizontalOrganizationChart"/>
    <dgm:cxn modelId="{E0391039-C2C5-4179-9DC7-DB069084EA14}" type="presOf" srcId="{9703D9BB-227F-431B-B70F-FF39EB236A20}" destId="{396088EB-D317-494E-83EA-03596E2BA4B2}" srcOrd="0" destOrd="0" presId="urn:microsoft.com/office/officeart/2009/3/layout/HorizontalOrganizationChart"/>
    <dgm:cxn modelId="{47D8E540-B5BD-44A0-9AC1-7EDA4D5CB98B}" type="presOf" srcId="{9703D9BB-227F-431B-B70F-FF39EB236A20}" destId="{399FCA89-2833-484E-A04D-AC4BDBAAD38C}" srcOrd="1" destOrd="0" presId="urn:microsoft.com/office/officeart/2009/3/layout/HorizontalOrganizationChart"/>
    <dgm:cxn modelId="{29874946-2F14-400C-A797-8B656DA51951}" srcId="{910C6763-7EA7-4037-8EF3-CFA2992BA96E}" destId="{ECA818EB-9487-471C-9623-1239C33ED40D}" srcOrd="0" destOrd="0" parTransId="{5B6A6857-AE64-4C34-9892-E4BD2E68035A}" sibTransId="{601DA461-5B26-4F0E-8D4F-B3CBAE473834}"/>
    <dgm:cxn modelId="{317D5868-3A91-4CC3-981A-50C9C747CF82}" type="presOf" srcId="{910C6763-7EA7-4037-8EF3-CFA2992BA96E}" destId="{01A7D645-D159-4AB9-9FED-25A74543977B}" srcOrd="1" destOrd="0" presId="urn:microsoft.com/office/officeart/2009/3/layout/HorizontalOrganizationChart"/>
    <dgm:cxn modelId="{96D82169-37C9-4B6C-8F8E-BB97A2A0B4C3}" srcId="{910C6763-7EA7-4037-8EF3-CFA2992BA96E}" destId="{DAD9618B-C004-4A2F-8987-97153DBCF5A9}" srcOrd="2" destOrd="0" parTransId="{2AABEA59-CC1E-47F0-B274-694329399A25}" sibTransId="{0BF1C12C-DE6A-4AB2-B36F-DF75D87713B3}"/>
    <dgm:cxn modelId="{BB96F56A-D677-4B99-B410-15B986CBEDFF}" type="presOf" srcId="{B1E62A9D-B914-47F2-8BA7-6CA1F0DD86CD}" destId="{1EBBBFDF-ECCD-4442-A478-A4A544CEB056}" srcOrd="0" destOrd="0" presId="urn:microsoft.com/office/officeart/2009/3/layout/HorizontalOrganizationChart"/>
    <dgm:cxn modelId="{0A9FCE6C-A744-4491-8BFA-B6473E574A0A}" type="presOf" srcId="{475B1E58-1A00-4B3F-9F42-223F0D402F43}" destId="{0C930392-1326-4BEA-AA52-4010BD0B7EBD}" srcOrd="0" destOrd="0" presId="urn:microsoft.com/office/officeart/2009/3/layout/HorizontalOrganizationChart"/>
    <dgm:cxn modelId="{0ECBEC53-0B35-45AF-B0C4-9A359A272173}" type="presOf" srcId="{0B194E02-A11D-4B76-AF54-D1F5ED3F67BC}" destId="{ABC401B2-82DF-4C01-A150-9DAB25A3EFAE}" srcOrd="1" destOrd="0" presId="urn:microsoft.com/office/officeart/2009/3/layout/HorizontalOrganizationChart"/>
    <dgm:cxn modelId="{98BA8379-7825-41A6-A422-0B9422898ED0}" type="presOf" srcId="{DAD9618B-C004-4A2F-8987-97153DBCF5A9}" destId="{0FF0E636-4822-48C0-94C7-D384ABCC3E34}" srcOrd="1" destOrd="0" presId="urn:microsoft.com/office/officeart/2009/3/layout/HorizontalOrganizationChart"/>
    <dgm:cxn modelId="{AD479F79-EA59-4E18-9AE9-A978D6CB582D}" type="presOf" srcId="{204FB81C-3905-4B74-AB7C-E3518B207694}" destId="{59C704AB-1E15-49D9-8066-C3302815C645}" srcOrd="0" destOrd="0" presId="urn:microsoft.com/office/officeart/2009/3/layout/HorizontalOrganizationChart"/>
    <dgm:cxn modelId="{DDFFA785-54E6-4473-9CB8-4C6DB2C01F6E}" srcId="{B1E62A9D-B914-47F2-8BA7-6CA1F0DD86CD}" destId="{0B194E02-A11D-4B76-AF54-D1F5ED3F67BC}" srcOrd="1" destOrd="0" parTransId="{F2FB7730-A14C-403F-A40B-BB9487C90CC5}" sibTransId="{3121C173-865A-44EB-9202-4715DF051513}"/>
    <dgm:cxn modelId="{6B5D4E96-7749-4B1D-9F3D-9492181DD482}" srcId="{910C6763-7EA7-4037-8EF3-CFA2992BA96E}" destId="{8284A10C-EF27-418F-8EA8-8AA91E873516}" srcOrd="1" destOrd="0" parTransId="{204FB81C-3905-4B74-AB7C-E3518B207694}" sibTransId="{482BAEB0-25EF-4750-8349-043423EDDC7C}"/>
    <dgm:cxn modelId="{DADC7AA8-1F87-4FFE-9360-B6EBB032D910}" srcId="{B1E62A9D-B914-47F2-8BA7-6CA1F0DD86CD}" destId="{475B1E58-1A00-4B3F-9F42-223F0D402F43}" srcOrd="0" destOrd="0" parTransId="{40DF72B0-A9CE-4096-85A7-9A470ADA8925}" sibTransId="{C5455928-AE1C-420A-9C6D-50D105E46DD9}"/>
    <dgm:cxn modelId="{6193ECA8-618B-470D-99C6-2E10CF1D4399}" type="presOf" srcId="{910C6763-7EA7-4037-8EF3-CFA2992BA96E}" destId="{39D9DCBF-B69B-4A92-9E7A-72BB05BD0EE6}" srcOrd="0" destOrd="0" presId="urn:microsoft.com/office/officeart/2009/3/layout/HorizontalOrganizationChart"/>
    <dgm:cxn modelId="{4430FBAE-6145-4DB0-B36B-C61CD201FD9C}" type="presOf" srcId="{998ABB51-E3F3-4752-9270-EA8D37BE21F2}" destId="{9052024F-E3EA-4738-AB1F-C10DC3E3E55E}" srcOrd="0" destOrd="0" presId="urn:microsoft.com/office/officeart/2009/3/layout/HorizontalOrganizationChart"/>
    <dgm:cxn modelId="{6B3589B3-041F-4681-91E5-578CE4B99FA8}" type="presOf" srcId="{8284A10C-EF27-418F-8EA8-8AA91E873516}" destId="{96EB9B9A-6B50-4407-88C3-97959631F34B}" srcOrd="1" destOrd="0" presId="urn:microsoft.com/office/officeart/2009/3/layout/HorizontalOrganizationChart"/>
    <dgm:cxn modelId="{A69C8CB5-F26B-4F82-A49D-BC5E8457C519}" type="presOf" srcId="{0B194E02-A11D-4B76-AF54-D1F5ED3F67BC}" destId="{C565F347-047E-4CFF-A4D6-AF5585C65E67}" srcOrd="0" destOrd="0" presId="urn:microsoft.com/office/officeart/2009/3/layout/HorizontalOrganizationChart"/>
    <dgm:cxn modelId="{CB79E3BC-A69F-4811-99EF-8B9B8755FFBC}" type="presOf" srcId="{ECA818EB-9487-471C-9623-1239C33ED40D}" destId="{C7882381-EB0F-4596-93E7-D9DFB6CA4D9E}" srcOrd="1" destOrd="0" presId="urn:microsoft.com/office/officeart/2009/3/layout/HorizontalOrganizationChart"/>
    <dgm:cxn modelId="{FEE35DBD-6418-4336-B5D7-484C1A7504A0}" type="presOf" srcId="{8284A10C-EF27-418F-8EA8-8AA91E873516}" destId="{BA203945-45F7-4D55-8B2A-94F594C71A6C}" srcOrd="0" destOrd="0" presId="urn:microsoft.com/office/officeart/2009/3/layout/HorizontalOrganizationChart"/>
    <dgm:cxn modelId="{62ACEBCA-8CC7-4E57-9569-C1D874A4D917}" type="presOf" srcId="{DAD9618B-C004-4A2F-8987-97153DBCF5A9}" destId="{9049D1FF-8202-43F8-83B6-824F5E8147BE}" srcOrd="0" destOrd="0" presId="urn:microsoft.com/office/officeart/2009/3/layout/HorizontalOrganizationChart"/>
    <dgm:cxn modelId="{151050CB-EF98-4B1C-867C-64256C7CE801}" type="presOf" srcId="{475B1E58-1A00-4B3F-9F42-223F0D402F43}" destId="{7475E5ED-72D6-43BE-9772-0A1126A8B5FF}" srcOrd="1" destOrd="0" presId="urn:microsoft.com/office/officeart/2009/3/layout/HorizontalOrganizationChart"/>
    <dgm:cxn modelId="{8F1672D3-E6C5-40BF-8824-518199CA95A3}" srcId="{B1E62A9D-B914-47F2-8BA7-6CA1F0DD86CD}" destId="{910C6763-7EA7-4037-8EF3-CFA2992BA96E}" srcOrd="2" destOrd="0" parTransId="{9209E927-D568-4D8F-B97E-1291148CFC2F}" sibTransId="{AE0DF075-26B3-4BAC-BBF2-CF5DED7A84BE}"/>
    <dgm:cxn modelId="{37C8DBFD-E72B-47C3-9CDA-5C1875F4F4C0}" type="presOf" srcId="{ECA818EB-9487-471C-9623-1239C33ED40D}" destId="{E014E517-5172-4397-AED1-298D3B8204E2}" srcOrd="0" destOrd="0" presId="urn:microsoft.com/office/officeart/2009/3/layout/HorizontalOrganizationChart"/>
    <dgm:cxn modelId="{F78E01EE-0686-4AFE-BFB7-C2B908F2D3A0}" type="presParOf" srcId="{1EBBBFDF-ECCD-4442-A478-A4A544CEB056}" destId="{288C821B-B200-4298-880A-F9D2AB029568}" srcOrd="0" destOrd="0" presId="urn:microsoft.com/office/officeart/2009/3/layout/HorizontalOrganizationChart"/>
    <dgm:cxn modelId="{3F4FF152-EB5E-407D-A97B-3765FA6307FA}" type="presParOf" srcId="{288C821B-B200-4298-880A-F9D2AB029568}" destId="{B7E37D7B-13E1-42BB-B6E5-38FB3BC7B5CB}" srcOrd="0" destOrd="0" presId="urn:microsoft.com/office/officeart/2009/3/layout/HorizontalOrganizationChart"/>
    <dgm:cxn modelId="{BD7F5655-1C85-40BC-AF93-8DA283A86CBB}" type="presParOf" srcId="{B7E37D7B-13E1-42BB-B6E5-38FB3BC7B5CB}" destId="{0C930392-1326-4BEA-AA52-4010BD0B7EBD}" srcOrd="0" destOrd="0" presId="urn:microsoft.com/office/officeart/2009/3/layout/HorizontalOrganizationChart"/>
    <dgm:cxn modelId="{FBFE9D77-2F92-414C-A495-23586621B2F6}" type="presParOf" srcId="{B7E37D7B-13E1-42BB-B6E5-38FB3BC7B5CB}" destId="{7475E5ED-72D6-43BE-9772-0A1126A8B5FF}" srcOrd="1" destOrd="0" presId="urn:microsoft.com/office/officeart/2009/3/layout/HorizontalOrganizationChart"/>
    <dgm:cxn modelId="{8E96E523-0C79-4440-8164-CFD59B9274DD}" type="presParOf" srcId="{288C821B-B200-4298-880A-F9D2AB029568}" destId="{5716FA18-9F30-455A-B9A8-41FAB9CEA6E0}" srcOrd="1" destOrd="0" presId="urn:microsoft.com/office/officeart/2009/3/layout/HorizontalOrganizationChart"/>
    <dgm:cxn modelId="{F46440F6-0144-4B4E-9DC7-97E316467D96}" type="presParOf" srcId="{288C821B-B200-4298-880A-F9D2AB029568}" destId="{2474C033-8EB9-4461-9387-91529236EDAB}" srcOrd="2" destOrd="0" presId="urn:microsoft.com/office/officeart/2009/3/layout/HorizontalOrganizationChart"/>
    <dgm:cxn modelId="{AA694354-1EA4-4400-A088-6039D448C0B2}" type="presParOf" srcId="{1EBBBFDF-ECCD-4442-A478-A4A544CEB056}" destId="{D617D44F-0BDD-43B0-871D-E7C029038E4B}" srcOrd="1" destOrd="0" presId="urn:microsoft.com/office/officeart/2009/3/layout/HorizontalOrganizationChart"/>
    <dgm:cxn modelId="{42A9E25E-C3DA-4202-BC06-0EF142CF08EA}" type="presParOf" srcId="{D617D44F-0BDD-43B0-871D-E7C029038E4B}" destId="{BCAE93D4-1A3B-4F93-B032-A5B154B48B7F}" srcOrd="0" destOrd="0" presId="urn:microsoft.com/office/officeart/2009/3/layout/HorizontalOrganizationChart"/>
    <dgm:cxn modelId="{F7A25A5D-0343-469A-8884-D42457EC985C}" type="presParOf" srcId="{BCAE93D4-1A3B-4F93-B032-A5B154B48B7F}" destId="{C565F347-047E-4CFF-A4D6-AF5585C65E67}" srcOrd="0" destOrd="0" presId="urn:microsoft.com/office/officeart/2009/3/layout/HorizontalOrganizationChart"/>
    <dgm:cxn modelId="{B03471B7-37B6-4958-87A3-0B1D63B1F124}" type="presParOf" srcId="{BCAE93D4-1A3B-4F93-B032-A5B154B48B7F}" destId="{ABC401B2-82DF-4C01-A150-9DAB25A3EFAE}" srcOrd="1" destOrd="0" presId="urn:microsoft.com/office/officeart/2009/3/layout/HorizontalOrganizationChart"/>
    <dgm:cxn modelId="{88BF6EB6-DE3B-4C30-A191-A78D40558038}" type="presParOf" srcId="{D617D44F-0BDD-43B0-871D-E7C029038E4B}" destId="{B8594779-A7B1-45E1-80A3-B54C23DE1E61}" srcOrd="1" destOrd="0" presId="urn:microsoft.com/office/officeart/2009/3/layout/HorizontalOrganizationChart"/>
    <dgm:cxn modelId="{3D920467-96A7-4D65-BE8D-FE3AC4AC0FC1}" type="presParOf" srcId="{D617D44F-0BDD-43B0-871D-E7C029038E4B}" destId="{6D716760-1E44-492F-8389-BCF9F5A2984D}" srcOrd="2" destOrd="0" presId="urn:microsoft.com/office/officeart/2009/3/layout/HorizontalOrganizationChart"/>
    <dgm:cxn modelId="{0B2A86C5-306C-4072-AD8F-DC9D54984D63}" type="presParOf" srcId="{1EBBBFDF-ECCD-4442-A478-A4A544CEB056}" destId="{2DAD6A9A-0B24-456A-96CC-94EBA59B5586}" srcOrd="2" destOrd="0" presId="urn:microsoft.com/office/officeart/2009/3/layout/HorizontalOrganizationChart"/>
    <dgm:cxn modelId="{F4A636AE-EBEF-4D2D-881B-1E0503CC2255}" type="presParOf" srcId="{2DAD6A9A-0B24-456A-96CC-94EBA59B5586}" destId="{1CB714AC-9EEB-473F-A4A2-7DFF513D1007}" srcOrd="0" destOrd="0" presId="urn:microsoft.com/office/officeart/2009/3/layout/HorizontalOrganizationChart"/>
    <dgm:cxn modelId="{42626DF8-7628-433C-A6E4-BAC1C4FE9D4A}" type="presParOf" srcId="{1CB714AC-9EEB-473F-A4A2-7DFF513D1007}" destId="{39D9DCBF-B69B-4A92-9E7A-72BB05BD0EE6}" srcOrd="0" destOrd="0" presId="urn:microsoft.com/office/officeart/2009/3/layout/HorizontalOrganizationChart"/>
    <dgm:cxn modelId="{C7F0ED0D-CAFD-4C88-A386-0E4BE359EDBC}" type="presParOf" srcId="{1CB714AC-9EEB-473F-A4A2-7DFF513D1007}" destId="{01A7D645-D159-4AB9-9FED-25A74543977B}" srcOrd="1" destOrd="0" presId="urn:microsoft.com/office/officeart/2009/3/layout/HorizontalOrganizationChart"/>
    <dgm:cxn modelId="{74DC38FB-3E58-4873-A0EC-B28E371CFF3D}" type="presParOf" srcId="{2DAD6A9A-0B24-456A-96CC-94EBA59B5586}" destId="{9FEB8431-8275-4F73-BAEA-E81CF429921A}" srcOrd="1" destOrd="0" presId="urn:microsoft.com/office/officeart/2009/3/layout/HorizontalOrganizationChart"/>
    <dgm:cxn modelId="{547B9C57-30E0-4A5B-BA05-3948886C54B4}" type="presParOf" srcId="{9FEB8431-8275-4F73-BAEA-E81CF429921A}" destId="{D85DCDAE-0321-4209-9129-906350AFAA0D}" srcOrd="0" destOrd="0" presId="urn:microsoft.com/office/officeart/2009/3/layout/HorizontalOrganizationChart"/>
    <dgm:cxn modelId="{1329724A-90B0-44B2-9D9A-C3FDCDB92904}" type="presParOf" srcId="{9FEB8431-8275-4F73-BAEA-E81CF429921A}" destId="{362EF6B8-9231-4018-8E59-DC1726D44D8C}" srcOrd="1" destOrd="0" presId="urn:microsoft.com/office/officeart/2009/3/layout/HorizontalOrganizationChart"/>
    <dgm:cxn modelId="{EAFC888F-3533-4E06-BB59-27F5CCA0FAFA}" type="presParOf" srcId="{362EF6B8-9231-4018-8E59-DC1726D44D8C}" destId="{C12D8C86-576B-4C33-B1CF-3004D1F2D2F6}" srcOrd="0" destOrd="0" presId="urn:microsoft.com/office/officeart/2009/3/layout/HorizontalOrganizationChart"/>
    <dgm:cxn modelId="{6E8EEBDD-9C37-42EE-892A-1D2721C1E36E}" type="presParOf" srcId="{C12D8C86-576B-4C33-B1CF-3004D1F2D2F6}" destId="{E014E517-5172-4397-AED1-298D3B8204E2}" srcOrd="0" destOrd="0" presId="urn:microsoft.com/office/officeart/2009/3/layout/HorizontalOrganizationChart"/>
    <dgm:cxn modelId="{DCF5DCBD-8EDC-49EB-B630-4800697ABE53}" type="presParOf" srcId="{C12D8C86-576B-4C33-B1CF-3004D1F2D2F6}" destId="{C7882381-EB0F-4596-93E7-D9DFB6CA4D9E}" srcOrd="1" destOrd="0" presId="urn:microsoft.com/office/officeart/2009/3/layout/HorizontalOrganizationChart"/>
    <dgm:cxn modelId="{CB7BE34D-A65C-4F73-ABE3-35FC3865E88E}" type="presParOf" srcId="{362EF6B8-9231-4018-8E59-DC1726D44D8C}" destId="{8B109F97-1E7A-4F73-AE4F-49E1F7810BC8}" srcOrd="1" destOrd="0" presId="urn:microsoft.com/office/officeart/2009/3/layout/HorizontalOrganizationChart"/>
    <dgm:cxn modelId="{58EF94AE-584B-4FA2-8B43-94C1A483EEBF}" type="presParOf" srcId="{362EF6B8-9231-4018-8E59-DC1726D44D8C}" destId="{D1F9E5A5-9A36-4A49-B396-11A5453AF065}" srcOrd="2" destOrd="0" presId="urn:microsoft.com/office/officeart/2009/3/layout/HorizontalOrganizationChart"/>
    <dgm:cxn modelId="{2B50A1A6-5728-4A85-8CC8-472371A890E2}" type="presParOf" srcId="{9FEB8431-8275-4F73-BAEA-E81CF429921A}" destId="{59C704AB-1E15-49D9-8066-C3302815C645}" srcOrd="2" destOrd="0" presId="urn:microsoft.com/office/officeart/2009/3/layout/HorizontalOrganizationChart"/>
    <dgm:cxn modelId="{A85BF3A9-33F2-4CBB-9E2E-E65E3D66AFB6}" type="presParOf" srcId="{9FEB8431-8275-4F73-BAEA-E81CF429921A}" destId="{16F1206D-D29A-4135-9F6D-D4A7FE84D956}" srcOrd="3" destOrd="0" presId="urn:microsoft.com/office/officeart/2009/3/layout/HorizontalOrganizationChart"/>
    <dgm:cxn modelId="{2E9BD707-8CA2-43E4-B79C-B07B13153155}" type="presParOf" srcId="{16F1206D-D29A-4135-9F6D-D4A7FE84D956}" destId="{609157D8-CF1F-4DF6-A89C-E72105D3EE56}" srcOrd="0" destOrd="0" presId="urn:microsoft.com/office/officeart/2009/3/layout/HorizontalOrganizationChart"/>
    <dgm:cxn modelId="{DFAE7D97-F655-40AF-8BC7-9271C1C1AE79}" type="presParOf" srcId="{609157D8-CF1F-4DF6-A89C-E72105D3EE56}" destId="{BA203945-45F7-4D55-8B2A-94F594C71A6C}" srcOrd="0" destOrd="0" presId="urn:microsoft.com/office/officeart/2009/3/layout/HorizontalOrganizationChart"/>
    <dgm:cxn modelId="{CF76B009-4996-46BC-942A-D6FECD3AE358}" type="presParOf" srcId="{609157D8-CF1F-4DF6-A89C-E72105D3EE56}" destId="{96EB9B9A-6B50-4407-88C3-97959631F34B}" srcOrd="1" destOrd="0" presId="urn:microsoft.com/office/officeart/2009/3/layout/HorizontalOrganizationChart"/>
    <dgm:cxn modelId="{75531A13-C648-4A6C-BDD5-7C2EC3574FEA}" type="presParOf" srcId="{16F1206D-D29A-4135-9F6D-D4A7FE84D956}" destId="{8A75DD53-CFDD-41F9-9AFB-E708BFBA5FC3}" srcOrd="1" destOrd="0" presId="urn:microsoft.com/office/officeart/2009/3/layout/HorizontalOrganizationChart"/>
    <dgm:cxn modelId="{6D51C628-DBBF-451C-B5A9-D783D673B208}" type="presParOf" srcId="{16F1206D-D29A-4135-9F6D-D4A7FE84D956}" destId="{EA68E57C-DBC2-4938-8BBF-DAF13BCB5C51}" srcOrd="2" destOrd="0" presId="urn:microsoft.com/office/officeart/2009/3/layout/HorizontalOrganizationChart"/>
    <dgm:cxn modelId="{BBF8D609-51A5-4F0F-8652-732ED9F6AC43}" type="presParOf" srcId="{9FEB8431-8275-4F73-BAEA-E81CF429921A}" destId="{8E9FB3D2-AE72-476E-941C-9F394FAB0652}" srcOrd="4" destOrd="0" presId="urn:microsoft.com/office/officeart/2009/3/layout/HorizontalOrganizationChart"/>
    <dgm:cxn modelId="{E8991851-0DF0-4E52-A781-F8D145E9B842}" type="presParOf" srcId="{9FEB8431-8275-4F73-BAEA-E81CF429921A}" destId="{95B0B39F-2BF5-4DFD-9DBF-80BD76D18E70}" srcOrd="5" destOrd="0" presId="urn:microsoft.com/office/officeart/2009/3/layout/HorizontalOrganizationChart"/>
    <dgm:cxn modelId="{F443D623-470E-4A73-A5F6-EB2C1A7170FE}" type="presParOf" srcId="{95B0B39F-2BF5-4DFD-9DBF-80BD76D18E70}" destId="{42315186-4938-4219-A402-179763FBE6D0}" srcOrd="0" destOrd="0" presId="urn:microsoft.com/office/officeart/2009/3/layout/HorizontalOrganizationChart"/>
    <dgm:cxn modelId="{87C958B3-1156-40E6-AA11-E06CD6611823}" type="presParOf" srcId="{42315186-4938-4219-A402-179763FBE6D0}" destId="{9049D1FF-8202-43F8-83B6-824F5E8147BE}" srcOrd="0" destOrd="0" presId="urn:microsoft.com/office/officeart/2009/3/layout/HorizontalOrganizationChart"/>
    <dgm:cxn modelId="{601A6D09-13D5-4480-B831-6C66AE9C72FC}" type="presParOf" srcId="{42315186-4938-4219-A402-179763FBE6D0}" destId="{0FF0E636-4822-48C0-94C7-D384ABCC3E34}" srcOrd="1" destOrd="0" presId="urn:microsoft.com/office/officeart/2009/3/layout/HorizontalOrganizationChart"/>
    <dgm:cxn modelId="{B9D4FF7F-433B-47CF-A580-F77F299A375A}" type="presParOf" srcId="{95B0B39F-2BF5-4DFD-9DBF-80BD76D18E70}" destId="{B2F9B62C-56A8-461B-B1BB-C9AF8BC97681}" srcOrd="1" destOrd="0" presId="urn:microsoft.com/office/officeart/2009/3/layout/HorizontalOrganizationChart"/>
    <dgm:cxn modelId="{C647C805-66F6-44B8-9A69-42BB9CDB1AB9}" type="presParOf" srcId="{95B0B39F-2BF5-4DFD-9DBF-80BD76D18E70}" destId="{2246AB5B-6A52-4A13-A97C-1C1522E4AD77}" srcOrd="2" destOrd="0" presId="urn:microsoft.com/office/officeart/2009/3/layout/HorizontalOrganizationChart"/>
    <dgm:cxn modelId="{4E8B93D8-053C-4DA6-8880-B3325DD82BA2}" type="presParOf" srcId="{9FEB8431-8275-4F73-BAEA-E81CF429921A}" destId="{9052024F-E3EA-4738-AB1F-C10DC3E3E55E}" srcOrd="6" destOrd="0" presId="urn:microsoft.com/office/officeart/2009/3/layout/HorizontalOrganizationChart"/>
    <dgm:cxn modelId="{B97C6898-F29A-4589-A74E-1B13E5EB4132}" type="presParOf" srcId="{9FEB8431-8275-4F73-BAEA-E81CF429921A}" destId="{A1E71BA1-C614-465E-8B41-223210477852}" srcOrd="7" destOrd="0" presId="urn:microsoft.com/office/officeart/2009/3/layout/HorizontalOrganizationChart"/>
    <dgm:cxn modelId="{6FD877A3-C04F-4C3C-8544-362EE92B1CB6}" type="presParOf" srcId="{A1E71BA1-C614-465E-8B41-223210477852}" destId="{88956DEC-0FF7-464E-9FA1-5758261E3F2C}" srcOrd="0" destOrd="0" presId="urn:microsoft.com/office/officeart/2009/3/layout/HorizontalOrganizationChart"/>
    <dgm:cxn modelId="{77471F28-02C1-4BC8-B098-738E3FFEB692}" type="presParOf" srcId="{88956DEC-0FF7-464E-9FA1-5758261E3F2C}" destId="{396088EB-D317-494E-83EA-03596E2BA4B2}" srcOrd="0" destOrd="0" presId="urn:microsoft.com/office/officeart/2009/3/layout/HorizontalOrganizationChart"/>
    <dgm:cxn modelId="{25E54E65-ABFB-42CF-BD57-CA5D3FDAE97E}" type="presParOf" srcId="{88956DEC-0FF7-464E-9FA1-5758261E3F2C}" destId="{399FCA89-2833-484E-A04D-AC4BDBAAD38C}" srcOrd="1" destOrd="0" presId="urn:microsoft.com/office/officeart/2009/3/layout/HorizontalOrganizationChart"/>
    <dgm:cxn modelId="{A8FFEA1C-D1E9-4FB9-BC4A-1A4690398DBF}" type="presParOf" srcId="{A1E71BA1-C614-465E-8B41-223210477852}" destId="{F04FC05D-A0B8-47A1-877A-5960C9C7A333}" srcOrd="1" destOrd="0" presId="urn:microsoft.com/office/officeart/2009/3/layout/HorizontalOrganizationChart"/>
    <dgm:cxn modelId="{83277393-E7ED-4CA4-AFEE-799201DE3313}" type="presParOf" srcId="{A1E71BA1-C614-465E-8B41-223210477852}" destId="{23251ABC-271C-44E9-A88E-DD5B0806DF7B}" srcOrd="2" destOrd="0" presId="urn:microsoft.com/office/officeart/2009/3/layout/HorizontalOrganizationChart"/>
    <dgm:cxn modelId="{1C960A9C-597A-411F-8862-CB7180FB03A5}" type="presParOf" srcId="{2DAD6A9A-0B24-456A-96CC-94EBA59B5586}" destId="{686AD743-EECC-4CE2-AA6D-8303C399506F}"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0F6D2-0232-429B-A2FE-A5804342F8CF}">
      <dsp:nvSpPr>
        <dsp:cNvPr id="0" name=""/>
        <dsp:cNvSpPr/>
      </dsp:nvSpPr>
      <dsp:spPr>
        <a:xfrm>
          <a:off x="0" y="40005"/>
          <a:ext cx="10058399" cy="71954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Convenience</a:t>
          </a:r>
        </a:p>
      </dsp:txBody>
      <dsp:txXfrm>
        <a:off x="35125" y="75130"/>
        <a:ext cx="9988149" cy="649299"/>
      </dsp:txXfrm>
    </dsp:sp>
    <dsp:sp modelId="{F3D68837-6045-45E4-8D54-19666576FAD3}">
      <dsp:nvSpPr>
        <dsp:cNvPr id="0" name=""/>
        <dsp:cNvSpPr/>
      </dsp:nvSpPr>
      <dsp:spPr>
        <a:xfrm>
          <a:off x="0" y="845955"/>
          <a:ext cx="10058399" cy="71954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Cost/Coverage</a:t>
          </a:r>
        </a:p>
      </dsp:txBody>
      <dsp:txXfrm>
        <a:off x="35125" y="881080"/>
        <a:ext cx="9988149" cy="649299"/>
      </dsp:txXfrm>
    </dsp:sp>
    <dsp:sp modelId="{41A4E5B0-67F7-4B5A-AB3C-D4099DB0D5F2}">
      <dsp:nvSpPr>
        <dsp:cNvPr id="0" name=""/>
        <dsp:cNvSpPr/>
      </dsp:nvSpPr>
      <dsp:spPr>
        <a:xfrm>
          <a:off x="0" y="1651904"/>
          <a:ext cx="10058399" cy="71954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Customer Service and Surroundings</a:t>
          </a:r>
        </a:p>
      </dsp:txBody>
      <dsp:txXfrm>
        <a:off x="35125" y="1687029"/>
        <a:ext cx="9988149" cy="649299"/>
      </dsp:txXfrm>
    </dsp:sp>
    <dsp:sp modelId="{74542C3B-C947-410A-8ED8-52F27F48E93F}">
      <dsp:nvSpPr>
        <dsp:cNvPr id="0" name=""/>
        <dsp:cNvSpPr/>
      </dsp:nvSpPr>
      <dsp:spPr>
        <a:xfrm>
          <a:off x="0" y="2457855"/>
          <a:ext cx="10058399" cy="71954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Privacy</a:t>
          </a:r>
        </a:p>
      </dsp:txBody>
      <dsp:txXfrm>
        <a:off x="35125" y="2492980"/>
        <a:ext cx="9988149" cy="649299"/>
      </dsp:txXfrm>
    </dsp:sp>
    <dsp:sp modelId="{ED84C707-EBEF-4490-94EF-CA1A3D5DC0F9}">
      <dsp:nvSpPr>
        <dsp:cNvPr id="0" name=""/>
        <dsp:cNvSpPr/>
      </dsp:nvSpPr>
      <dsp:spPr>
        <a:xfrm>
          <a:off x="0" y="3263805"/>
          <a:ext cx="10058399" cy="71954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Facility</a:t>
          </a:r>
        </a:p>
      </dsp:txBody>
      <dsp:txXfrm>
        <a:off x="35125" y="3298930"/>
        <a:ext cx="9988149" cy="649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42FBD-15D8-42A3-9AA6-58237B81A5D7}">
      <dsp:nvSpPr>
        <dsp:cNvPr id="0" name=""/>
        <dsp:cNvSpPr/>
      </dsp:nvSpPr>
      <dsp:spPr>
        <a:xfrm>
          <a:off x="0" y="552"/>
          <a:ext cx="10972800" cy="1292816"/>
        </a:xfrm>
        <a:prstGeom prst="roundRect">
          <a:avLst>
            <a:gd name="adj" fmla="val 10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39FBA9D5-2924-4651-8229-C2372928D6CA}">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810D7830-A48D-4C7C-8658-0319697CEB3D}">
      <dsp:nvSpPr>
        <dsp:cNvPr id="0" name=""/>
        <dsp:cNvSpPr/>
      </dsp:nvSpPr>
      <dsp:spPr>
        <a:xfrm>
          <a:off x="1493203" y="552"/>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100000"/>
            </a:lnSpc>
            <a:spcBef>
              <a:spcPct val="0"/>
            </a:spcBef>
            <a:spcAft>
              <a:spcPct val="35000"/>
            </a:spcAft>
            <a:buNone/>
          </a:pPr>
          <a:r>
            <a:rPr lang="en-US" sz="2400" kern="1200" dirty="0"/>
            <a:t>Nearly 90% of all adults in the USA search for health information on Facebook, Twitter, YouTube, and other social media sites.</a:t>
          </a:r>
        </a:p>
      </dsp:txBody>
      <dsp:txXfrm>
        <a:off x="1493203" y="552"/>
        <a:ext cx="9479596" cy="1292816"/>
      </dsp:txXfrm>
    </dsp:sp>
    <dsp:sp modelId="{82FBF55D-2370-4BF6-AF4F-74875E6F7F6B}">
      <dsp:nvSpPr>
        <dsp:cNvPr id="0" name=""/>
        <dsp:cNvSpPr/>
      </dsp:nvSpPr>
      <dsp:spPr>
        <a:xfrm>
          <a:off x="0" y="1616573"/>
          <a:ext cx="10972800" cy="1292816"/>
        </a:xfrm>
        <a:prstGeom prst="roundRect">
          <a:avLst>
            <a:gd name="adj" fmla="val 10000"/>
          </a:avLst>
        </a:prstGeom>
        <a:solidFill>
          <a:schemeClr val="accent2">
            <a:lumMod val="40000"/>
            <a:lumOff val="60000"/>
          </a:schemeClr>
        </a:solidFill>
        <a:ln>
          <a:solidFill>
            <a:srgbClr val="1AC808"/>
          </a:solidFill>
        </a:ln>
        <a:effectLst/>
      </dsp:spPr>
      <dsp:style>
        <a:lnRef idx="0">
          <a:scrgbClr r="0" g="0" b="0"/>
        </a:lnRef>
        <a:fillRef idx="1">
          <a:scrgbClr r="0" g="0" b="0"/>
        </a:fillRef>
        <a:effectRef idx="0">
          <a:scrgbClr r="0" g="0" b="0"/>
        </a:effectRef>
        <a:fontRef idx="minor"/>
      </dsp:style>
    </dsp:sp>
    <dsp:sp modelId="{842AFFCA-8712-42B9-8C90-855C2DF92109}">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D9C32E58-16AD-4229-A42B-52B0F8227AD9}">
      <dsp:nvSpPr>
        <dsp:cNvPr id="0" name=""/>
        <dsp:cNvSpPr/>
      </dsp:nvSpPr>
      <dsp:spPr>
        <a:xfrm>
          <a:off x="1493203" y="161657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100000"/>
            </a:lnSpc>
            <a:spcBef>
              <a:spcPct val="0"/>
            </a:spcBef>
            <a:spcAft>
              <a:spcPct val="35000"/>
            </a:spcAft>
            <a:buNone/>
          </a:pPr>
          <a:r>
            <a:rPr lang="en-US" sz="2400" kern="1200" dirty="0"/>
            <a:t>Social media is the most common place Americans learn about health tactics, followed by search engines, doctors, and health information sites.</a:t>
          </a:r>
        </a:p>
      </dsp:txBody>
      <dsp:txXfrm>
        <a:off x="1493203" y="1616573"/>
        <a:ext cx="9479596" cy="1292816"/>
      </dsp:txXfrm>
    </dsp:sp>
    <dsp:sp modelId="{1ED1850D-FBDC-4CE3-834D-B8DE3E8C70E9}">
      <dsp:nvSpPr>
        <dsp:cNvPr id="0" name=""/>
        <dsp:cNvSpPr/>
      </dsp:nvSpPr>
      <dsp:spPr>
        <a:xfrm>
          <a:off x="0" y="3232593"/>
          <a:ext cx="10972800" cy="1292816"/>
        </a:xfrm>
        <a:prstGeom prst="roundRect">
          <a:avLst>
            <a:gd name="adj" fmla="val 1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sp>
    <dsp:sp modelId="{46502732-EC90-4DF5-9D57-E43AB717A2C0}">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A1BE78B3-D205-4474-A52D-8B39DAFA77D8}">
      <dsp:nvSpPr>
        <dsp:cNvPr id="0" name=""/>
        <dsp:cNvSpPr/>
      </dsp:nvSpPr>
      <dsp:spPr>
        <a:xfrm>
          <a:off x="1493203" y="323259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100000"/>
            </a:lnSpc>
            <a:spcBef>
              <a:spcPct val="0"/>
            </a:spcBef>
            <a:spcAft>
              <a:spcPct val="35000"/>
            </a:spcAft>
            <a:buNone/>
          </a:pPr>
          <a:r>
            <a:rPr lang="en-US" sz="2400" kern="1200" dirty="0"/>
            <a:t>Social media influencers are also a source of health advice for one-third of Americans. </a:t>
          </a:r>
        </a:p>
      </dsp:txBody>
      <dsp:txXfrm>
        <a:off x="1493203" y="3232593"/>
        <a:ext cx="9479596" cy="1292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60D56-A68D-4D6B-A2C9-81FF707B066F}">
      <dsp:nvSpPr>
        <dsp:cNvPr id="0" name=""/>
        <dsp:cNvSpPr/>
      </dsp:nvSpPr>
      <dsp:spPr>
        <a:xfrm>
          <a:off x="0" y="390372"/>
          <a:ext cx="10058399"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Signage</a:t>
          </a:r>
        </a:p>
      </dsp:txBody>
      <dsp:txXfrm>
        <a:off x="36296" y="426668"/>
        <a:ext cx="9985807" cy="670943"/>
      </dsp:txXfrm>
    </dsp:sp>
    <dsp:sp modelId="{DCD45FFE-66F5-478B-9AFD-39684C37AB3B}">
      <dsp:nvSpPr>
        <dsp:cNvPr id="0" name=""/>
        <dsp:cNvSpPr/>
      </dsp:nvSpPr>
      <dsp:spPr>
        <a:xfrm>
          <a:off x="0" y="1223187"/>
          <a:ext cx="10058399"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Team Apparel and Swag, Don’t forget the linens</a:t>
          </a:r>
        </a:p>
      </dsp:txBody>
      <dsp:txXfrm>
        <a:off x="36296" y="1259483"/>
        <a:ext cx="9985807" cy="670943"/>
      </dsp:txXfrm>
    </dsp:sp>
    <dsp:sp modelId="{156D6987-72DE-41B1-B2B1-3571E5F13F7E}">
      <dsp:nvSpPr>
        <dsp:cNvPr id="0" name=""/>
        <dsp:cNvSpPr/>
      </dsp:nvSpPr>
      <dsp:spPr>
        <a:xfrm>
          <a:off x="0" y="2056002"/>
          <a:ext cx="10058399"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Printed materials (including recruitment promotional pieces)</a:t>
          </a:r>
        </a:p>
      </dsp:txBody>
      <dsp:txXfrm>
        <a:off x="36296" y="2092298"/>
        <a:ext cx="9985807" cy="670943"/>
      </dsp:txXfrm>
    </dsp:sp>
    <dsp:sp modelId="{A3819DC8-1289-4C71-B546-7EE0F9DBDA5A}">
      <dsp:nvSpPr>
        <dsp:cNvPr id="0" name=""/>
        <dsp:cNvSpPr/>
      </dsp:nvSpPr>
      <dsp:spPr>
        <a:xfrm>
          <a:off x="0" y="2888817"/>
          <a:ext cx="10058399" cy="7435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Websites and other digital assets</a:t>
          </a:r>
        </a:p>
      </dsp:txBody>
      <dsp:txXfrm>
        <a:off x="36296" y="2925113"/>
        <a:ext cx="9985807" cy="670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A0B9A-DC9C-4C73-A1D0-2627AB732D72}">
      <dsp:nvSpPr>
        <dsp:cNvPr id="0" name=""/>
        <dsp:cNvSpPr/>
      </dsp:nvSpPr>
      <dsp:spPr>
        <a:xfrm>
          <a:off x="0" y="412"/>
          <a:ext cx="84697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A193F8-8A13-4802-8DA5-387FCE18E50D}">
      <dsp:nvSpPr>
        <dsp:cNvPr id="0" name=""/>
        <dsp:cNvSpPr/>
      </dsp:nvSpPr>
      <dsp:spPr>
        <a:xfrm>
          <a:off x="0" y="412"/>
          <a:ext cx="8469739" cy="48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 Character</a:t>
          </a:r>
        </a:p>
      </dsp:txBody>
      <dsp:txXfrm>
        <a:off x="0" y="412"/>
        <a:ext cx="8469739" cy="482138"/>
      </dsp:txXfrm>
    </dsp:sp>
    <dsp:sp modelId="{6ED4F92A-DE7E-4A3B-A3C2-7311D54B5F9A}">
      <dsp:nvSpPr>
        <dsp:cNvPr id="0" name=""/>
        <dsp:cNvSpPr/>
      </dsp:nvSpPr>
      <dsp:spPr>
        <a:xfrm>
          <a:off x="0" y="482550"/>
          <a:ext cx="84697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7E91CD-D700-4898-8046-7F4DE090B417}">
      <dsp:nvSpPr>
        <dsp:cNvPr id="0" name=""/>
        <dsp:cNvSpPr/>
      </dsp:nvSpPr>
      <dsp:spPr>
        <a:xfrm>
          <a:off x="0" y="482550"/>
          <a:ext cx="8469739" cy="48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Has a Problem</a:t>
          </a:r>
        </a:p>
      </dsp:txBody>
      <dsp:txXfrm>
        <a:off x="0" y="482550"/>
        <a:ext cx="8469739" cy="482138"/>
      </dsp:txXfrm>
    </dsp:sp>
    <dsp:sp modelId="{F1E5E4ED-24B7-4937-B939-3243A91D0D4C}">
      <dsp:nvSpPr>
        <dsp:cNvPr id="0" name=""/>
        <dsp:cNvSpPr/>
      </dsp:nvSpPr>
      <dsp:spPr>
        <a:xfrm>
          <a:off x="0" y="964689"/>
          <a:ext cx="84697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312535-46CF-4A6C-AC81-36D698D2F4B9}">
      <dsp:nvSpPr>
        <dsp:cNvPr id="0" name=""/>
        <dsp:cNvSpPr/>
      </dsp:nvSpPr>
      <dsp:spPr>
        <a:xfrm>
          <a:off x="0" y="964689"/>
          <a:ext cx="8469739" cy="48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And Meets a Guide</a:t>
          </a:r>
        </a:p>
      </dsp:txBody>
      <dsp:txXfrm>
        <a:off x="0" y="964689"/>
        <a:ext cx="8469739" cy="482138"/>
      </dsp:txXfrm>
    </dsp:sp>
    <dsp:sp modelId="{7A492E1F-E3B7-424B-9982-270F0DB97044}">
      <dsp:nvSpPr>
        <dsp:cNvPr id="0" name=""/>
        <dsp:cNvSpPr/>
      </dsp:nvSpPr>
      <dsp:spPr>
        <a:xfrm>
          <a:off x="0" y="1446828"/>
          <a:ext cx="84697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DD9DAE-3600-43CA-9DF5-9F3E3C731000}">
      <dsp:nvSpPr>
        <dsp:cNvPr id="0" name=""/>
        <dsp:cNvSpPr/>
      </dsp:nvSpPr>
      <dsp:spPr>
        <a:xfrm>
          <a:off x="0" y="1446828"/>
          <a:ext cx="8469739" cy="48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Who Gives Them a Plan</a:t>
          </a:r>
        </a:p>
      </dsp:txBody>
      <dsp:txXfrm>
        <a:off x="0" y="1446828"/>
        <a:ext cx="8469739" cy="482138"/>
      </dsp:txXfrm>
    </dsp:sp>
    <dsp:sp modelId="{85EB3EA0-9CEB-44A7-B311-C67501797301}">
      <dsp:nvSpPr>
        <dsp:cNvPr id="0" name=""/>
        <dsp:cNvSpPr/>
      </dsp:nvSpPr>
      <dsp:spPr>
        <a:xfrm>
          <a:off x="0" y="1928967"/>
          <a:ext cx="84697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458AC0-BFDF-41AB-8CC1-BCB461F0FB21}">
      <dsp:nvSpPr>
        <dsp:cNvPr id="0" name=""/>
        <dsp:cNvSpPr/>
      </dsp:nvSpPr>
      <dsp:spPr>
        <a:xfrm>
          <a:off x="0" y="1928967"/>
          <a:ext cx="8469739" cy="48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And Calls Them to Action</a:t>
          </a:r>
        </a:p>
      </dsp:txBody>
      <dsp:txXfrm>
        <a:off x="0" y="1928967"/>
        <a:ext cx="8469739" cy="482138"/>
      </dsp:txXfrm>
    </dsp:sp>
    <dsp:sp modelId="{847EA7D7-2E48-4D7C-BF5B-310BC412314C}">
      <dsp:nvSpPr>
        <dsp:cNvPr id="0" name=""/>
        <dsp:cNvSpPr/>
      </dsp:nvSpPr>
      <dsp:spPr>
        <a:xfrm>
          <a:off x="0" y="2411106"/>
          <a:ext cx="84697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DF2710-3536-4FD6-B090-EB5D18FA709B}">
      <dsp:nvSpPr>
        <dsp:cNvPr id="0" name=""/>
        <dsp:cNvSpPr/>
      </dsp:nvSpPr>
      <dsp:spPr>
        <a:xfrm>
          <a:off x="0" y="2411106"/>
          <a:ext cx="8469739" cy="48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That Helps Them Avoid Failure</a:t>
          </a:r>
        </a:p>
      </dsp:txBody>
      <dsp:txXfrm>
        <a:off x="0" y="2411106"/>
        <a:ext cx="8469739" cy="482138"/>
      </dsp:txXfrm>
    </dsp:sp>
    <dsp:sp modelId="{66AE8E21-406C-41E9-8F00-78ECA32969C3}">
      <dsp:nvSpPr>
        <dsp:cNvPr id="0" name=""/>
        <dsp:cNvSpPr/>
      </dsp:nvSpPr>
      <dsp:spPr>
        <a:xfrm>
          <a:off x="0" y="2893245"/>
          <a:ext cx="84697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AA8269-961A-4017-B7D2-A89CB5CDBF68}">
      <dsp:nvSpPr>
        <dsp:cNvPr id="0" name=""/>
        <dsp:cNvSpPr/>
      </dsp:nvSpPr>
      <dsp:spPr>
        <a:xfrm>
          <a:off x="0" y="2893245"/>
          <a:ext cx="8469739" cy="48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And Ends in Success</a:t>
          </a:r>
        </a:p>
      </dsp:txBody>
      <dsp:txXfrm>
        <a:off x="0" y="2893245"/>
        <a:ext cx="8469739" cy="4821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2024F-E3EA-4738-AB1F-C10DC3E3E55E}">
      <dsp:nvSpPr>
        <dsp:cNvPr id="0" name=""/>
        <dsp:cNvSpPr/>
      </dsp:nvSpPr>
      <dsp:spPr>
        <a:xfrm>
          <a:off x="3176399" y="2825416"/>
          <a:ext cx="557588" cy="1798223"/>
        </a:xfrm>
        <a:custGeom>
          <a:avLst/>
          <a:gdLst/>
          <a:ahLst/>
          <a:cxnLst/>
          <a:rect l="0" t="0" r="0" b="0"/>
          <a:pathLst>
            <a:path>
              <a:moveTo>
                <a:pt x="0" y="0"/>
              </a:moveTo>
              <a:lnTo>
                <a:pt x="278794" y="0"/>
              </a:lnTo>
              <a:lnTo>
                <a:pt x="278794" y="1798223"/>
              </a:lnTo>
              <a:lnTo>
                <a:pt x="557588" y="1798223"/>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9FB3D2-AE72-476E-941C-9F394FAB0652}">
      <dsp:nvSpPr>
        <dsp:cNvPr id="0" name=""/>
        <dsp:cNvSpPr/>
      </dsp:nvSpPr>
      <dsp:spPr>
        <a:xfrm>
          <a:off x="3176399" y="2825416"/>
          <a:ext cx="557588" cy="599407"/>
        </a:xfrm>
        <a:custGeom>
          <a:avLst/>
          <a:gdLst/>
          <a:ahLst/>
          <a:cxnLst/>
          <a:rect l="0" t="0" r="0" b="0"/>
          <a:pathLst>
            <a:path>
              <a:moveTo>
                <a:pt x="0" y="0"/>
              </a:moveTo>
              <a:lnTo>
                <a:pt x="278794" y="0"/>
              </a:lnTo>
              <a:lnTo>
                <a:pt x="278794" y="599407"/>
              </a:lnTo>
              <a:lnTo>
                <a:pt x="557588" y="599407"/>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C704AB-1E15-49D9-8066-C3302815C645}">
      <dsp:nvSpPr>
        <dsp:cNvPr id="0" name=""/>
        <dsp:cNvSpPr/>
      </dsp:nvSpPr>
      <dsp:spPr>
        <a:xfrm>
          <a:off x="3176399" y="2226008"/>
          <a:ext cx="557588" cy="599407"/>
        </a:xfrm>
        <a:custGeom>
          <a:avLst/>
          <a:gdLst/>
          <a:ahLst/>
          <a:cxnLst/>
          <a:rect l="0" t="0" r="0" b="0"/>
          <a:pathLst>
            <a:path>
              <a:moveTo>
                <a:pt x="0" y="599407"/>
              </a:moveTo>
              <a:lnTo>
                <a:pt x="278794" y="599407"/>
              </a:lnTo>
              <a:lnTo>
                <a:pt x="278794" y="0"/>
              </a:lnTo>
              <a:lnTo>
                <a:pt x="557588"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5DCDAE-0321-4209-9129-906350AFAA0D}">
      <dsp:nvSpPr>
        <dsp:cNvPr id="0" name=""/>
        <dsp:cNvSpPr/>
      </dsp:nvSpPr>
      <dsp:spPr>
        <a:xfrm>
          <a:off x="3176399" y="1027193"/>
          <a:ext cx="557588" cy="1798223"/>
        </a:xfrm>
        <a:custGeom>
          <a:avLst/>
          <a:gdLst/>
          <a:ahLst/>
          <a:cxnLst/>
          <a:rect l="0" t="0" r="0" b="0"/>
          <a:pathLst>
            <a:path>
              <a:moveTo>
                <a:pt x="0" y="1798223"/>
              </a:moveTo>
              <a:lnTo>
                <a:pt x="278794" y="1798223"/>
              </a:lnTo>
              <a:lnTo>
                <a:pt x="278794" y="0"/>
              </a:lnTo>
              <a:lnTo>
                <a:pt x="557588"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930392-1326-4BEA-AA52-4010BD0B7EBD}">
      <dsp:nvSpPr>
        <dsp:cNvPr id="0" name=""/>
        <dsp:cNvSpPr/>
      </dsp:nvSpPr>
      <dsp:spPr>
        <a:xfrm>
          <a:off x="388456" y="2624"/>
          <a:ext cx="2787942" cy="8503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Pick a topic, issue, area, or service you want to work toward a reverse.</a:t>
          </a:r>
        </a:p>
      </dsp:txBody>
      <dsp:txXfrm>
        <a:off x="388456" y="2624"/>
        <a:ext cx="2787942" cy="850322"/>
      </dsp:txXfrm>
    </dsp:sp>
    <dsp:sp modelId="{C565F347-047E-4CFF-A4D6-AF5585C65E67}">
      <dsp:nvSpPr>
        <dsp:cNvPr id="0" name=""/>
        <dsp:cNvSpPr/>
      </dsp:nvSpPr>
      <dsp:spPr>
        <a:xfrm>
          <a:off x="388456" y="1201439"/>
          <a:ext cx="2787942" cy="8503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Who are your targets?</a:t>
          </a:r>
        </a:p>
      </dsp:txBody>
      <dsp:txXfrm>
        <a:off x="388456" y="1201439"/>
        <a:ext cx="2787942" cy="850322"/>
      </dsp:txXfrm>
    </dsp:sp>
    <dsp:sp modelId="{39D9DCBF-B69B-4A92-9E7A-72BB05BD0EE6}">
      <dsp:nvSpPr>
        <dsp:cNvPr id="0" name=""/>
        <dsp:cNvSpPr/>
      </dsp:nvSpPr>
      <dsp:spPr>
        <a:xfrm>
          <a:off x="388456" y="2400255"/>
          <a:ext cx="2787942" cy="8503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What’s your strategy?</a:t>
          </a:r>
        </a:p>
      </dsp:txBody>
      <dsp:txXfrm>
        <a:off x="388456" y="2400255"/>
        <a:ext cx="2787942" cy="850322"/>
      </dsp:txXfrm>
    </dsp:sp>
    <dsp:sp modelId="{E014E517-5172-4397-AED1-298D3B8204E2}">
      <dsp:nvSpPr>
        <dsp:cNvPr id="0" name=""/>
        <dsp:cNvSpPr/>
      </dsp:nvSpPr>
      <dsp:spPr>
        <a:xfrm>
          <a:off x="3733987" y="602031"/>
          <a:ext cx="2787942" cy="85032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Framing</a:t>
          </a:r>
        </a:p>
      </dsp:txBody>
      <dsp:txXfrm>
        <a:off x="3733987" y="602031"/>
        <a:ext cx="2787942" cy="850322"/>
      </dsp:txXfrm>
    </dsp:sp>
    <dsp:sp modelId="{BA203945-45F7-4D55-8B2A-94F594C71A6C}">
      <dsp:nvSpPr>
        <dsp:cNvPr id="0" name=""/>
        <dsp:cNvSpPr/>
      </dsp:nvSpPr>
      <dsp:spPr>
        <a:xfrm>
          <a:off x="3733987" y="1800847"/>
          <a:ext cx="2787942" cy="85032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Tools</a:t>
          </a:r>
        </a:p>
      </dsp:txBody>
      <dsp:txXfrm>
        <a:off x="3733987" y="1800847"/>
        <a:ext cx="2787942" cy="850322"/>
      </dsp:txXfrm>
    </dsp:sp>
    <dsp:sp modelId="{9049D1FF-8202-43F8-83B6-824F5E8147BE}">
      <dsp:nvSpPr>
        <dsp:cNvPr id="0" name=""/>
        <dsp:cNvSpPr/>
      </dsp:nvSpPr>
      <dsp:spPr>
        <a:xfrm>
          <a:off x="3733987" y="2999662"/>
          <a:ext cx="2787942" cy="85032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Implementation</a:t>
          </a:r>
        </a:p>
      </dsp:txBody>
      <dsp:txXfrm>
        <a:off x="3733987" y="2999662"/>
        <a:ext cx="2787942" cy="850322"/>
      </dsp:txXfrm>
    </dsp:sp>
    <dsp:sp modelId="{396088EB-D317-494E-83EA-03596E2BA4B2}">
      <dsp:nvSpPr>
        <dsp:cNvPr id="0" name=""/>
        <dsp:cNvSpPr/>
      </dsp:nvSpPr>
      <dsp:spPr>
        <a:xfrm>
          <a:off x="3733987" y="4198478"/>
          <a:ext cx="2787942" cy="85032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Success Metrics</a:t>
          </a:r>
        </a:p>
      </dsp:txBody>
      <dsp:txXfrm>
        <a:off x="3733987" y="4198478"/>
        <a:ext cx="2787942" cy="8503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9E2124-07D1-4B28-8074-F5977199FFBA}" type="datetimeFigureOut">
              <a:rPr lang="en-US" smtClean="0"/>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13D5E-9C81-4AF0-AD7D-82C2603FE316}" type="slidenum">
              <a:rPr lang="en-US" smtClean="0"/>
              <a:t>‹#›</a:t>
            </a:fld>
            <a:endParaRPr lang="en-US" dirty="0"/>
          </a:p>
        </p:txBody>
      </p:sp>
    </p:spTree>
    <p:extLst>
      <p:ext uri="{BB962C8B-B14F-4D97-AF65-F5344CB8AC3E}">
        <p14:creationId xmlns:p14="http://schemas.microsoft.com/office/powerpoint/2010/main" val="3718502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physician leased space opening a lab – local outmigration</a:t>
            </a:r>
          </a:p>
        </p:txBody>
      </p:sp>
      <p:sp>
        <p:nvSpPr>
          <p:cNvPr id="4" name="Slide Number Placeholder 3"/>
          <p:cNvSpPr>
            <a:spLocks noGrp="1"/>
          </p:cNvSpPr>
          <p:nvPr>
            <p:ph type="sldNum" sz="quarter" idx="5"/>
          </p:nvPr>
        </p:nvSpPr>
        <p:spPr/>
        <p:txBody>
          <a:bodyPr/>
          <a:lstStyle/>
          <a:p>
            <a:fld id="{F0E13D5E-9C81-4AF0-AD7D-82C2603FE316}" type="slidenum">
              <a:rPr lang="en-US" smtClean="0"/>
              <a:t>6</a:t>
            </a:fld>
            <a:endParaRPr lang="en-US" dirty="0"/>
          </a:p>
        </p:txBody>
      </p:sp>
    </p:spTree>
    <p:extLst>
      <p:ext uri="{BB962C8B-B14F-4D97-AF65-F5344CB8AC3E}">
        <p14:creationId xmlns:p14="http://schemas.microsoft.com/office/powerpoint/2010/main" val="41264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Fig. 1 </a:t>
            </a:r>
            <a:r>
              <a:rPr lang="en-US" altLang="en-US" dirty="0">
                <a:latin typeface="Arial" pitchFamily="34" charset="0"/>
                <a:ea typeface="Arial" pitchFamily="34" charset="0"/>
              </a:rPr>
              <a:t>Number of media reports in the United States on selected causes of death versus actual number of deaths from these causes (4,5) in 2003 (on log scale). Regression line is represented with 95% confidence intervals.
</a:t>
            </a:r>
          </a:p>
          <a:p>
            <a:pPr marL="0" lvl="0" indent="0"/>
            <a:r>
              <a:rPr lang="en-US" altLang="en-US" dirty="0">
                <a:latin typeface="Arial" pitchFamily="34" charset="0"/>
                <a:ea typeface="Arial" pitchFamily="34" charset="0"/>
              </a:rPr>
              <a:t>Unless provided in the caption above, the following copyright applies to the content of this slide: © The Author 2008, Published by Oxford University Press on behalf of Faculty of Public Health. All rights reserved</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BEEF2397-644A-4321-845C-5415B91AEAFE}" type="slidenum">
              <a:rPr lang="en-US" altLang="en-US" sz="1200"/>
              <a:t>23</a:t>
            </a:fld>
            <a:endParaRPr lang="en-US"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(Cambridge University Press)</a:t>
            </a:r>
            <a:endParaRPr lang="en-US" dirty="0"/>
          </a:p>
        </p:txBody>
      </p:sp>
      <p:sp>
        <p:nvSpPr>
          <p:cNvPr id="4" name="Slide Number Placeholder 3"/>
          <p:cNvSpPr>
            <a:spLocks noGrp="1"/>
          </p:cNvSpPr>
          <p:nvPr>
            <p:ph type="sldNum" sz="quarter" idx="5"/>
          </p:nvPr>
        </p:nvSpPr>
        <p:spPr/>
        <p:txBody>
          <a:bodyPr/>
          <a:lstStyle/>
          <a:p>
            <a:fld id="{9FB05977-D13A-4656-ADD4-8B313A5FC024}" type="slidenum">
              <a:rPr lang="en-US" smtClean="0"/>
              <a:t>24</a:t>
            </a:fld>
            <a:endParaRPr lang="en-US" dirty="0"/>
          </a:p>
        </p:txBody>
      </p:sp>
    </p:spTree>
    <p:extLst>
      <p:ext uri="{BB962C8B-B14F-4D97-AF65-F5344CB8AC3E}">
        <p14:creationId xmlns:p14="http://schemas.microsoft.com/office/powerpoint/2010/main" val="331851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NYU </a:t>
            </a:r>
          </a:p>
        </p:txBody>
      </p:sp>
      <p:sp>
        <p:nvSpPr>
          <p:cNvPr id="4" name="Slide Number Placeholder 3"/>
          <p:cNvSpPr>
            <a:spLocks noGrp="1"/>
          </p:cNvSpPr>
          <p:nvPr>
            <p:ph type="sldNum" sz="quarter" idx="5"/>
          </p:nvPr>
        </p:nvSpPr>
        <p:spPr/>
        <p:txBody>
          <a:bodyPr/>
          <a:lstStyle/>
          <a:p>
            <a:fld id="{9FB05977-D13A-4656-ADD4-8B313A5FC024}" type="slidenum">
              <a:rPr lang="en-US" smtClean="0"/>
              <a:t>25</a:t>
            </a:fld>
            <a:endParaRPr lang="en-US" dirty="0"/>
          </a:p>
        </p:txBody>
      </p:sp>
    </p:spTree>
    <p:extLst>
      <p:ext uri="{BB962C8B-B14F-4D97-AF65-F5344CB8AC3E}">
        <p14:creationId xmlns:p14="http://schemas.microsoft.com/office/powerpoint/2010/main" val="2136478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(BMJ Global Health)</a:t>
            </a:r>
            <a:endParaRPr lang="en-US" dirty="0"/>
          </a:p>
        </p:txBody>
      </p:sp>
      <p:sp>
        <p:nvSpPr>
          <p:cNvPr id="4" name="Slide Number Placeholder 3"/>
          <p:cNvSpPr>
            <a:spLocks noGrp="1"/>
          </p:cNvSpPr>
          <p:nvPr>
            <p:ph type="sldNum" sz="quarter" idx="5"/>
          </p:nvPr>
        </p:nvSpPr>
        <p:spPr/>
        <p:txBody>
          <a:bodyPr/>
          <a:lstStyle/>
          <a:p>
            <a:fld id="{9FB05977-D13A-4656-ADD4-8B313A5FC024}" type="slidenum">
              <a:rPr lang="en-US" smtClean="0"/>
              <a:t>27</a:t>
            </a:fld>
            <a:endParaRPr lang="en-US" dirty="0"/>
          </a:p>
        </p:txBody>
      </p:sp>
    </p:spTree>
    <p:extLst>
      <p:ext uri="{BB962C8B-B14F-4D97-AF65-F5344CB8AC3E}">
        <p14:creationId xmlns:p14="http://schemas.microsoft.com/office/powerpoint/2010/main" val="541130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3BB1BF-7E85-C547-90AF-A65F51742C25}" type="slidenum">
              <a:rPr lang="en-US" smtClean="0"/>
              <a:t>35</a:t>
            </a:fld>
            <a:endParaRPr lang="en-US" dirty="0"/>
          </a:p>
        </p:txBody>
      </p:sp>
    </p:spTree>
    <p:extLst>
      <p:ext uri="{BB962C8B-B14F-4D97-AF65-F5344CB8AC3E}">
        <p14:creationId xmlns:p14="http://schemas.microsoft.com/office/powerpoint/2010/main" val="3721276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Board, Senior and Dept Leadership, Staff Volunteers???  Mexico, Morning Rowers</a:t>
            </a:r>
          </a:p>
        </p:txBody>
      </p:sp>
      <p:sp>
        <p:nvSpPr>
          <p:cNvPr id="4" name="Slide Number Placeholder 3"/>
          <p:cNvSpPr>
            <a:spLocks noGrp="1"/>
          </p:cNvSpPr>
          <p:nvPr>
            <p:ph type="sldNum" sz="quarter" idx="10"/>
          </p:nvPr>
        </p:nvSpPr>
        <p:spPr/>
        <p:txBody>
          <a:bodyPr/>
          <a:lstStyle/>
          <a:p>
            <a:fld id="{343BB1BF-7E85-C547-90AF-A65F51742C25}" type="slidenum">
              <a:rPr lang="en-US" smtClean="0"/>
              <a:t>36</a:t>
            </a:fld>
            <a:endParaRPr lang="en-US" dirty="0"/>
          </a:p>
        </p:txBody>
      </p:sp>
    </p:spTree>
    <p:extLst>
      <p:ext uri="{BB962C8B-B14F-4D97-AF65-F5344CB8AC3E}">
        <p14:creationId xmlns:p14="http://schemas.microsoft.com/office/powerpoint/2010/main" val="547371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Assignment: Have them tell the story of NRHD</a:t>
            </a:r>
            <a:r>
              <a:rPr lang="en-US" baseline="0" dirty="0"/>
              <a:t> | Rely on each other to tell the story.</a:t>
            </a:r>
            <a:endParaRPr lang="en-US" dirty="0"/>
          </a:p>
          <a:p>
            <a:endParaRPr lang="en-US" dirty="0"/>
          </a:p>
          <a:p>
            <a:r>
              <a:rPr lang="en-US" baseline="0" dirty="0"/>
              <a:t>The best way to communicate any organizations’ message is through story telling. We tell stories through our everyday actions and interactions within the organizations we serve. Today, we will learn what story National Rural Health Day wants to share and how to share that message through a broad range of communication channels.</a:t>
            </a:r>
            <a:endParaRPr lang="en-US" dirty="0"/>
          </a:p>
        </p:txBody>
      </p:sp>
      <p:sp>
        <p:nvSpPr>
          <p:cNvPr id="4" name="Slide Number Placeholder 3"/>
          <p:cNvSpPr>
            <a:spLocks noGrp="1"/>
          </p:cNvSpPr>
          <p:nvPr>
            <p:ph type="sldNum" sz="quarter" idx="10"/>
          </p:nvPr>
        </p:nvSpPr>
        <p:spPr/>
        <p:txBody>
          <a:bodyPr/>
          <a:lstStyle/>
          <a:p>
            <a:fld id="{343BB1BF-7E85-C547-90AF-A65F51742C25}" type="slidenum">
              <a:rPr lang="en-US" smtClean="0"/>
              <a:t>37</a:t>
            </a:fld>
            <a:endParaRPr lang="en-US" dirty="0"/>
          </a:p>
        </p:txBody>
      </p:sp>
    </p:spTree>
    <p:extLst>
      <p:ext uri="{BB962C8B-B14F-4D97-AF65-F5344CB8AC3E}">
        <p14:creationId xmlns:p14="http://schemas.microsoft.com/office/powerpoint/2010/main" val="1256866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3BB1BF-7E85-C547-90AF-A65F51742C25}" type="slidenum">
              <a:rPr lang="en-US" smtClean="0"/>
              <a:t>46</a:t>
            </a:fld>
            <a:endParaRPr lang="en-US" dirty="0"/>
          </a:p>
        </p:txBody>
      </p:sp>
    </p:spTree>
    <p:extLst>
      <p:ext uri="{BB962C8B-B14F-4D97-AF65-F5344CB8AC3E}">
        <p14:creationId xmlns:p14="http://schemas.microsoft.com/office/powerpoint/2010/main" val="2075107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solidFill>
                  <a:schemeClr val="bg1"/>
                </a:solidFill>
                <a:latin typeface="Roboto" panose="02000000000000000000" pitchFamily="2" charset="0"/>
                <a:ea typeface="Roboto" panose="02000000000000000000" pitchFamily="2" charset="0"/>
                <a:cs typeface="Roboto" panose="02000000000000000000" pitchFamily="2" charset="0"/>
              </a:rPr>
              <a:t>You only have a few seconds.</a:t>
            </a:r>
            <a:br>
              <a:rPr lang="en-US" sz="900"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900" dirty="0">
                <a:solidFill>
                  <a:schemeClr val="bg1"/>
                </a:solidFill>
                <a:latin typeface="Roboto" panose="02000000000000000000" pitchFamily="2" charset="0"/>
                <a:ea typeface="Roboto" panose="02000000000000000000" pitchFamily="2" charset="0"/>
                <a:cs typeface="Roboto" panose="02000000000000000000" pitchFamily="2" charset="0"/>
              </a:rPr>
              <a:t>Is everyone within your organization saying the same thing?</a:t>
            </a:r>
            <a:br>
              <a:rPr lang="en-US" sz="900"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900" dirty="0">
                <a:solidFill>
                  <a:schemeClr val="bg1"/>
                </a:solidFill>
                <a:latin typeface="Roboto" panose="02000000000000000000" pitchFamily="2" charset="0"/>
                <a:ea typeface="Roboto" panose="02000000000000000000" pitchFamily="2" charset="0"/>
                <a:cs typeface="Roboto" panose="02000000000000000000" pitchFamily="2" charset="0"/>
              </a:rPr>
              <a:t>Are you loosing a captive audience through confusion?</a:t>
            </a:r>
            <a:endParaRPr lang="en-US" dirty="0"/>
          </a:p>
        </p:txBody>
      </p:sp>
      <p:sp>
        <p:nvSpPr>
          <p:cNvPr id="4" name="Slide Number Placeholder 3"/>
          <p:cNvSpPr>
            <a:spLocks noGrp="1"/>
          </p:cNvSpPr>
          <p:nvPr>
            <p:ph type="sldNum" sz="quarter" idx="10"/>
          </p:nvPr>
        </p:nvSpPr>
        <p:spPr/>
        <p:txBody>
          <a:bodyPr/>
          <a:lstStyle/>
          <a:p>
            <a:fld id="{343BB1BF-7E85-C547-90AF-A65F51742C25}" type="slidenum">
              <a:rPr lang="en-US" smtClean="0"/>
              <a:t>47</a:t>
            </a:fld>
            <a:endParaRPr lang="en-US" dirty="0"/>
          </a:p>
        </p:txBody>
      </p:sp>
    </p:spTree>
    <p:extLst>
      <p:ext uri="{BB962C8B-B14F-4D97-AF65-F5344CB8AC3E}">
        <p14:creationId xmlns:p14="http://schemas.microsoft.com/office/powerpoint/2010/main" val="700053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13D5E-9C81-4AF0-AD7D-82C2603FE316}" type="slidenum">
              <a:rPr lang="en-US" smtClean="0"/>
              <a:t>52</a:t>
            </a:fld>
            <a:endParaRPr lang="en-US" dirty="0"/>
          </a:p>
        </p:txBody>
      </p:sp>
    </p:spTree>
    <p:extLst>
      <p:ext uri="{BB962C8B-B14F-4D97-AF65-F5344CB8AC3E}">
        <p14:creationId xmlns:p14="http://schemas.microsoft.com/office/powerpoint/2010/main" val="221596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3BB1BF-7E85-C547-90AF-A65F51742C25}" type="slidenum">
              <a:rPr lang="en-US" smtClean="0"/>
              <a:t>11</a:t>
            </a:fld>
            <a:endParaRPr lang="en-US" dirty="0"/>
          </a:p>
        </p:txBody>
      </p:sp>
    </p:spTree>
    <p:extLst>
      <p:ext uri="{BB962C8B-B14F-4D97-AF65-F5344CB8AC3E}">
        <p14:creationId xmlns:p14="http://schemas.microsoft.com/office/powerpoint/2010/main" val="267853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05977-D13A-4656-ADD4-8B313A5FC024}" type="slidenum">
              <a:rPr lang="en-US" smtClean="0"/>
              <a:t>58</a:t>
            </a:fld>
            <a:endParaRPr lang="en-US" dirty="0"/>
          </a:p>
        </p:txBody>
      </p:sp>
    </p:spTree>
    <p:extLst>
      <p:ext uri="{BB962C8B-B14F-4D97-AF65-F5344CB8AC3E}">
        <p14:creationId xmlns:p14="http://schemas.microsoft.com/office/powerpoint/2010/main" val="1025556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F90E15-D6AD-B14D-B2AD-B53B525AE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036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13D5E-9C81-4AF0-AD7D-82C2603FE316}" type="slidenum">
              <a:rPr lang="en-US" smtClean="0"/>
              <a:t>71</a:t>
            </a:fld>
            <a:endParaRPr lang="en-US" dirty="0"/>
          </a:p>
        </p:txBody>
      </p:sp>
    </p:spTree>
    <p:extLst>
      <p:ext uri="{BB962C8B-B14F-4D97-AF65-F5344CB8AC3E}">
        <p14:creationId xmlns:p14="http://schemas.microsoft.com/office/powerpoint/2010/main" val="2227564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Style, Emotional Intelligence, Strengths, Generational Perspective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B2C62-FE30-453D-946B-754E9E42C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70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3F336-7DD2-47CF-A0F3-D1163B2A9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356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B2C62-FE30-453D-946B-754E9E42C845}" type="slidenum">
              <a:rPr lang="en-US" smtClean="0"/>
              <a:t>74</a:t>
            </a:fld>
            <a:endParaRPr lang="en-US" dirty="0"/>
          </a:p>
        </p:txBody>
      </p:sp>
    </p:spTree>
    <p:extLst>
      <p:ext uri="{BB962C8B-B14F-4D97-AF65-F5344CB8AC3E}">
        <p14:creationId xmlns:p14="http://schemas.microsoft.com/office/powerpoint/2010/main" val="1243394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Assignment: Have them tell the story of NRHD</a:t>
            </a:r>
            <a:r>
              <a:rPr lang="en-US" baseline="0" dirty="0"/>
              <a:t> | Rely on each other to tell the story.</a:t>
            </a:r>
            <a:endParaRPr lang="en-US" dirty="0"/>
          </a:p>
          <a:p>
            <a:endParaRPr lang="en-US" dirty="0"/>
          </a:p>
          <a:p>
            <a:r>
              <a:rPr lang="en-US" dirty="0"/>
              <a:t>What do you do around a campfire?</a:t>
            </a:r>
            <a:r>
              <a:rPr lang="en-US" baseline="0" dirty="0"/>
              <a:t> Tell stories! The best way to communicate any organizations’ message is through story telling. We tell stories through our everyday actions and interactions within the organizations we serve. Today, we will learn what story National Rural Health Day wants to share and how to share that message through a broad range of communication channels.</a:t>
            </a:r>
            <a:endParaRPr lang="en-US" dirty="0"/>
          </a:p>
        </p:txBody>
      </p:sp>
      <p:sp>
        <p:nvSpPr>
          <p:cNvPr id="4" name="Slide Number Placeholder 3"/>
          <p:cNvSpPr>
            <a:spLocks noGrp="1"/>
          </p:cNvSpPr>
          <p:nvPr>
            <p:ph type="sldNum" sz="quarter" idx="10"/>
          </p:nvPr>
        </p:nvSpPr>
        <p:spPr/>
        <p:txBody>
          <a:bodyPr/>
          <a:lstStyle/>
          <a:p>
            <a:fld id="{343BB1BF-7E85-C547-90AF-A65F51742C25}" type="slidenum">
              <a:rPr lang="en-US" smtClean="0"/>
              <a:t>14</a:t>
            </a:fld>
            <a:endParaRPr lang="en-US" dirty="0"/>
          </a:p>
        </p:txBody>
      </p:sp>
    </p:spTree>
    <p:extLst>
      <p:ext uri="{BB962C8B-B14F-4D97-AF65-F5344CB8AC3E}">
        <p14:creationId xmlns:p14="http://schemas.microsoft.com/office/powerpoint/2010/main" val="206217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90E15-D6AD-B14D-B2AD-B53B525AE540}" type="slidenum">
              <a:rPr lang="en-US" smtClean="0"/>
              <a:t>15</a:t>
            </a:fld>
            <a:endParaRPr lang="en-US" dirty="0"/>
          </a:p>
        </p:txBody>
      </p:sp>
    </p:spTree>
    <p:extLst>
      <p:ext uri="{BB962C8B-B14F-4D97-AF65-F5344CB8AC3E}">
        <p14:creationId xmlns:p14="http://schemas.microsoft.com/office/powerpoint/2010/main" val="730168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 bill showing up a year later story. Conduct a Community Health Perception Survey WITH your CHNA</a:t>
            </a:r>
          </a:p>
          <a:p>
            <a:endParaRPr lang="en-US" dirty="0"/>
          </a:p>
        </p:txBody>
      </p:sp>
      <p:sp>
        <p:nvSpPr>
          <p:cNvPr id="4" name="Slide Number Placeholder 3"/>
          <p:cNvSpPr>
            <a:spLocks noGrp="1"/>
          </p:cNvSpPr>
          <p:nvPr>
            <p:ph type="sldNum" sz="quarter" idx="5"/>
          </p:nvPr>
        </p:nvSpPr>
        <p:spPr/>
        <p:txBody>
          <a:bodyPr/>
          <a:lstStyle/>
          <a:p>
            <a:fld id="{F0E13D5E-9C81-4AF0-AD7D-82C2603FE316}" type="slidenum">
              <a:rPr lang="en-US" smtClean="0"/>
              <a:t>16</a:t>
            </a:fld>
            <a:endParaRPr lang="en-US" dirty="0"/>
          </a:p>
        </p:txBody>
      </p:sp>
    </p:spTree>
    <p:extLst>
      <p:ext uri="{BB962C8B-B14F-4D97-AF65-F5344CB8AC3E}">
        <p14:creationId xmlns:p14="http://schemas.microsoft.com/office/powerpoint/2010/main" val="3861126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B54D3C-2658-4081-BAFA-1A012BA4DC64}" type="slidenum">
              <a:rPr lang="en-US" smtClean="0"/>
              <a:t>17</a:t>
            </a:fld>
            <a:endParaRPr lang="en-US" dirty="0"/>
          </a:p>
        </p:txBody>
      </p:sp>
    </p:spTree>
    <p:extLst>
      <p:ext uri="{BB962C8B-B14F-4D97-AF65-F5344CB8AC3E}">
        <p14:creationId xmlns:p14="http://schemas.microsoft.com/office/powerpoint/2010/main" val="2518804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B54D3C-2658-4081-BAFA-1A012BA4DC64}" type="slidenum">
              <a:rPr lang="en-US" smtClean="0"/>
              <a:t>18</a:t>
            </a:fld>
            <a:endParaRPr lang="en-US" dirty="0"/>
          </a:p>
        </p:txBody>
      </p:sp>
    </p:spTree>
    <p:extLst>
      <p:ext uri="{BB962C8B-B14F-4D97-AF65-F5344CB8AC3E}">
        <p14:creationId xmlns:p14="http://schemas.microsoft.com/office/powerpoint/2010/main" val="2409044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and digital media is the largest platform for health care marketers.  What has not changed over the years, is that health care decision makers still trust messages from people they know.  The big difference is, now they can get the scoop online, with no fact checking or check on emotions and details.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F90E15-D6AD-B14D-B2AD-B53B525AE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479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(Journal of Public Health)</a:t>
            </a:r>
          </a:p>
        </p:txBody>
      </p:sp>
      <p:sp>
        <p:nvSpPr>
          <p:cNvPr id="4" name="Slide Number Placeholder 3"/>
          <p:cNvSpPr>
            <a:spLocks noGrp="1"/>
          </p:cNvSpPr>
          <p:nvPr>
            <p:ph type="sldNum" sz="quarter" idx="5"/>
          </p:nvPr>
        </p:nvSpPr>
        <p:spPr/>
        <p:txBody>
          <a:bodyPr/>
          <a:lstStyle/>
          <a:p>
            <a:fld id="{9FB05977-D13A-4656-ADD4-8B313A5FC024}" type="slidenum">
              <a:rPr lang="en-US" smtClean="0"/>
              <a:t>22</a:t>
            </a:fld>
            <a:endParaRPr lang="en-US" dirty="0"/>
          </a:p>
        </p:txBody>
      </p:sp>
    </p:spTree>
    <p:extLst>
      <p:ext uri="{BB962C8B-B14F-4D97-AF65-F5344CB8AC3E}">
        <p14:creationId xmlns:p14="http://schemas.microsoft.com/office/powerpoint/2010/main" val="1811395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501074-2369-4A00-98F8-EF5A46DE04B7}" type="datetime1">
              <a:rPr lang="en-US" smtClean="0"/>
              <a:t>6/9/2025</a:t>
            </a:fld>
            <a:endParaRPr lang="en-US" dirty="0"/>
          </a:p>
        </p:txBody>
      </p:sp>
      <p:sp>
        <p:nvSpPr>
          <p:cNvPr id="5" name="Footer Placeholder 4"/>
          <p:cNvSpPr>
            <a:spLocks noGrp="1"/>
          </p:cNvSpPr>
          <p:nvPr>
            <p:ph type="ftr" sz="quarter" idx="11"/>
          </p:nvPr>
        </p:nvSpPr>
        <p:spPr/>
        <p:txBody>
          <a:bodyPr/>
          <a:lstStyle/>
          <a:p>
            <a:r>
              <a:rPr lang="fr-FR" dirty="0"/>
              <a:t>Impact! Communications, Inc. - Michelle Rathman - michelle@doitwithimpact.com</a:t>
            </a:r>
            <a:endParaRPr lang="en-US" dirty="0"/>
          </a:p>
        </p:txBody>
      </p:sp>
      <p:sp>
        <p:nvSpPr>
          <p:cNvPr id="6" name="Slide Number Placeholder 5"/>
          <p:cNvSpPr>
            <a:spLocks noGrp="1"/>
          </p:cNvSpPr>
          <p:nvPr>
            <p:ph type="sldNum" sz="quarter" idx="12"/>
          </p:nvPr>
        </p:nvSpPr>
        <p:spPr/>
        <p:txBody>
          <a:bodyPr/>
          <a:lstStyle/>
          <a:p>
            <a:fld id="{1510BAB2-4A0A-4DA7-A98E-F0DCB3DF0302}"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24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AB1064-B05E-4F7A-95F7-F0D67B031173}" type="datetime1">
              <a:rPr lang="en-US" smtClean="0"/>
              <a:t>6/9/2025</a:t>
            </a:fld>
            <a:endParaRPr lang="en-US" dirty="0"/>
          </a:p>
        </p:txBody>
      </p:sp>
      <p:sp>
        <p:nvSpPr>
          <p:cNvPr id="5" name="Footer Placeholder 4"/>
          <p:cNvSpPr>
            <a:spLocks noGrp="1"/>
          </p:cNvSpPr>
          <p:nvPr>
            <p:ph type="ftr" sz="quarter" idx="11"/>
          </p:nvPr>
        </p:nvSpPr>
        <p:spPr/>
        <p:txBody>
          <a:bodyPr/>
          <a:lstStyle/>
          <a:p>
            <a:r>
              <a:rPr lang="fr-FR" dirty="0"/>
              <a:t>Impact! Communications, Inc. - Michelle Rathman - michelle@doitwithimpact.com</a:t>
            </a:r>
            <a:endParaRPr lang="en-US" dirty="0"/>
          </a:p>
        </p:txBody>
      </p:sp>
      <p:sp>
        <p:nvSpPr>
          <p:cNvPr id="6" name="Slide Number Placeholder 5"/>
          <p:cNvSpPr>
            <a:spLocks noGrp="1"/>
          </p:cNvSpPr>
          <p:nvPr>
            <p:ph type="sldNum" sz="quarter" idx="12"/>
          </p:nvPr>
        </p:nvSpPr>
        <p:spPr/>
        <p:txBody>
          <a:bodyPr/>
          <a:lstStyle/>
          <a:p>
            <a:fld id="{1510BAB2-4A0A-4DA7-A98E-F0DCB3DF0302}" type="slidenum">
              <a:rPr lang="en-US" smtClean="0"/>
              <a:t>‹#›</a:t>
            </a:fld>
            <a:endParaRPr lang="en-US" dirty="0"/>
          </a:p>
        </p:txBody>
      </p:sp>
    </p:spTree>
    <p:extLst>
      <p:ext uri="{BB962C8B-B14F-4D97-AF65-F5344CB8AC3E}">
        <p14:creationId xmlns:p14="http://schemas.microsoft.com/office/powerpoint/2010/main" val="4014818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366D65-5F78-4A51-B0F1-1554FA1ABD61}" type="datetime1">
              <a:rPr lang="en-US" smtClean="0"/>
              <a:t>6/9/2025</a:t>
            </a:fld>
            <a:endParaRPr lang="en-US" dirty="0"/>
          </a:p>
        </p:txBody>
      </p:sp>
      <p:sp>
        <p:nvSpPr>
          <p:cNvPr id="5" name="Footer Placeholder 4"/>
          <p:cNvSpPr>
            <a:spLocks noGrp="1"/>
          </p:cNvSpPr>
          <p:nvPr>
            <p:ph type="ftr" sz="quarter" idx="11"/>
          </p:nvPr>
        </p:nvSpPr>
        <p:spPr/>
        <p:txBody>
          <a:bodyPr/>
          <a:lstStyle/>
          <a:p>
            <a:r>
              <a:rPr lang="fr-FR" dirty="0"/>
              <a:t>Impact! Communications, Inc. - Michelle Rathman - michelle@doitwithimpact.com</a:t>
            </a:r>
            <a:endParaRPr lang="en-US" dirty="0"/>
          </a:p>
        </p:txBody>
      </p:sp>
      <p:sp>
        <p:nvSpPr>
          <p:cNvPr id="6" name="Slide Number Placeholder 5"/>
          <p:cNvSpPr>
            <a:spLocks noGrp="1"/>
          </p:cNvSpPr>
          <p:nvPr>
            <p:ph type="sldNum" sz="quarter" idx="12"/>
          </p:nvPr>
        </p:nvSpPr>
        <p:spPr/>
        <p:txBody>
          <a:bodyPr/>
          <a:lstStyle/>
          <a:p>
            <a:fld id="{1510BAB2-4A0A-4DA7-A98E-F0DCB3DF0302}" type="slidenum">
              <a:rPr lang="en-US" smtClean="0"/>
              <a:t>‹#›</a:t>
            </a:fld>
            <a:endParaRPr lang="en-US" dirty="0"/>
          </a:p>
        </p:txBody>
      </p:sp>
    </p:spTree>
    <p:extLst>
      <p:ext uri="{BB962C8B-B14F-4D97-AF65-F5344CB8AC3E}">
        <p14:creationId xmlns:p14="http://schemas.microsoft.com/office/powerpoint/2010/main" val="416032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9ADFB3C-F314-476B-90D4-997F2E67400D}" type="datetime1">
              <a:rPr lang="en-US" smtClean="0"/>
              <a:t>6/9/2025</a:t>
            </a:fld>
            <a:endParaRPr lang="en-US" dirty="0"/>
          </a:p>
        </p:txBody>
      </p:sp>
      <p:sp>
        <p:nvSpPr>
          <p:cNvPr id="5" name="Footer Placeholder 4"/>
          <p:cNvSpPr>
            <a:spLocks noGrp="1"/>
          </p:cNvSpPr>
          <p:nvPr>
            <p:ph type="ftr" sz="quarter" idx="11"/>
          </p:nvPr>
        </p:nvSpPr>
        <p:spPr/>
        <p:txBody>
          <a:bodyPr/>
          <a:lstStyle/>
          <a:p>
            <a:r>
              <a:rPr lang="en-US" dirty="0"/>
              <a:t>www.doitwithimpact.com</a:t>
            </a:r>
          </a:p>
        </p:txBody>
      </p:sp>
      <p:sp>
        <p:nvSpPr>
          <p:cNvPr id="6" name="Slide Number Placeholder 5"/>
          <p:cNvSpPr>
            <a:spLocks noGrp="1"/>
          </p:cNvSpPr>
          <p:nvPr>
            <p:ph type="sldNum" sz="quarter" idx="12"/>
          </p:nvPr>
        </p:nvSpPr>
        <p:spPr/>
        <p:txBody>
          <a:bodyPr/>
          <a:lstStyle/>
          <a:p>
            <a:fld id="{FE43D3AB-4522-4709-AAA5-B83ABD5E15F6}" type="slidenum">
              <a:rPr lang="en-US" smtClean="0"/>
              <a:t>‹#›</a:t>
            </a:fld>
            <a:endParaRPr lang="en-US" dirty="0"/>
          </a:p>
        </p:txBody>
      </p:sp>
      <p:sp>
        <p:nvSpPr>
          <p:cNvPr id="7" name="Picture Placeholder 6"/>
          <p:cNvSpPr>
            <a:spLocks noGrp="1"/>
          </p:cNvSpPr>
          <p:nvPr>
            <p:ph type="pic" sz="quarter" idx="13"/>
          </p:nvPr>
        </p:nvSpPr>
        <p:spPr>
          <a:xfrm>
            <a:off x="7239000" y="0"/>
            <a:ext cx="4953000" cy="6858000"/>
          </a:xfrm>
          <a:solidFill>
            <a:schemeClr val="bg1">
              <a:lumMod val="95000"/>
            </a:schemeClr>
          </a:solidFill>
        </p:spPr>
        <p:txBody>
          <a:bodyPr>
            <a:normAutofit/>
          </a:bodyPr>
          <a:lstStyle>
            <a:lvl1pPr marL="0" indent="0" algn="ctr">
              <a:buNone/>
              <a:defRPr sz="1351"/>
            </a:lvl1pPr>
          </a:lstStyle>
          <a:p>
            <a:endParaRPr lang="en-US" dirty="0"/>
          </a:p>
        </p:txBody>
      </p:sp>
    </p:spTree>
    <p:extLst>
      <p:ext uri="{BB962C8B-B14F-4D97-AF65-F5344CB8AC3E}">
        <p14:creationId xmlns:p14="http://schemas.microsoft.com/office/powerpoint/2010/main" val="2378786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dirty="0"/>
              <a:t>Click icon to add picture</a:t>
            </a:r>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8160584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5" name="Date Placeholder 3">
            <a:extLst>
              <a:ext uri="{FF2B5EF4-FFF2-40B4-BE49-F238E27FC236}">
                <a16:creationId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9D4DA8-2D4A-4F06-BECA-044AF4113FB4}" type="datetime1">
              <a:rPr lang="en-US" smtClean="0"/>
              <a:t>6/9/2025</a:t>
            </a:fld>
            <a:endParaRPr lang="en-US" dirty="0"/>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77412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dirty="0"/>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dirty="0"/>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dirty="0"/>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6/9/2025</a:t>
            </a:fld>
            <a:endParaRPr lang="en-US" dirty="0"/>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54792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4135620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6/9/2025</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48865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6/9/2025</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dirty="0"/>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4056528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6/9/2025</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40535552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483F52-2EBF-424A-8EA7-804EB65952E4}" type="datetime1">
              <a:rPr lang="en-US" smtClean="0"/>
              <a:t>6/9/2025</a:t>
            </a:fld>
            <a:endParaRPr lang="en-US" dirty="0"/>
          </a:p>
        </p:txBody>
      </p:sp>
      <p:sp>
        <p:nvSpPr>
          <p:cNvPr id="5" name="Footer Placeholder 4"/>
          <p:cNvSpPr>
            <a:spLocks noGrp="1"/>
          </p:cNvSpPr>
          <p:nvPr>
            <p:ph type="ftr" sz="quarter" idx="11"/>
          </p:nvPr>
        </p:nvSpPr>
        <p:spPr/>
        <p:txBody>
          <a:bodyPr/>
          <a:lstStyle/>
          <a:p>
            <a:r>
              <a:rPr lang="fr-FR" dirty="0"/>
              <a:t>Impact! Communications, Inc. - Michelle Rathman - michelle@doitwithimpact.com</a:t>
            </a:r>
            <a:endParaRPr lang="en-US" dirty="0"/>
          </a:p>
        </p:txBody>
      </p:sp>
      <p:sp>
        <p:nvSpPr>
          <p:cNvPr id="6" name="Slide Number Placeholder 5"/>
          <p:cNvSpPr>
            <a:spLocks noGrp="1"/>
          </p:cNvSpPr>
          <p:nvPr>
            <p:ph type="sldNum" sz="quarter" idx="12"/>
          </p:nvPr>
        </p:nvSpPr>
        <p:spPr/>
        <p:txBody>
          <a:bodyPr/>
          <a:lstStyle/>
          <a:p>
            <a:fld id="{1510BAB2-4A0A-4DA7-A98E-F0DCB3DF0302}" type="slidenum">
              <a:rPr lang="en-US" smtClean="0"/>
              <a:t>‹#›</a:t>
            </a:fld>
            <a:endParaRPr lang="en-US" dirty="0"/>
          </a:p>
        </p:txBody>
      </p:sp>
    </p:spTree>
    <p:extLst>
      <p:ext uri="{BB962C8B-B14F-4D97-AF65-F5344CB8AC3E}">
        <p14:creationId xmlns:p14="http://schemas.microsoft.com/office/powerpoint/2010/main" val="3931517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dirty="0"/>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dirty="0"/>
              <a:t>Click icon to add picture</a:t>
            </a:r>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dirty="0"/>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dirty="0"/>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dirty="0"/>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6/9/2025</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31138775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dirty="0"/>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6/9/2025</a:t>
            </a:fld>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154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dirty="0"/>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6/9/2025</a:t>
            </a:fld>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66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t>6/9/2025</a:t>
            </a:fld>
            <a:endParaRPr lang="en-US" dirty="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21670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dirty="0"/>
              <a:t>Click icon to add picture</a:t>
            </a:r>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dirty="0"/>
              <a:t>Click icon to add picture</a:t>
            </a:r>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t>6/9/2025</a:t>
            </a:fld>
            <a:endParaRPr lang="en-US" dirty="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1095906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5C3AB4E6-1016-CC42-8F89-8187AB23FFF0}"/>
              </a:ext>
            </a:extLst>
          </p:cNvPr>
          <p:cNvPicPr>
            <a:picLocks noChangeAspect="1"/>
          </p:cNvPicPr>
          <p:nvPr userDrawn="1"/>
        </p:nvPicPr>
        <p:blipFill rotWithShape="1">
          <a:blip r:embed="rId2">
            <a:alphaModFix amt="35000"/>
          </a:blip>
          <a:srcRect l="23874" t="13281" r="23513" b="19713"/>
          <a:stretch/>
        </p:blipFill>
        <p:spPr>
          <a:xfrm>
            <a:off x="0" y="1"/>
            <a:ext cx="12191999" cy="685800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FCB5B43D-6545-0741-8219-E272E775B96A}"/>
              </a:ext>
            </a:extLst>
          </p:cNvPr>
          <p:cNvPicPr>
            <a:picLocks noChangeAspect="1"/>
          </p:cNvPicPr>
          <p:nvPr userDrawn="1"/>
        </p:nvPicPr>
        <p:blipFill>
          <a:blip r:embed="rId3"/>
          <a:stretch>
            <a:fillRect/>
          </a:stretch>
        </p:blipFill>
        <p:spPr>
          <a:xfrm>
            <a:off x="6866" y="316514"/>
            <a:ext cx="12191999" cy="3476921"/>
          </a:xfrm>
          <a:prstGeom prst="rect">
            <a:avLst/>
          </a:prstGeom>
        </p:spPr>
      </p:pic>
    </p:spTree>
    <p:extLst>
      <p:ext uri="{BB962C8B-B14F-4D97-AF65-F5344CB8AC3E}">
        <p14:creationId xmlns:p14="http://schemas.microsoft.com/office/powerpoint/2010/main" val="1068106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84A792-D20E-A04C-B729-98C4CADD6D22}"/>
              </a:ext>
            </a:extLst>
          </p:cNvPr>
          <p:cNvPicPr>
            <a:picLocks noChangeAspect="1"/>
          </p:cNvPicPr>
          <p:nvPr userDrawn="1"/>
        </p:nvPicPr>
        <p:blipFill rotWithShape="1">
          <a:blip r:embed="rId2">
            <a:alphaModFix/>
          </a:blip>
          <a:srcRect l="5246" r="5907"/>
          <a:stretch/>
        </p:blipFill>
        <p:spPr>
          <a:xfrm>
            <a:off x="-91440" y="0"/>
            <a:ext cx="12283440" cy="7223793"/>
          </a:xfrm>
          <a:prstGeom prst="rect">
            <a:avLst/>
          </a:prstGeom>
        </p:spPr>
      </p:pic>
      <p:sp>
        <p:nvSpPr>
          <p:cNvPr id="7" name="Rectangle 6">
            <a:extLst>
              <a:ext uri="{FF2B5EF4-FFF2-40B4-BE49-F238E27FC236}">
                <a16:creationId xmlns:a16="http://schemas.microsoft.com/office/drawing/2014/main" id="{93720043-F911-9D44-A06C-93B4B30E4850}"/>
              </a:ext>
            </a:extLst>
          </p:cNvPr>
          <p:cNvSpPr/>
          <p:nvPr userDrawn="1"/>
        </p:nvSpPr>
        <p:spPr>
          <a:xfrm>
            <a:off x="-91440" y="0"/>
            <a:ext cx="1228344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9283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84A792-D20E-A04C-B729-98C4CADD6D22}"/>
              </a:ext>
            </a:extLst>
          </p:cNvPr>
          <p:cNvPicPr>
            <a:picLocks noChangeAspect="1"/>
          </p:cNvPicPr>
          <p:nvPr userDrawn="1"/>
        </p:nvPicPr>
        <p:blipFill rotWithShape="1">
          <a:blip r:embed="rId2">
            <a:alphaModFix/>
          </a:blip>
          <a:srcRect l="5246" r="5907"/>
          <a:stretch/>
        </p:blipFill>
        <p:spPr>
          <a:xfrm>
            <a:off x="-91440" y="0"/>
            <a:ext cx="12283440" cy="7223793"/>
          </a:xfrm>
          <a:prstGeom prst="rect">
            <a:avLst/>
          </a:prstGeom>
        </p:spPr>
      </p:pic>
      <p:sp>
        <p:nvSpPr>
          <p:cNvPr id="7" name="Rectangle 6">
            <a:extLst>
              <a:ext uri="{FF2B5EF4-FFF2-40B4-BE49-F238E27FC236}">
                <a16:creationId xmlns:a16="http://schemas.microsoft.com/office/drawing/2014/main" id="{93720043-F911-9D44-A06C-93B4B30E4850}"/>
              </a:ext>
            </a:extLst>
          </p:cNvPr>
          <p:cNvSpPr/>
          <p:nvPr userDrawn="1"/>
        </p:nvSpPr>
        <p:spPr>
          <a:xfrm>
            <a:off x="-91441" y="-130629"/>
            <a:ext cx="12396651" cy="7093131"/>
          </a:xfrm>
          <a:prstGeom prst="rect">
            <a:avLst/>
          </a:prstGeom>
          <a:solidFill>
            <a:srgbClr val="7030A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1651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84A792-D20E-A04C-B729-98C4CADD6D22}"/>
              </a:ext>
            </a:extLst>
          </p:cNvPr>
          <p:cNvPicPr>
            <a:picLocks noChangeAspect="1"/>
          </p:cNvPicPr>
          <p:nvPr userDrawn="1"/>
        </p:nvPicPr>
        <p:blipFill rotWithShape="1">
          <a:blip r:embed="rId2">
            <a:alphaModFix/>
          </a:blip>
          <a:srcRect l="5907" r="5907" b="5064"/>
          <a:stretch/>
        </p:blipFill>
        <p:spPr>
          <a:xfrm>
            <a:off x="0" y="1"/>
            <a:ext cx="12192000" cy="6858000"/>
          </a:xfrm>
          <a:prstGeom prst="rect">
            <a:avLst/>
          </a:prstGeom>
        </p:spPr>
      </p:pic>
      <p:sp>
        <p:nvSpPr>
          <p:cNvPr id="7" name="Rectangle 6">
            <a:extLst>
              <a:ext uri="{FF2B5EF4-FFF2-40B4-BE49-F238E27FC236}">
                <a16:creationId xmlns:a16="http://schemas.microsoft.com/office/drawing/2014/main" id="{93720043-F911-9D44-A06C-93B4B30E4850}"/>
              </a:ext>
            </a:extLst>
          </p:cNvPr>
          <p:cNvSpPr/>
          <p:nvPr userDrawn="1"/>
        </p:nvSpPr>
        <p:spPr>
          <a:xfrm>
            <a:off x="0" y="0"/>
            <a:ext cx="12192000" cy="6858000"/>
          </a:xfrm>
          <a:prstGeom prst="rect">
            <a:avLst/>
          </a:prstGeom>
          <a:gradFill>
            <a:gsLst>
              <a:gs pos="0">
                <a:schemeClr val="accent3">
                  <a:lumMod val="5000"/>
                  <a:lumOff val="95000"/>
                  <a:alpha val="69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2683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3D226B-0752-2A44-9E23-56F06DB88CF3}" type="datetimeFigureOut">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9DC514-DAF0-3348-B9F4-22C2D1E1735C}" type="slidenum">
              <a:rPr lang="en-US" smtClean="0"/>
              <a:t>‹#›</a:t>
            </a:fld>
            <a:endParaRPr lang="en-US" dirty="0"/>
          </a:p>
        </p:txBody>
      </p:sp>
    </p:spTree>
    <p:extLst>
      <p:ext uri="{BB962C8B-B14F-4D97-AF65-F5344CB8AC3E}">
        <p14:creationId xmlns:p14="http://schemas.microsoft.com/office/powerpoint/2010/main" val="45465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E8F7D8-522D-45C9-B72A-2698C312F57E}" type="datetime1">
              <a:rPr lang="en-US" smtClean="0"/>
              <a:t>6/9/2025</a:t>
            </a:fld>
            <a:endParaRPr lang="en-US" dirty="0"/>
          </a:p>
        </p:txBody>
      </p:sp>
      <p:sp>
        <p:nvSpPr>
          <p:cNvPr id="5" name="Footer Placeholder 4"/>
          <p:cNvSpPr>
            <a:spLocks noGrp="1"/>
          </p:cNvSpPr>
          <p:nvPr>
            <p:ph type="ftr" sz="quarter" idx="11"/>
          </p:nvPr>
        </p:nvSpPr>
        <p:spPr/>
        <p:txBody>
          <a:bodyPr/>
          <a:lstStyle/>
          <a:p>
            <a:r>
              <a:rPr lang="fr-FR" dirty="0"/>
              <a:t>Impact! Communications, Inc. - Michelle Rathman - michelle@doitwithimpact.com</a:t>
            </a:r>
            <a:endParaRPr lang="en-US" dirty="0"/>
          </a:p>
        </p:txBody>
      </p:sp>
      <p:sp>
        <p:nvSpPr>
          <p:cNvPr id="6" name="Slide Number Placeholder 5"/>
          <p:cNvSpPr>
            <a:spLocks noGrp="1"/>
          </p:cNvSpPr>
          <p:nvPr>
            <p:ph type="sldNum" sz="quarter" idx="12"/>
          </p:nvPr>
        </p:nvSpPr>
        <p:spPr/>
        <p:txBody>
          <a:bodyPr/>
          <a:lstStyle/>
          <a:p>
            <a:fld id="{1510BAB2-4A0A-4DA7-A98E-F0DCB3DF0302}"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094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3D226B-0752-2A44-9E23-56F06DB88CF3}" type="datetimeFigureOut">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9DC514-DAF0-3348-B9F4-22C2D1E1735C}" type="slidenum">
              <a:rPr lang="en-US" smtClean="0"/>
              <a:t>‹#›</a:t>
            </a:fld>
            <a:endParaRPr lang="en-US" dirty="0"/>
          </a:p>
        </p:txBody>
      </p:sp>
    </p:spTree>
    <p:extLst>
      <p:ext uri="{BB962C8B-B14F-4D97-AF65-F5344CB8AC3E}">
        <p14:creationId xmlns:p14="http://schemas.microsoft.com/office/powerpoint/2010/main" val="1713934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3D226B-0752-2A44-9E23-56F06DB88CF3}" type="datetimeFigureOut">
              <a:rPr lang="en-US" smtClean="0"/>
              <a:t>6/9/2025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9DC514-DAF0-3348-B9F4-22C2D1E1735C}" type="slidenum">
              <a:rPr lang="en-US" smtClean="0"/>
              <a:t>‹#›</a:t>
            </a:fld>
            <a:endParaRPr lang="en-US" dirty="0"/>
          </a:p>
        </p:txBody>
      </p:sp>
    </p:spTree>
    <p:extLst>
      <p:ext uri="{BB962C8B-B14F-4D97-AF65-F5344CB8AC3E}">
        <p14:creationId xmlns:p14="http://schemas.microsoft.com/office/powerpoint/2010/main" val="3465168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3D226B-0752-2A44-9E23-56F06DB88CF3}" type="datetimeFigureOut">
              <a:rPr lang="en-US" smtClean="0"/>
              <a:t>6/9/2025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49DC514-DAF0-3348-B9F4-22C2D1E1735C}" type="slidenum">
              <a:rPr lang="en-US" smtClean="0"/>
              <a:t>‹#›</a:t>
            </a:fld>
            <a:endParaRPr lang="en-US" dirty="0"/>
          </a:p>
        </p:txBody>
      </p:sp>
    </p:spTree>
    <p:extLst>
      <p:ext uri="{BB962C8B-B14F-4D97-AF65-F5344CB8AC3E}">
        <p14:creationId xmlns:p14="http://schemas.microsoft.com/office/powerpoint/2010/main" val="340955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3D226B-0752-2A44-9E23-56F06DB88CF3}" type="datetimeFigureOut">
              <a:rPr lang="en-US" smtClean="0"/>
              <a:t>6/9/2025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9DC514-DAF0-3348-B9F4-22C2D1E1735C}" type="slidenum">
              <a:rPr lang="en-US" smtClean="0"/>
              <a:t>‹#›</a:t>
            </a:fld>
            <a:endParaRPr lang="en-US" dirty="0"/>
          </a:p>
        </p:txBody>
      </p:sp>
    </p:spTree>
    <p:extLst>
      <p:ext uri="{BB962C8B-B14F-4D97-AF65-F5344CB8AC3E}">
        <p14:creationId xmlns:p14="http://schemas.microsoft.com/office/powerpoint/2010/main" val="3643586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3D226B-0752-2A44-9E23-56F06DB88CF3}" type="datetimeFigureOut">
              <a:rPr lang="en-US" smtClean="0"/>
              <a:t>6/9/2025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49DC514-DAF0-3348-B9F4-22C2D1E1735C}" type="slidenum">
              <a:rPr lang="en-US" smtClean="0"/>
              <a:t>‹#›</a:t>
            </a:fld>
            <a:endParaRPr lang="en-US" dirty="0"/>
          </a:p>
        </p:txBody>
      </p:sp>
    </p:spTree>
    <p:extLst>
      <p:ext uri="{BB962C8B-B14F-4D97-AF65-F5344CB8AC3E}">
        <p14:creationId xmlns:p14="http://schemas.microsoft.com/office/powerpoint/2010/main" val="3183144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3D226B-0752-2A44-9E23-56F06DB88CF3}" type="datetimeFigureOut">
              <a:rPr lang="en-US" smtClean="0"/>
              <a:t>6/9/2025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9DC514-DAF0-3348-B9F4-22C2D1E1735C}" type="slidenum">
              <a:rPr lang="en-US" smtClean="0"/>
              <a:t>‹#›</a:t>
            </a:fld>
            <a:endParaRPr lang="en-US" dirty="0"/>
          </a:p>
        </p:txBody>
      </p:sp>
    </p:spTree>
    <p:extLst>
      <p:ext uri="{BB962C8B-B14F-4D97-AF65-F5344CB8AC3E}">
        <p14:creationId xmlns:p14="http://schemas.microsoft.com/office/powerpoint/2010/main" val="2521298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3D226B-0752-2A44-9E23-56F06DB88CF3}" type="datetimeFigureOut">
              <a:rPr lang="en-US" smtClean="0"/>
              <a:t>6/9/2025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9DC514-DAF0-3348-B9F4-22C2D1E1735C}" type="slidenum">
              <a:rPr lang="en-US" smtClean="0"/>
              <a:t>‹#›</a:t>
            </a:fld>
            <a:endParaRPr lang="en-US" dirty="0"/>
          </a:p>
        </p:txBody>
      </p:sp>
    </p:spTree>
    <p:extLst>
      <p:ext uri="{BB962C8B-B14F-4D97-AF65-F5344CB8AC3E}">
        <p14:creationId xmlns:p14="http://schemas.microsoft.com/office/powerpoint/2010/main" val="3951197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3D226B-0752-2A44-9E23-56F06DB88CF3}" type="datetimeFigureOut">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9DC514-DAF0-3348-B9F4-22C2D1E1735C}" type="slidenum">
              <a:rPr lang="en-US" smtClean="0"/>
              <a:t>‹#›</a:t>
            </a:fld>
            <a:endParaRPr lang="en-US" dirty="0"/>
          </a:p>
        </p:txBody>
      </p:sp>
    </p:spTree>
    <p:extLst>
      <p:ext uri="{BB962C8B-B14F-4D97-AF65-F5344CB8AC3E}">
        <p14:creationId xmlns:p14="http://schemas.microsoft.com/office/powerpoint/2010/main" val="3925396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3D226B-0752-2A44-9E23-56F06DB88CF3}" type="datetimeFigureOut">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9DC514-DAF0-3348-B9F4-22C2D1E1735C}" type="slidenum">
              <a:rPr lang="en-US" smtClean="0"/>
              <a:t>‹#›</a:t>
            </a:fld>
            <a:endParaRPr lang="en-US" dirty="0"/>
          </a:p>
        </p:txBody>
      </p:sp>
    </p:spTree>
    <p:extLst>
      <p:ext uri="{BB962C8B-B14F-4D97-AF65-F5344CB8AC3E}">
        <p14:creationId xmlns:p14="http://schemas.microsoft.com/office/powerpoint/2010/main" val="18432895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MS PGothic" pitchFamily="34" charset="-128"/>
              </a:defRPr>
            </a:lvl1pPr>
          </a:lstStyle>
          <a:p>
            <a:pPr>
              <a:defRPr/>
            </a:pPr>
            <a:fld id="{9C9C187C-F654-4810-97CA-0B2FC4CC5669}" type="datetimeFigureOut">
              <a:rPr lang="en-US"/>
              <a:pPr>
                <a:defRPr/>
              </a:pPr>
              <a:t>6/9/2025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MS PGothic" pitchFamily="34"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MS PGothic" pitchFamily="34" charset="-128"/>
              </a:defRPr>
            </a:lvl1pPr>
          </a:lstStyle>
          <a:p>
            <a:pPr>
              <a:defRPr/>
            </a:pPr>
            <a:fld id="{7EB59490-3F1F-45EA-86BD-1F07090F3A56}" type="slidenum">
              <a:rPr lang="en-US"/>
              <a:pPr>
                <a:defRPr/>
              </a:pPr>
              <a:t>‹#›</a:t>
            </a:fld>
            <a:endParaRPr lang="en-US" dirty="0"/>
          </a:p>
        </p:txBody>
      </p:sp>
    </p:spTree>
    <p:extLst>
      <p:ext uri="{BB962C8B-B14F-4D97-AF65-F5344CB8AC3E}">
        <p14:creationId xmlns:p14="http://schemas.microsoft.com/office/powerpoint/2010/main" val="260369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F3020C-38F4-4A1B-85AC-BD136CB9F93B}" type="datetime1">
              <a:rPr lang="en-US" smtClean="0"/>
              <a:t>6/9/2025</a:t>
            </a:fld>
            <a:endParaRPr lang="en-US" dirty="0"/>
          </a:p>
        </p:txBody>
      </p:sp>
      <p:sp>
        <p:nvSpPr>
          <p:cNvPr id="6" name="Footer Placeholder 5"/>
          <p:cNvSpPr>
            <a:spLocks noGrp="1"/>
          </p:cNvSpPr>
          <p:nvPr>
            <p:ph type="ftr" sz="quarter" idx="11"/>
          </p:nvPr>
        </p:nvSpPr>
        <p:spPr/>
        <p:txBody>
          <a:bodyPr/>
          <a:lstStyle/>
          <a:p>
            <a:r>
              <a:rPr lang="fr-FR" dirty="0"/>
              <a:t>Impact! Communications, Inc. - Michelle Rathman - michelle@doitwithimpact.com</a:t>
            </a:r>
            <a:endParaRPr lang="en-US" dirty="0"/>
          </a:p>
        </p:txBody>
      </p:sp>
      <p:sp>
        <p:nvSpPr>
          <p:cNvPr id="7" name="Slide Number Placeholder 6"/>
          <p:cNvSpPr>
            <a:spLocks noGrp="1"/>
          </p:cNvSpPr>
          <p:nvPr>
            <p:ph type="sldNum" sz="quarter" idx="12"/>
          </p:nvPr>
        </p:nvSpPr>
        <p:spPr/>
        <p:txBody>
          <a:bodyPr/>
          <a:lstStyle/>
          <a:p>
            <a:fld id="{1510BAB2-4A0A-4DA7-A98E-F0DCB3DF0302}" type="slidenum">
              <a:rPr lang="en-US" smtClean="0"/>
              <a:t>‹#›</a:t>
            </a:fld>
            <a:endParaRPr lang="en-US" dirty="0"/>
          </a:p>
        </p:txBody>
      </p:sp>
    </p:spTree>
    <p:extLst>
      <p:ext uri="{BB962C8B-B14F-4D97-AF65-F5344CB8AC3E}">
        <p14:creationId xmlns:p14="http://schemas.microsoft.com/office/powerpoint/2010/main" val="1626876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1" name="Text Box 3">
            <a:extLst>
              <a:ext uri="{FF2B5EF4-FFF2-40B4-BE49-F238E27FC236}">
                <a16:creationId xmlns:a16="http://schemas.microsoft.com/office/drawing/2014/main" id="{D53954DA-908F-C440-996E-EDE593BB9A18}"/>
              </a:ext>
            </a:extLst>
          </p:cNvPr>
          <p:cNvSpPr txBox="1">
            <a:spLocks/>
          </p:cNvSpPr>
          <p:nvPr userDrawn="1"/>
        </p:nvSpPr>
        <p:spPr bwMode="auto">
          <a:xfrm>
            <a:off x="1247313" y="6281786"/>
            <a:ext cx="2209008" cy="459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lstStyle/>
          <a:p>
            <a:pPr eaLnBrk="1">
              <a:defRPr/>
            </a:pPr>
            <a:r>
              <a:rPr lang="en-US" altLang="x-none" sz="900" dirty="0">
                <a:solidFill>
                  <a:schemeClr val="accent3"/>
                </a:solidFill>
                <a:latin typeface="Roboto Medium" panose="02000000000000000000" pitchFamily="2" charset="0"/>
                <a:ea typeface="Roboto Medium" panose="02000000000000000000" pitchFamily="2" charset="0"/>
                <a:cs typeface="Montserrat Semi" charset="0"/>
                <a:sym typeface="Poppins Medium" charset="0"/>
              </a:rPr>
              <a:t>Human Factors</a:t>
            </a:r>
            <a:endParaRPr lang="en-US" altLang="x-none" sz="900" dirty="0">
              <a:solidFill>
                <a:schemeClr val="accent3"/>
              </a:solidFill>
              <a:latin typeface="Roboto" panose="02000000000000000000" pitchFamily="2" charset="0"/>
              <a:ea typeface="Roboto" panose="02000000000000000000" pitchFamily="2" charset="0"/>
              <a:cs typeface="Montserrat Semi" charset="0"/>
              <a:sym typeface="Poppins Medium" charset="0"/>
            </a:endParaRPr>
          </a:p>
          <a:p>
            <a:pPr eaLnBrk="1">
              <a:defRPr/>
            </a:pPr>
            <a:r>
              <a:rPr lang="en-US" altLang="x-none" sz="675" dirty="0">
                <a:solidFill>
                  <a:schemeClr val="tx1"/>
                </a:solidFill>
                <a:latin typeface="Roboto" panose="02000000000000000000" pitchFamily="2" charset="0"/>
                <a:ea typeface="Roboto" panose="02000000000000000000" pitchFamily="2" charset="0"/>
                <a:cs typeface="Montserrat Semi" charset="0"/>
                <a:sym typeface="Poppins Medium" charset="0"/>
              </a:rPr>
              <a:t>Impact! Communications, Inc.</a:t>
            </a:r>
            <a:endParaRPr lang="x-none" altLang="x-none" sz="675" dirty="0">
              <a:solidFill>
                <a:schemeClr val="tx1"/>
              </a:solidFill>
              <a:latin typeface="Roboto" panose="02000000000000000000" pitchFamily="2" charset="0"/>
              <a:ea typeface="Roboto" panose="02000000000000000000" pitchFamily="2" charset="0"/>
              <a:cs typeface="Montserrat Semi" charset="0"/>
              <a:sym typeface="Poppins Medium" charset="0"/>
            </a:endParaRPr>
          </a:p>
        </p:txBody>
      </p:sp>
      <p:pic>
        <p:nvPicPr>
          <p:cNvPr id="12" name="Picture 11">
            <a:extLst>
              <a:ext uri="{FF2B5EF4-FFF2-40B4-BE49-F238E27FC236}">
                <a16:creationId xmlns:a16="http://schemas.microsoft.com/office/drawing/2014/main" id="{ABFD58DD-8F03-824F-9FF5-692A17F4FF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32500" t="41111" r="32500" b="32222"/>
          <a:stretch/>
        </p:blipFill>
        <p:spPr>
          <a:xfrm rot="16200000">
            <a:off x="800224" y="6306271"/>
            <a:ext cx="319013" cy="243059"/>
          </a:xfrm>
          <a:prstGeom prst="rect">
            <a:avLst/>
          </a:prstGeom>
        </p:spPr>
      </p:pic>
      <p:cxnSp>
        <p:nvCxnSpPr>
          <p:cNvPr id="13" name="Straight Connector 12">
            <a:extLst>
              <a:ext uri="{FF2B5EF4-FFF2-40B4-BE49-F238E27FC236}">
                <a16:creationId xmlns:a16="http://schemas.microsoft.com/office/drawing/2014/main" id="{AD3AAEFD-2037-8349-B7A5-9228BEB7B71A}"/>
              </a:ext>
            </a:extLst>
          </p:cNvPr>
          <p:cNvCxnSpPr>
            <a:cxnSpLocks/>
          </p:cNvCxnSpPr>
          <p:nvPr userDrawn="1"/>
        </p:nvCxnSpPr>
        <p:spPr>
          <a:xfrm>
            <a:off x="2447595" y="6345324"/>
            <a:ext cx="9217024" cy="0"/>
          </a:xfrm>
          <a:prstGeom prst="line">
            <a:avLst/>
          </a:prstGeom>
          <a:ln>
            <a:solidFill>
              <a:srgbClr val="3842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55084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343BBF-5896-492F-B293-DE44DE83197D}"/>
              </a:ext>
              <a:ext uri="{C183D7F6-B498-43B3-948B-1728B52AA6E4}">
                <adec:decorative xmlns:adec="http://schemas.microsoft.com/office/drawing/2017/decorative" val="1"/>
              </a:ext>
            </a:extLst>
          </p:cNvPr>
          <p:cNvSpPr/>
          <p:nvPr userDrawn="1"/>
        </p:nvSpPr>
        <p:spPr>
          <a:xfrm>
            <a:off x="3600127" y="5095875"/>
            <a:ext cx="4991747" cy="17621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Picture Placeholder 5">
            <a:extLst>
              <a:ext uri="{FF2B5EF4-FFF2-40B4-BE49-F238E27FC236}">
                <a16:creationId xmlns:a16="http://schemas.microsoft.com/office/drawing/2014/main" id="{28BC4C36-9C93-4585-BF64-797C379471F5}"/>
              </a:ext>
            </a:extLst>
          </p:cNvPr>
          <p:cNvSpPr>
            <a:spLocks noGrp="1"/>
          </p:cNvSpPr>
          <p:nvPr>
            <p:ph type="pic" sz="quarter" idx="10" hasCustomPrompt="1"/>
          </p:nvPr>
        </p:nvSpPr>
        <p:spPr>
          <a:xfrm>
            <a:off x="466725" y="466725"/>
            <a:ext cx="11258550" cy="5924550"/>
          </a:xfrm>
          <a:custGeom>
            <a:avLst/>
            <a:gdLst>
              <a:gd name="connsiteX0" fmla="*/ 0 w 11258550"/>
              <a:gd name="connsiteY0" fmla="*/ 0 h 5924550"/>
              <a:gd name="connsiteX1" fmla="*/ 11258550 w 11258550"/>
              <a:gd name="connsiteY1" fmla="*/ 0 h 5924550"/>
              <a:gd name="connsiteX2" fmla="*/ 11258550 w 11258550"/>
              <a:gd name="connsiteY2" fmla="*/ 5924550 h 5924550"/>
              <a:gd name="connsiteX3" fmla="*/ 8125149 w 11258550"/>
              <a:gd name="connsiteY3" fmla="*/ 5924550 h 5924550"/>
              <a:gd name="connsiteX4" fmla="*/ 8125149 w 11258550"/>
              <a:gd name="connsiteY4" fmla="*/ 4629150 h 5924550"/>
              <a:gd name="connsiteX5" fmla="*/ 3133402 w 11258550"/>
              <a:gd name="connsiteY5" fmla="*/ 4629150 h 5924550"/>
              <a:gd name="connsiteX6" fmla="*/ 3133402 w 11258550"/>
              <a:gd name="connsiteY6" fmla="*/ 5924550 h 5924550"/>
              <a:gd name="connsiteX7" fmla="*/ 0 w 11258550"/>
              <a:gd name="connsiteY7" fmla="*/ 5924550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8550" h="5924550">
                <a:moveTo>
                  <a:pt x="0" y="0"/>
                </a:moveTo>
                <a:lnTo>
                  <a:pt x="11258550" y="0"/>
                </a:lnTo>
                <a:lnTo>
                  <a:pt x="11258550" y="5924550"/>
                </a:lnTo>
                <a:lnTo>
                  <a:pt x="8125149" y="5924550"/>
                </a:lnTo>
                <a:lnTo>
                  <a:pt x="8125149" y="4629150"/>
                </a:lnTo>
                <a:lnTo>
                  <a:pt x="3133402" y="4629150"/>
                </a:lnTo>
                <a:lnTo>
                  <a:pt x="3133402" y="5924550"/>
                </a:lnTo>
                <a:lnTo>
                  <a:pt x="0" y="5924550"/>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17">
            <a:extLst>
              <a:ext uri="{FF2B5EF4-FFF2-40B4-BE49-F238E27FC236}">
                <a16:creationId xmlns:a16="http://schemas.microsoft.com/office/drawing/2014/main" id="{7749D11F-03B6-400D-94E7-177EEBC5C7C3}"/>
              </a:ext>
            </a:extLst>
          </p:cNvPr>
          <p:cNvSpPr>
            <a:spLocks noGrp="1"/>
          </p:cNvSpPr>
          <p:nvPr>
            <p:ph type="body" sz="quarter" idx="12" hasCustomPrompt="1"/>
          </p:nvPr>
        </p:nvSpPr>
        <p:spPr>
          <a:xfrm>
            <a:off x="3960921" y="6176266"/>
            <a:ext cx="4270159" cy="339247"/>
          </a:xfrm>
        </p:spPr>
        <p:txBody>
          <a:bodyPr>
            <a:noAutofit/>
          </a:bodyPr>
          <a:lstStyle>
            <a:lvl1pPr marL="0" indent="0" algn="ctr">
              <a:buNone/>
              <a:defRPr sz="2000" spc="100" baseline="0">
                <a:solidFill>
                  <a:schemeClr val="accent6"/>
                </a:solidFill>
              </a:defRPr>
            </a:lvl1pPr>
          </a:lstStyle>
          <a:p>
            <a:pPr lvl="0"/>
            <a:r>
              <a:rPr lang="en-US"/>
              <a:t>Click to add name</a:t>
            </a:r>
          </a:p>
        </p:txBody>
      </p:sp>
      <p:sp>
        <p:nvSpPr>
          <p:cNvPr id="2" name="Title 1">
            <a:extLst>
              <a:ext uri="{FF2B5EF4-FFF2-40B4-BE49-F238E27FC236}">
                <a16:creationId xmlns:a16="http://schemas.microsoft.com/office/drawing/2014/main" id="{984C86F7-04B1-4F1F-B4FB-8A3C2793606D}"/>
              </a:ext>
            </a:extLst>
          </p:cNvPr>
          <p:cNvSpPr>
            <a:spLocks noGrp="1"/>
          </p:cNvSpPr>
          <p:nvPr>
            <p:ph type="title" hasCustomPrompt="1"/>
          </p:nvPr>
        </p:nvSpPr>
        <p:spPr>
          <a:xfrm>
            <a:off x="3960940" y="5489855"/>
            <a:ext cx="4270248" cy="640080"/>
          </a:xfrm>
        </p:spPr>
        <p:txBody>
          <a:bodyPr anchor="t">
            <a:noAutofit/>
          </a:bodyPr>
          <a:lstStyle>
            <a:lvl1pPr algn="ctr">
              <a:lnSpc>
                <a:spcPct val="80000"/>
              </a:lnSpc>
              <a:defRPr sz="5000" cap="all" baseline="0">
                <a:ln w="19050">
                  <a:solidFill>
                    <a:schemeClr val="accent6"/>
                  </a:solidFill>
                </a:ln>
                <a:noFill/>
              </a:defRPr>
            </a:lvl1pPr>
          </a:lstStyle>
          <a:p>
            <a:r>
              <a:rPr lang="en-US" dirty="0"/>
              <a:t>Click to add title</a:t>
            </a:r>
          </a:p>
        </p:txBody>
      </p:sp>
    </p:spTree>
    <p:extLst>
      <p:ext uri="{BB962C8B-B14F-4D97-AF65-F5344CB8AC3E}">
        <p14:creationId xmlns:p14="http://schemas.microsoft.com/office/powerpoint/2010/main" val="71343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6E7A44-0539-4C8E-ABEB-E56B131C44E7}"/>
              </a:ext>
              <a:ext uri="{C183D7F6-B498-43B3-948B-1728B52AA6E4}">
                <adec:decorative xmlns:adec="http://schemas.microsoft.com/office/drawing/2017/decorative" val="1"/>
              </a:ext>
            </a:extLst>
          </p:cNvPr>
          <p:cNvSpPr/>
          <p:nvPr userDrawn="1"/>
        </p:nvSpPr>
        <p:spPr>
          <a:xfrm>
            <a:off x="6029326" y="2152651"/>
            <a:ext cx="6162674" cy="29098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Picture Placeholder 10">
            <a:extLst>
              <a:ext uri="{FF2B5EF4-FFF2-40B4-BE49-F238E27FC236}">
                <a16:creationId xmlns:a16="http://schemas.microsoft.com/office/drawing/2014/main" id="{200CB7D0-0851-45AD-932F-0A0BD59CCB01}"/>
              </a:ext>
            </a:extLst>
          </p:cNvPr>
          <p:cNvSpPr>
            <a:spLocks noGrp="1"/>
          </p:cNvSpPr>
          <p:nvPr>
            <p:ph type="pic" sz="quarter" idx="13" hasCustomPrompt="1"/>
          </p:nvPr>
        </p:nvSpPr>
        <p:spPr>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BE0C0B0C-9F99-4C31-993B-EB072ABAD206}"/>
              </a:ext>
            </a:extLst>
          </p:cNvPr>
          <p:cNvSpPr>
            <a:spLocks noGrp="1"/>
          </p:cNvSpPr>
          <p:nvPr>
            <p:ph type="dt" sz="half" idx="10"/>
          </p:nvPr>
        </p:nvSpPr>
        <p:spPr/>
        <p:txBody>
          <a:bodyPr>
            <a:noAutofit/>
          </a:bodyPr>
          <a:lstStyle>
            <a:lvl1pPr>
              <a:defRPr>
                <a:solidFill>
                  <a:schemeClr val="accent1"/>
                </a:solidFill>
              </a:defRPr>
            </a:lvl1pPr>
          </a:lstStyle>
          <a:p>
            <a:r>
              <a:rPr lang="en-US" dirty="0"/>
              <a:t>8/03/20XX</a:t>
            </a:r>
          </a:p>
        </p:txBody>
      </p:sp>
      <p:sp>
        <p:nvSpPr>
          <p:cNvPr id="5" name="Footer Placeholder 4">
            <a:extLst>
              <a:ext uri="{FF2B5EF4-FFF2-40B4-BE49-F238E27FC236}">
                <a16:creationId xmlns:a16="http://schemas.microsoft.com/office/drawing/2014/main" id="{B632CDF4-F0E3-4D07-89C6-5ABCCDDD8726}"/>
              </a:ext>
            </a:extLst>
          </p:cNvPr>
          <p:cNvSpPr>
            <a:spLocks noGrp="1"/>
          </p:cNvSpPr>
          <p:nvPr>
            <p:ph type="ftr" sz="quarter" idx="11"/>
          </p:nvPr>
        </p:nvSpPr>
        <p:spPr/>
        <p:txBody>
          <a:bodyPr>
            <a:noAutofit/>
          </a:bodyPr>
          <a:lstStyle>
            <a:lvl1pPr>
              <a:defRPr>
                <a:solidFill>
                  <a:schemeClr val="accent1"/>
                </a:solidFill>
              </a:defRPr>
            </a:lvl1pPr>
          </a:lstStyle>
          <a:p>
            <a:r>
              <a:rPr lang="en-US" dirty="0"/>
              <a:t>PITCH DECK</a:t>
            </a:r>
          </a:p>
        </p:txBody>
      </p:sp>
      <p:sp>
        <p:nvSpPr>
          <p:cNvPr id="6" name="Slide Number Placeholder 5">
            <a:extLst>
              <a:ext uri="{FF2B5EF4-FFF2-40B4-BE49-F238E27FC236}">
                <a16:creationId xmlns:a16="http://schemas.microsoft.com/office/drawing/2014/main" id="{645BDA5F-715E-4514-9476-437B3EB01335}"/>
              </a:ext>
            </a:extLst>
          </p:cNvPr>
          <p:cNvSpPr>
            <a:spLocks noGrp="1"/>
          </p:cNvSpPr>
          <p:nvPr>
            <p:ph type="sldNum" sz="quarter" idx="12"/>
          </p:nvPr>
        </p:nvSpPr>
        <p:spPr/>
        <p:txBody>
          <a:bodyPr>
            <a:noAutofit/>
          </a:bodyPr>
          <a:lstStyle>
            <a:lvl1pPr>
              <a:defRPr>
                <a:solidFill>
                  <a:schemeClr val="accent1"/>
                </a:solidFill>
              </a:defRPr>
            </a:lvl1pPr>
          </a:lstStyle>
          <a:p>
            <a:fld id="{BF860B6F-2FE3-4DE6-9496-980E987E7466}" type="slidenum">
              <a:rPr lang="en-US" smtClean="0"/>
              <a:pPr/>
              <a:t>‹#›</a:t>
            </a:fld>
            <a:endParaRPr lang="en-US" dirty="0"/>
          </a:p>
        </p:txBody>
      </p:sp>
      <p:sp>
        <p:nvSpPr>
          <p:cNvPr id="9" name="Text Placeholder 8">
            <a:extLst>
              <a:ext uri="{FF2B5EF4-FFF2-40B4-BE49-F238E27FC236}">
                <a16:creationId xmlns:a16="http://schemas.microsoft.com/office/drawing/2014/main" id="{A9D38E0F-D52F-4777-9D68-D30CB3B8C8ED}"/>
              </a:ext>
            </a:extLst>
          </p:cNvPr>
          <p:cNvSpPr>
            <a:spLocks noGrp="1"/>
          </p:cNvSpPr>
          <p:nvPr>
            <p:ph type="body" sz="quarter" idx="14" hasCustomPrompt="1"/>
          </p:nvPr>
        </p:nvSpPr>
        <p:spPr>
          <a:xfrm>
            <a:off x="6524625" y="2624137"/>
            <a:ext cx="5172075" cy="2033588"/>
          </a:xfrm>
        </p:spPr>
        <p:txBody>
          <a:bodyPr>
            <a:noAutofit/>
          </a:bodyPr>
          <a:lstStyle>
            <a:lvl1pPr marL="0" indent="0">
              <a:lnSpc>
                <a:spcPct val="125000"/>
              </a:lnSpc>
              <a:spcBef>
                <a:spcPts val="0"/>
              </a:spcBef>
              <a:buNone/>
              <a:defRPr sz="1600" spc="100" baseline="0">
                <a:solidFill>
                  <a:schemeClr val="bg1"/>
                </a:solidFill>
              </a:defRPr>
            </a:lvl1pPr>
          </a:lstStyle>
          <a:p>
            <a:pPr lvl="0"/>
            <a:r>
              <a:rPr lang="en-US" dirty="0"/>
              <a:t>Click to add text</a:t>
            </a:r>
          </a:p>
        </p:txBody>
      </p:sp>
      <p:sp>
        <p:nvSpPr>
          <p:cNvPr id="13" name="Title 1">
            <a:extLst>
              <a:ext uri="{FF2B5EF4-FFF2-40B4-BE49-F238E27FC236}">
                <a16:creationId xmlns:a16="http://schemas.microsoft.com/office/drawing/2014/main" id="{1E083E92-8775-41F5-A992-0786A4081385}"/>
              </a:ext>
            </a:extLst>
          </p:cNvPr>
          <p:cNvSpPr>
            <a:spLocks noGrp="1"/>
          </p:cNvSpPr>
          <p:nvPr>
            <p:ph type="title" hasCustomPrompt="1"/>
          </p:nvPr>
        </p:nvSpPr>
        <p:spPr>
          <a:xfrm>
            <a:off x="7692272" y="671808"/>
            <a:ext cx="3661528" cy="639192"/>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1628753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5760CB-267C-4B96-8D93-EA775230543A}"/>
              </a:ext>
            </a:extLst>
          </p:cNvPr>
          <p:cNvSpPr>
            <a:spLocks noGrp="1"/>
          </p:cNvSpPr>
          <p:nvPr>
            <p:ph type="dt" sz="half" idx="10"/>
          </p:nvPr>
        </p:nvSpPr>
        <p:spPr/>
        <p:txBody>
          <a:bodyPr>
            <a:noAutofit/>
          </a:bodyPr>
          <a:lstStyle/>
          <a:p>
            <a:r>
              <a:rPr lang="en-US" dirty="0"/>
              <a:t>8/03/20XX</a:t>
            </a:r>
          </a:p>
        </p:txBody>
      </p:sp>
      <p:sp>
        <p:nvSpPr>
          <p:cNvPr id="5" name="Footer Placeholder 4">
            <a:extLst>
              <a:ext uri="{FF2B5EF4-FFF2-40B4-BE49-F238E27FC236}">
                <a16:creationId xmlns:a16="http://schemas.microsoft.com/office/drawing/2014/main" id="{0D5F8915-ABFD-4CAE-AC61-1E1B2B1C6F04}"/>
              </a:ext>
            </a:extLst>
          </p:cNvPr>
          <p:cNvSpPr>
            <a:spLocks noGrp="1"/>
          </p:cNvSpPr>
          <p:nvPr>
            <p:ph type="ftr" sz="quarter" idx="11"/>
          </p:nvPr>
        </p:nvSpPr>
        <p:spPr/>
        <p:txBody>
          <a:bodyPr>
            <a:noAutofit/>
          </a:bodyPr>
          <a:lstStyle/>
          <a:p>
            <a:r>
              <a:rPr lang="en-US" dirty="0"/>
              <a:t>PITCH DECK</a:t>
            </a:r>
          </a:p>
        </p:txBody>
      </p:sp>
      <p:sp>
        <p:nvSpPr>
          <p:cNvPr id="6" name="Slide Number Placeholder 5">
            <a:extLst>
              <a:ext uri="{FF2B5EF4-FFF2-40B4-BE49-F238E27FC236}">
                <a16:creationId xmlns:a16="http://schemas.microsoft.com/office/drawing/2014/main" id="{27F7218A-692D-4EB0-817E-60AFD432FC84}"/>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
        <p:nvSpPr>
          <p:cNvPr id="9" name="Text Placeholder 10">
            <a:extLst>
              <a:ext uri="{FF2B5EF4-FFF2-40B4-BE49-F238E27FC236}">
                <a16:creationId xmlns:a16="http://schemas.microsoft.com/office/drawing/2014/main" id="{D5A4AB60-E1AB-4239-BFC7-C10A235B18E0}"/>
              </a:ext>
            </a:extLst>
          </p:cNvPr>
          <p:cNvSpPr>
            <a:spLocks noGrp="1"/>
          </p:cNvSpPr>
          <p:nvPr>
            <p:ph type="body" sz="quarter" idx="13" hasCustomPrompt="1"/>
          </p:nvPr>
        </p:nvSpPr>
        <p:spPr>
          <a:xfrm>
            <a:off x="838200" y="2700899"/>
            <a:ext cx="3281555" cy="1472693"/>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0" name="Text Placeholder 10">
            <a:extLst>
              <a:ext uri="{FF2B5EF4-FFF2-40B4-BE49-F238E27FC236}">
                <a16:creationId xmlns:a16="http://schemas.microsoft.com/office/drawing/2014/main" id="{53300DCB-9114-4ADF-8664-EFDD2C7A6E6A}"/>
              </a:ext>
            </a:extLst>
          </p:cNvPr>
          <p:cNvSpPr>
            <a:spLocks noGrp="1"/>
          </p:cNvSpPr>
          <p:nvPr>
            <p:ph type="body" sz="quarter" idx="17" hasCustomPrompt="1"/>
          </p:nvPr>
        </p:nvSpPr>
        <p:spPr>
          <a:xfrm>
            <a:off x="838200" y="2321396"/>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6B69E913-93AE-4878-BA45-C2A83F5ACE30}"/>
              </a:ext>
            </a:extLst>
          </p:cNvPr>
          <p:cNvSpPr>
            <a:spLocks noGrp="1"/>
          </p:cNvSpPr>
          <p:nvPr>
            <p:ph type="body" sz="quarter" idx="22" hasCustomPrompt="1"/>
          </p:nvPr>
        </p:nvSpPr>
        <p:spPr>
          <a:xfrm>
            <a:off x="838200" y="4683183"/>
            <a:ext cx="3281555" cy="1067648"/>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EF306DC8-5642-4A13-B67A-9BF5A74DB8BB}"/>
              </a:ext>
            </a:extLst>
          </p:cNvPr>
          <p:cNvSpPr>
            <a:spLocks noGrp="1"/>
          </p:cNvSpPr>
          <p:nvPr>
            <p:ph type="body" sz="quarter" idx="23" hasCustomPrompt="1"/>
          </p:nvPr>
        </p:nvSpPr>
        <p:spPr>
          <a:xfrm>
            <a:off x="838200" y="4303679"/>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CC0CA179-9852-4BA8-8E7D-8C5F43775EA9}"/>
              </a:ext>
            </a:extLst>
          </p:cNvPr>
          <p:cNvSpPr>
            <a:spLocks noGrp="1"/>
          </p:cNvSpPr>
          <p:nvPr>
            <p:ph type="body" sz="quarter" idx="24" hasCustomPrompt="1"/>
          </p:nvPr>
        </p:nvSpPr>
        <p:spPr>
          <a:xfrm>
            <a:off x="4465159" y="2715236"/>
            <a:ext cx="3281555" cy="1472693"/>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651735A5-9931-4467-9BBD-D622219F38F6}"/>
              </a:ext>
            </a:extLst>
          </p:cNvPr>
          <p:cNvSpPr>
            <a:spLocks noGrp="1"/>
          </p:cNvSpPr>
          <p:nvPr>
            <p:ph type="body" sz="quarter" idx="25" hasCustomPrompt="1"/>
          </p:nvPr>
        </p:nvSpPr>
        <p:spPr>
          <a:xfrm>
            <a:off x="4465159" y="2335733"/>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5" name="Text Placeholder 10">
            <a:extLst>
              <a:ext uri="{FF2B5EF4-FFF2-40B4-BE49-F238E27FC236}">
                <a16:creationId xmlns:a16="http://schemas.microsoft.com/office/drawing/2014/main" id="{75467CBB-A84A-4371-9C2F-3BD7181223E8}"/>
              </a:ext>
            </a:extLst>
          </p:cNvPr>
          <p:cNvSpPr>
            <a:spLocks noGrp="1"/>
          </p:cNvSpPr>
          <p:nvPr>
            <p:ph type="body" sz="quarter" idx="26" hasCustomPrompt="1"/>
          </p:nvPr>
        </p:nvSpPr>
        <p:spPr>
          <a:xfrm>
            <a:off x="4465159" y="4697520"/>
            <a:ext cx="3281555" cy="1067648"/>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6" name="Text Placeholder 10">
            <a:extLst>
              <a:ext uri="{FF2B5EF4-FFF2-40B4-BE49-F238E27FC236}">
                <a16:creationId xmlns:a16="http://schemas.microsoft.com/office/drawing/2014/main" id="{5E96B9F0-428C-454F-A050-D0D8E8714281}"/>
              </a:ext>
            </a:extLst>
          </p:cNvPr>
          <p:cNvSpPr>
            <a:spLocks noGrp="1"/>
          </p:cNvSpPr>
          <p:nvPr>
            <p:ph type="body" sz="quarter" idx="27" hasCustomPrompt="1"/>
          </p:nvPr>
        </p:nvSpPr>
        <p:spPr>
          <a:xfrm>
            <a:off x="4465159" y="4318016"/>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7" name="Text Placeholder 10">
            <a:extLst>
              <a:ext uri="{FF2B5EF4-FFF2-40B4-BE49-F238E27FC236}">
                <a16:creationId xmlns:a16="http://schemas.microsoft.com/office/drawing/2014/main" id="{DBEB11F1-0872-4500-8CBB-63D9F6BBAF00}"/>
              </a:ext>
            </a:extLst>
          </p:cNvPr>
          <p:cNvSpPr>
            <a:spLocks noGrp="1"/>
          </p:cNvSpPr>
          <p:nvPr>
            <p:ph type="body" sz="quarter" idx="28" hasCustomPrompt="1"/>
          </p:nvPr>
        </p:nvSpPr>
        <p:spPr>
          <a:xfrm>
            <a:off x="8089832" y="2715236"/>
            <a:ext cx="3281555" cy="1472693"/>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1D1E8BAA-941F-4D25-92A6-7E9A2C3664CD}"/>
              </a:ext>
            </a:extLst>
          </p:cNvPr>
          <p:cNvSpPr>
            <a:spLocks noGrp="1"/>
          </p:cNvSpPr>
          <p:nvPr>
            <p:ph type="body" sz="quarter" idx="29" hasCustomPrompt="1"/>
          </p:nvPr>
        </p:nvSpPr>
        <p:spPr>
          <a:xfrm>
            <a:off x="8089832" y="2335733"/>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9" name="Rectangle 18">
            <a:extLst>
              <a:ext uri="{FF2B5EF4-FFF2-40B4-BE49-F238E27FC236}">
                <a16:creationId xmlns:a16="http://schemas.microsoft.com/office/drawing/2014/main" id="{9A7E5E59-1A85-4D6C-9DFC-E288DD5ABE98}"/>
              </a:ext>
            </a:extLst>
          </p:cNvPr>
          <p:cNvSpPr/>
          <p:nvPr userDrawn="1"/>
        </p:nvSpPr>
        <p:spPr>
          <a:xfrm rot="5400000">
            <a:off x="9766385" y="-1006534"/>
            <a:ext cx="972645" cy="39242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E67B2D7D-08A6-4C69-B43C-2288E5BBDAEA}"/>
              </a:ext>
            </a:extLst>
          </p:cNvPr>
          <p:cNvSpPr>
            <a:spLocks noGrp="1"/>
          </p:cNvSpPr>
          <p:nvPr>
            <p:ph type="title" hasCustomPrompt="1"/>
          </p:nvPr>
        </p:nvSpPr>
        <p:spPr>
          <a:xfrm>
            <a:off x="2891574" y="658420"/>
            <a:ext cx="6408851" cy="665965"/>
          </a:xfrm>
        </p:spPr>
        <p:txBody>
          <a:bodyPr/>
          <a:lstStyle>
            <a:lvl1pPr algn="r">
              <a:defRPr/>
            </a:lvl1pPr>
          </a:lstStyle>
          <a:p>
            <a:r>
              <a:rPr lang="en-US" dirty="0"/>
              <a:t>Click to add title</a:t>
            </a:r>
          </a:p>
        </p:txBody>
      </p:sp>
    </p:spTree>
    <p:extLst>
      <p:ext uri="{BB962C8B-B14F-4D97-AF65-F5344CB8AC3E}">
        <p14:creationId xmlns:p14="http://schemas.microsoft.com/office/powerpoint/2010/main" val="3405027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CFDE121-67A1-407B-A6E2-D5B255A4F712}"/>
              </a:ext>
            </a:extLst>
          </p:cNvPr>
          <p:cNvSpPr/>
          <p:nvPr userDrawn="1"/>
        </p:nvSpPr>
        <p:spPr>
          <a:xfrm>
            <a:off x="1282168" y="0"/>
            <a:ext cx="1855263" cy="445995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5C2B05-C32D-4F66-8BDA-0F4824844CE9}"/>
              </a:ext>
            </a:extLst>
          </p:cNvPr>
          <p:cNvSpPr>
            <a:spLocks noGrp="1"/>
          </p:cNvSpPr>
          <p:nvPr>
            <p:ph type="title" hasCustomPrompt="1"/>
          </p:nvPr>
        </p:nvSpPr>
        <p:spPr>
          <a:xfrm rot="16200000">
            <a:off x="575672" y="4121035"/>
            <a:ext cx="3337712" cy="639195"/>
          </a:xfrm>
        </p:spPr>
        <p:txBody>
          <a:bodyPr/>
          <a:lstStyle>
            <a:lvl1pPr algn="r">
              <a:defRPr/>
            </a:lvl1pPr>
          </a:lstStyle>
          <a:p>
            <a:r>
              <a:rPr lang="en-US" dirty="0"/>
              <a:t>Click to add title</a:t>
            </a:r>
          </a:p>
        </p:txBody>
      </p:sp>
      <p:sp>
        <p:nvSpPr>
          <p:cNvPr id="4" name="Picture Placeholder 3">
            <a:extLst>
              <a:ext uri="{FF2B5EF4-FFF2-40B4-BE49-F238E27FC236}">
                <a16:creationId xmlns:a16="http://schemas.microsoft.com/office/drawing/2014/main" id="{67AE0851-B0C9-475B-8AD9-7C6A141FDDE0}"/>
              </a:ext>
            </a:extLst>
          </p:cNvPr>
          <p:cNvSpPr>
            <a:spLocks noGrp="1"/>
          </p:cNvSpPr>
          <p:nvPr>
            <p:ph type="pic" sz="quarter" idx="21"/>
          </p:nvPr>
        </p:nvSpPr>
        <p:spPr>
          <a:xfrm>
            <a:off x="4414645" y="758825"/>
            <a:ext cx="599148" cy="600075"/>
          </a:xfrm>
        </p:spPr>
        <p:txBody>
          <a:bodyPr anchor="ctr"/>
          <a:lstStyle>
            <a:lvl1pPr marL="0" indent="0" algn="ctr">
              <a:buNone/>
              <a:defRPr sz="1000"/>
            </a:lvl1pPr>
          </a:lstStyle>
          <a:p>
            <a:r>
              <a:rPr lang="en-US" dirty="0"/>
              <a:t>Click icon to add picture</a:t>
            </a:r>
          </a:p>
        </p:txBody>
      </p:sp>
      <p:sp>
        <p:nvSpPr>
          <p:cNvPr id="12" name="Text Placeholder 10">
            <a:extLst>
              <a:ext uri="{FF2B5EF4-FFF2-40B4-BE49-F238E27FC236}">
                <a16:creationId xmlns:a16="http://schemas.microsoft.com/office/drawing/2014/main" id="{32254E01-FD47-43F3-A74C-720A0EA4C249}"/>
              </a:ext>
            </a:extLst>
          </p:cNvPr>
          <p:cNvSpPr>
            <a:spLocks noGrp="1"/>
          </p:cNvSpPr>
          <p:nvPr>
            <p:ph type="body" sz="quarter" idx="17" hasCustomPrompt="1"/>
          </p:nvPr>
        </p:nvSpPr>
        <p:spPr>
          <a:xfrm>
            <a:off x="4414645" y="1388209"/>
            <a:ext cx="3281555"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9B911B77-02F4-42D2-8639-A3F7EAFB71EC}"/>
              </a:ext>
            </a:extLst>
          </p:cNvPr>
          <p:cNvSpPr>
            <a:spLocks noGrp="1"/>
          </p:cNvSpPr>
          <p:nvPr>
            <p:ph type="body" sz="quarter" idx="13" hasCustomPrompt="1"/>
          </p:nvPr>
        </p:nvSpPr>
        <p:spPr>
          <a:xfrm>
            <a:off x="4414645" y="1767713"/>
            <a:ext cx="3281555" cy="1125740"/>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2" name="Picture Placeholder 3">
            <a:extLst>
              <a:ext uri="{FF2B5EF4-FFF2-40B4-BE49-F238E27FC236}">
                <a16:creationId xmlns:a16="http://schemas.microsoft.com/office/drawing/2014/main" id="{0FBF118A-5599-4A55-9939-8075D74851A3}"/>
              </a:ext>
            </a:extLst>
          </p:cNvPr>
          <p:cNvSpPr>
            <a:spLocks noGrp="1"/>
          </p:cNvSpPr>
          <p:nvPr>
            <p:ph type="pic" sz="quarter" idx="22"/>
          </p:nvPr>
        </p:nvSpPr>
        <p:spPr>
          <a:xfrm>
            <a:off x="4414645" y="3251858"/>
            <a:ext cx="599148" cy="600075"/>
          </a:xfrm>
        </p:spPr>
        <p:txBody>
          <a:bodyPr anchor="ctr"/>
          <a:lstStyle>
            <a:lvl1pPr marL="0" indent="0" algn="ctr">
              <a:buNone/>
              <a:defRPr sz="1000"/>
            </a:lvl1pPr>
          </a:lstStyle>
          <a:p>
            <a:r>
              <a:rPr lang="en-US" dirty="0"/>
              <a:t>Click icon to add picture</a:t>
            </a:r>
          </a:p>
        </p:txBody>
      </p:sp>
      <p:sp>
        <p:nvSpPr>
          <p:cNvPr id="14" name="Text Placeholder 10">
            <a:extLst>
              <a:ext uri="{FF2B5EF4-FFF2-40B4-BE49-F238E27FC236}">
                <a16:creationId xmlns:a16="http://schemas.microsoft.com/office/drawing/2014/main" id="{066BB17E-99F0-43A3-99AA-F928695311F6}"/>
              </a:ext>
            </a:extLst>
          </p:cNvPr>
          <p:cNvSpPr>
            <a:spLocks noGrp="1"/>
          </p:cNvSpPr>
          <p:nvPr>
            <p:ph type="body" sz="quarter" idx="19" hasCustomPrompt="1"/>
          </p:nvPr>
        </p:nvSpPr>
        <p:spPr>
          <a:xfrm>
            <a:off x="4414645" y="3866925"/>
            <a:ext cx="3281555" cy="428891"/>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0" name="Text Placeholder 10">
            <a:extLst>
              <a:ext uri="{FF2B5EF4-FFF2-40B4-BE49-F238E27FC236}">
                <a16:creationId xmlns:a16="http://schemas.microsoft.com/office/drawing/2014/main" id="{934F74CA-3E2F-4F3A-BE25-F8D9572179A2}"/>
              </a:ext>
            </a:extLst>
          </p:cNvPr>
          <p:cNvSpPr>
            <a:spLocks noGrp="1"/>
          </p:cNvSpPr>
          <p:nvPr>
            <p:ph type="body" sz="quarter" idx="15" hasCustomPrompt="1"/>
          </p:nvPr>
        </p:nvSpPr>
        <p:spPr>
          <a:xfrm>
            <a:off x="4414645" y="4248925"/>
            <a:ext cx="3281555" cy="1429216"/>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7" name="Picture Placeholder 3">
            <a:extLst>
              <a:ext uri="{FF2B5EF4-FFF2-40B4-BE49-F238E27FC236}">
                <a16:creationId xmlns:a16="http://schemas.microsoft.com/office/drawing/2014/main" id="{B5A383D6-9A09-46E4-8DD5-684C3B04E152}"/>
              </a:ext>
            </a:extLst>
          </p:cNvPr>
          <p:cNvSpPr>
            <a:spLocks noGrp="1"/>
          </p:cNvSpPr>
          <p:nvPr>
            <p:ph type="pic" sz="quarter" idx="24"/>
          </p:nvPr>
        </p:nvSpPr>
        <p:spPr>
          <a:xfrm>
            <a:off x="8077157" y="773142"/>
            <a:ext cx="599148" cy="600075"/>
          </a:xfrm>
        </p:spPr>
        <p:txBody>
          <a:bodyPr anchor="ctr"/>
          <a:lstStyle>
            <a:lvl1pPr marL="0" indent="0" algn="ctr">
              <a:buNone/>
              <a:defRPr sz="1000"/>
            </a:lvl1pPr>
          </a:lstStyle>
          <a:p>
            <a:r>
              <a:rPr lang="en-US" dirty="0"/>
              <a:t>Click icon to add picture</a:t>
            </a:r>
          </a:p>
        </p:txBody>
      </p:sp>
      <p:sp>
        <p:nvSpPr>
          <p:cNvPr id="13" name="Text Placeholder 10">
            <a:extLst>
              <a:ext uri="{FF2B5EF4-FFF2-40B4-BE49-F238E27FC236}">
                <a16:creationId xmlns:a16="http://schemas.microsoft.com/office/drawing/2014/main" id="{76D712C8-D0F1-407A-AAC4-D86C1FDDCDCF}"/>
              </a:ext>
            </a:extLst>
          </p:cNvPr>
          <p:cNvSpPr>
            <a:spLocks noGrp="1"/>
          </p:cNvSpPr>
          <p:nvPr>
            <p:ph type="body" sz="quarter" idx="18" hasCustomPrompt="1"/>
          </p:nvPr>
        </p:nvSpPr>
        <p:spPr>
          <a:xfrm>
            <a:off x="8072244" y="1388209"/>
            <a:ext cx="3281556" cy="426393"/>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9" name="Text Placeholder 10">
            <a:extLst>
              <a:ext uri="{FF2B5EF4-FFF2-40B4-BE49-F238E27FC236}">
                <a16:creationId xmlns:a16="http://schemas.microsoft.com/office/drawing/2014/main" id="{41C731A4-58E7-4726-BFC7-23260BCD624E}"/>
              </a:ext>
            </a:extLst>
          </p:cNvPr>
          <p:cNvSpPr>
            <a:spLocks noGrp="1"/>
          </p:cNvSpPr>
          <p:nvPr>
            <p:ph type="body" sz="quarter" idx="14" hasCustomPrompt="1"/>
          </p:nvPr>
        </p:nvSpPr>
        <p:spPr>
          <a:xfrm>
            <a:off x="8072244" y="1767713"/>
            <a:ext cx="3281556" cy="1125740"/>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6" name="Picture Placeholder 3">
            <a:extLst>
              <a:ext uri="{FF2B5EF4-FFF2-40B4-BE49-F238E27FC236}">
                <a16:creationId xmlns:a16="http://schemas.microsoft.com/office/drawing/2014/main" id="{533CF28F-2EF0-4DE6-AD35-043AAA87EEC1}"/>
              </a:ext>
            </a:extLst>
          </p:cNvPr>
          <p:cNvSpPr>
            <a:spLocks noGrp="1"/>
          </p:cNvSpPr>
          <p:nvPr>
            <p:ph type="pic" sz="quarter" idx="23"/>
          </p:nvPr>
        </p:nvSpPr>
        <p:spPr>
          <a:xfrm>
            <a:off x="8072244" y="3237794"/>
            <a:ext cx="599148" cy="600075"/>
          </a:xfrm>
        </p:spPr>
        <p:txBody>
          <a:bodyPr anchor="ctr"/>
          <a:lstStyle>
            <a:lvl1pPr marL="0" indent="0" algn="ctr">
              <a:buNone/>
              <a:defRPr sz="1000"/>
            </a:lvl1pPr>
          </a:lstStyle>
          <a:p>
            <a:r>
              <a:rPr lang="en-US" dirty="0"/>
              <a:t>Click icon to add picture</a:t>
            </a:r>
          </a:p>
        </p:txBody>
      </p:sp>
      <p:sp>
        <p:nvSpPr>
          <p:cNvPr id="15" name="Text Placeholder 10">
            <a:extLst>
              <a:ext uri="{FF2B5EF4-FFF2-40B4-BE49-F238E27FC236}">
                <a16:creationId xmlns:a16="http://schemas.microsoft.com/office/drawing/2014/main" id="{098ABB59-CA95-470C-A29D-627B16E69E8E}"/>
              </a:ext>
            </a:extLst>
          </p:cNvPr>
          <p:cNvSpPr>
            <a:spLocks noGrp="1"/>
          </p:cNvSpPr>
          <p:nvPr>
            <p:ph type="body" sz="quarter" idx="20" hasCustomPrompt="1"/>
          </p:nvPr>
        </p:nvSpPr>
        <p:spPr>
          <a:xfrm>
            <a:off x="8072244" y="3866925"/>
            <a:ext cx="3281556" cy="428891"/>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FB571488-55CE-40DF-84B6-A5166E2BEF92}"/>
              </a:ext>
            </a:extLst>
          </p:cNvPr>
          <p:cNvSpPr>
            <a:spLocks noGrp="1"/>
          </p:cNvSpPr>
          <p:nvPr>
            <p:ph type="body" sz="quarter" idx="16" hasCustomPrompt="1"/>
          </p:nvPr>
        </p:nvSpPr>
        <p:spPr>
          <a:xfrm>
            <a:off x="8072244" y="4248925"/>
            <a:ext cx="3281556" cy="1429216"/>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E7D15CF3-8EFD-40BC-B749-25F401BC162C}"/>
              </a:ext>
            </a:extLst>
          </p:cNvPr>
          <p:cNvSpPr>
            <a:spLocks noGrp="1"/>
          </p:cNvSpPr>
          <p:nvPr>
            <p:ph type="dt" sz="half" idx="10"/>
          </p:nvPr>
        </p:nvSpPr>
        <p:spPr/>
        <p:txBody>
          <a:bodyPr>
            <a:noAutofit/>
          </a:bodyPr>
          <a:lstStyle/>
          <a:p>
            <a:r>
              <a:rPr lang="en-US" dirty="0"/>
              <a:t>8/03/20XX</a:t>
            </a:r>
          </a:p>
        </p:txBody>
      </p:sp>
      <p:sp>
        <p:nvSpPr>
          <p:cNvPr id="6" name="Footer Placeholder 5">
            <a:extLst>
              <a:ext uri="{FF2B5EF4-FFF2-40B4-BE49-F238E27FC236}">
                <a16:creationId xmlns:a16="http://schemas.microsoft.com/office/drawing/2014/main" id="{8A1DB08D-5054-4577-AA1B-BA9D87CF8BD2}"/>
              </a:ext>
            </a:extLst>
          </p:cNvPr>
          <p:cNvSpPr>
            <a:spLocks noGrp="1"/>
          </p:cNvSpPr>
          <p:nvPr>
            <p:ph type="ftr" sz="quarter" idx="11"/>
          </p:nvPr>
        </p:nvSpPr>
        <p:spPr/>
        <p:txBody>
          <a:bodyPr>
            <a:noAutofit/>
          </a:bodyPr>
          <a:lstStyle/>
          <a:p>
            <a:r>
              <a:rPr lang="en-US" dirty="0"/>
              <a:t>PITCH DECK</a:t>
            </a:r>
          </a:p>
        </p:txBody>
      </p:sp>
      <p:sp>
        <p:nvSpPr>
          <p:cNvPr id="7" name="Slide Number Placeholder 6">
            <a:extLst>
              <a:ext uri="{FF2B5EF4-FFF2-40B4-BE49-F238E27FC236}">
                <a16:creationId xmlns:a16="http://schemas.microsoft.com/office/drawing/2014/main" id="{9FEF9931-2A77-46BF-822E-D503CEAF6E2C}"/>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Tree>
    <p:extLst>
      <p:ext uri="{BB962C8B-B14F-4D97-AF65-F5344CB8AC3E}">
        <p14:creationId xmlns:p14="http://schemas.microsoft.com/office/powerpoint/2010/main" val="604373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93F3E0E-712E-4821-A89E-6727BD3825A0}"/>
              </a:ext>
            </a:extLst>
          </p:cNvPr>
          <p:cNvSpPr>
            <a:spLocks noGrp="1"/>
          </p:cNvSpPr>
          <p:nvPr>
            <p:ph type="pic" sz="quarter" idx="16" hasCustomPrompt="1"/>
          </p:nvPr>
        </p:nvSpPr>
        <p:spPr>
          <a:xfrm>
            <a:off x="0" y="466725"/>
            <a:ext cx="4858139" cy="5924550"/>
          </a:xfrm>
        </p:spPr>
        <p:txBody>
          <a:bodyPr>
            <a:noAutofit/>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394311D2-47FE-44C1-9B1C-179CAA338029}"/>
              </a:ext>
            </a:extLst>
          </p:cNvPr>
          <p:cNvSpPr>
            <a:spLocks noGrp="1"/>
          </p:cNvSpPr>
          <p:nvPr>
            <p:ph type="dt" sz="half" idx="10"/>
          </p:nvPr>
        </p:nvSpPr>
        <p:spPr/>
        <p:txBody>
          <a:bodyPr>
            <a:noAutofit/>
          </a:bodyPr>
          <a:lstStyle>
            <a:lvl1pPr>
              <a:defRPr>
                <a:solidFill>
                  <a:schemeClr val="bg2">
                    <a:lumMod val="50000"/>
                  </a:schemeClr>
                </a:solidFill>
              </a:defRPr>
            </a:lvl1pPr>
          </a:lstStyle>
          <a:p>
            <a:r>
              <a:rPr lang="en-US" dirty="0"/>
              <a:t>8/03/20XX</a:t>
            </a:r>
          </a:p>
        </p:txBody>
      </p:sp>
      <p:sp>
        <p:nvSpPr>
          <p:cNvPr id="8" name="Footer Placeholder 7">
            <a:extLst>
              <a:ext uri="{FF2B5EF4-FFF2-40B4-BE49-F238E27FC236}">
                <a16:creationId xmlns:a16="http://schemas.microsoft.com/office/drawing/2014/main" id="{6EDFF648-B296-4801-91A9-A6868BFA7F63}"/>
              </a:ext>
            </a:extLst>
          </p:cNvPr>
          <p:cNvSpPr>
            <a:spLocks noGrp="1"/>
          </p:cNvSpPr>
          <p:nvPr>
            <p:ph type="ftr" sz="quarter" idx="11"/>
          </p:nvPr>
        </p:nvSpPr>
        <p:spPr/>
        <p:txBody>
          <a:bodyPr>
            <a:noAutofit/>
          </a:bodyPr>
          <a:lstStyle>
            <a:lvl1pPr>
              <a:defRPr>
                <a:solidFill>
                  <a:schemeClr val="bg2">
                    <a:lumMod val="50000"/>
                  </a:schemeClr>
                </a:solidFill>
              </a:defRPr>
            </a:lvl1pPr>
          </a:lstStyle>
          <a:p>
            <a:r>
              <a:rPr lang="en-US" dirty="0"/>
              <a:t>PITCH DECK</a:t>
            </a:r>
          </a:p>
        </p:txBody>
      </p:sp>
      <p:sp>
        <p:nvSpPr>
          <p:cNvPr id="9" name="Slide Number Placeholder 8">
            <a:extLst>
              <a:ext uri="{FF2B5EF4-FFF2-40B4-BE49-F238E27FC236}">
                <a16:creationId xmlns:a16="http://schemas.microsoft.com/office/drawing/2014/main" id="{7364D7C8-0561-4530-BCD5-AB0BB1977A4F}"/>
              </a:ext>
            </a:extLst>
          </p:cNvPr>
          <p:cNvSpPr>
            <a:spLocks noGrp="1"/>
          </p:cNvSpPr>
          <p:nvPr>
            <p:ph type="sldNum" sz="quarter" idx="12"/>
          </p:nvPr>
        </p:nvSpPr>
        <p:spPr/>
        <p:txBody>
          <a:bodyPr>
            <a:noAutofit/>
          </a:bodyPr>
          <a:lstStyle>
            <a:lvl1pPr>
              <a:defRPr>
                <a:solidFill>
                  <a:schemeClr val="bg2">
                    <a:lumMod val="50000"/>
                  </a:schemeClr>
                </a:solidFill>
              </a:defRPr>
            </a:lvl1pPr>
          </a:lstStyle>
          <a:p>
            <a:fld id="{BF860B6F-2FE3-4DE6-9496-980E987E7466}" type="slidenum">
              <a:rPr lang="en-US" smtClean="0"/>
              <a:pPr/>
              <a:t>‹#›</a:t>
            </a:fld>
            <a:endParaRPr lang="en-US" dirty="0"/>
          </a:p>
        </p:txBody>
      </p:sp>
      <p:sp>
        <p:nvSpPr>
          <p:cNvPr id="10" name="Text Placeholder 10">
            <a:extLst>
              <a:ext uri="{FF2B5EF4-FFF2-40B4-BE49-F238E27FC236}">
                <a16:creationId xmlns:a16="http://schemas.microsoft.com/office/drawing/2014/main" id="{B50F7E33-83E1-4951-9CEC-14866D6A3C44}"/>
              </a:ext>
            </a:extLst>
          </p:cNvPr>
          <p:cNvSpPr>
            <a:spLocks noGrp="1"/>
          </p:cNvSpPr>
          <p:nvPr>
            <p:ph type="body" sz="quarter" idx="13" hasCustomPrompt="1"/>
          </p:nvPr>
        </p:nvSpPr>
        <p:spPr>
          <a:xfrm>
            <a:off x="5598135" y="2759613"/>
            <a:ext cx="2824355"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1" name="Text Placeholder 10">
            <a:extLst>
              <a:ext uri="{FF2B5EF4-FFF2-40B4-BE49-F238E27FC236}">
                <a16:creationId xmlns:a16="http://schemas.microsoft.com/office/drawing/2014/main" id="{4F01B4AA-8A2C-488B-A306-BC09BA1C66A5}"/>
              </a:ext>
            </a:extLst>
          </p:cNvPr>
          <p:cNvSpPr>
            <a:spLocks noGrp="1"/>
          </p:cNvSpPr>
          <p:nvPr>
            <p:ph type="body" sz="quarter" idx="17" hasCustomPrompt="1"/>
          </p:nvPr>
        </p:nvSpPr>
        <p:spPr>
          <a:xfrm>
            <a:off x="5598135" y="2176946"/>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C79840D9-3F3D-4DFB-9592-867BB8CA12E3}"/>
              </a:ext>
            </a:extLst>
          </p:cNvPr>
          <p:cNvSpPr>
            <a:spLocks noGrp="1"/>
          </p:cNvSpPr>
          <p:nvPr>
            <p:ph type="body" sz="quarter" idx="18" hasCustomPrompt="1"/>
          </p:nvPr>
        </p:nvSpPr>
        <p:spPr>
          <a:xfrm>
            <a:off x="8845966" y="2759613"/>
            <a:ext cx="2595758"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32DFBC7C-0887-40D8-93DA-CBE9F58B1CBD}"/>
              </a:ext>
            </a:extLst>
          </p:cNvPr>
          <p:cNvSpPr>
            <a:spLocks noGrp="1"/>
          </p:cNvSpPr>
          <p:nvPr>
            <p:ph type="body" sz="quarter" idx="19" hasCustomPrompt="1"/>
          </p:nvPr>
        </p:nvSpPr>
        <p:spPr>
          <a:xfrm>
            <a:off x="8845966" y="2176946"/>
            <a:ext cx="2595758"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C3C60B52-4450-4317-A5DF-A3E617C12A21}"/>
              </a:ext>
            </a:extLst>
          </p:cNvPr>
          <p:cNvSpPr>
            <a:spLocks noGrp="1"/>
          </p:cNvSpPr>
          <p:nvPr>
            <p:ph type="body" sz="quarter" idx="20" hasCustomPrompt="1"/>
          </p:nvPr>
        </p:nvSpPr>
        <p:spPr>
          <a:xfrm>
            <a:off x="5598135" y="4712146"/>
            <a:ext cx="2824355"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75F1DE6B-CBDA-40EB-A055-4FDC09ACC656}"/>
              </a:ext>
            </a:extLst>
          </p:cNvPr>
          <p:cNvSpPr>
            <a:spLocks noGrp="1"/>
          </p:cNvSpPr>
          <p:nvPr>
            <p:ph type="body" sz="quarter" idx="21" hasCustomPrompt="1"/>
          </p:nvPr>
        </p:nvSpPr>
        <p:spPr>
          <a:xfrm>
            <a:off x="5598135" y="4129479"/>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6" name="Text Placeholder 10">
            <a:extLst>
              <a:ext uri="{FF2B5EF4-FFF2-40B4-BE49-F238E27FC236}">
                <a16:creationId xmlns:a16="http://schemas.microsoft.com/office/drawing/2014/main" id="{A9593E99-8D88-45AD-83AF-7F7F9AB6930E}"/>
              </a:ext>
            </a:extLst>
          </p:cNvPr>
          <p:cNvSpPr>
            <a:spLocks noGrp="1"/>
          </p:cNvSpPr>
          <p:nvPr>
            <p:ph type="body" sz="quarter" idx="22" hasCustomPrompt="1"/>
          </p:nvPr>
        </p:nvSpPr>
        <p:spPr>
          <a:xfrm>
            <a:off x="8845966" y="4712146"/>
            <a:ext cx="2595758"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D95823CC-CA7F-4F5B-B442-48A39696933C}"/>
              </a:ext>
            </a:extLst>
          </p:cNvPr>
          <p:cNvSpPr>
            <a:spLocks noGrp="1"/>
          </p:cNvSpPr>
          <p:nvPr>
            <p:ph type="body" sz="quarter" idx="23" hasCustomPrompt="1"/>
          </p:nvPr>
        </p:nvSpPr>
        <p:spPr>
          <a:xfrm>
            <a:off x="8845966" y="4129479"/>
            <a:ext cx="2595758"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38F87501-8949-4796-90C5-50D20B54AAF9}"/>
              </a:ext>
            </a:extLst>
          </p:cNvPr>
          <p:cNvSpPr>
            <a:spLocks noGrp="1"/>
          </p:cNvSpPr>
          <p:nvPr>
            <p:ph type="title"/>
          </p:nvPr>
        </p:nvSpPr>
        <p:spPr>
          <a:xfrm>
            <a:off x="5586411" y="941112"/>
            <a:ext cx="6074545" cy="639192"/>
          </a:xfrm>
        </p:spPr>
        <p:txBody>
          <a:bodyPr/>
          <a:lstStyle/>
          <a:p>
            <a:r>
              <a:rPr lang="en-US"/>
              <a:t>Click to edit Master title style</a:t>
            </a:r>
            <a:endParaRPr lang="en-US" dirty="0"/>
          </a:p>
        </p:txBody>
      </p:sp>
    </p:spTree>
    <p:extLst>
      <p:ext uri="{BB962C8B-B14F-4D97-AF65-F5344CB8AC3E}">
        <p14:creationId xmlns:p14="http://schemas.microsoft.com/office/powerpoint/2010/main" val="2647263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0A3F71-78A0-4742-B701-4A1489F5A7CD}"/>
              </a:ext>
              <a:ext uri="{C183D7F6-B498-43B3-948B-1728B52AA6E4}">
                <adec:decorative xmlns:adec="http://schemas.microsoft.com/office/drawing/2017/decorative" val="1"/>
              </a:ext>
            </a:extLst>
          </p:cNvPr>
          <p:cNvSpPr/>
          <p:nvPr userDrawn="1"/>
        </p:nvSpPr>
        <p:spPr>
          <a:xfrm>
            <a:off x="0" y="3169108"/>
            <a:ext cx="4243755" cy="20771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Picture Placeholder 9">
            <a:extLst>
              <a:ext uri="{FF2B5EF4-FFF2-40B4-BE49-F238E27FC236}">
                <a16:creationId xmlns:a16="http://schemas.microsoft.com/office/drawing/2014/main" id="{2CB7E97A-4B46-429D-80E3-5A2E689EFAFE}"/>
              </a:ext>
            </a:extLst>
          </p:cNvPr>
          <p:cNvSpPr>
            <a:spLocks noGrp="1"/>
          </p:cNvSpPr>
          <p:nvPr>
            <p:ph type="pic" sz="quarter" idx="13" hasCustomPrompt="1"/>
          </p:nvPr>
        </p:nvSpPr>
        <p:spPr>
          <a:xfrm>
            <a:off x="3000375" y="466724"/>
            <a:ext cx="9191625" cy="6391275"/>
          </a:xfrm>
          <a:custGeom>
            <a:avLst/>
            <a:gdLst>
              <a:gd name="connsiteX0" fmla="*/ 0 w 9191625"/>
              <a:gd name="connsiteY0" fmla="*/ 0 h 6391275"/>
              <a:gd name="connsiteX1" fmla="*/ 9191625 w 9191625"/>
              <a:gd name="connsiteY1" fmla="*/ 0 h 6391275"/>
              <a:gd name="connsiteX2" fmla="*/ 9191625 w 9191625"/>
              <a:gd name="connsiteY2" fmla="*/ 6391275 h 6391275"/>
              <a:gd name="connsiteX3" fmla="*/ 0 w 9191625"/>
              <a:gd name="connsiteY3" fmla="*/ 6391275 h 6391275"/>
              <a:gd name="connsiteX4" fmla="*/ 0 w 9191625"/>
              <a:gd name="connsiteY4" fmla="*/ 4779506 h 6391275"/>
              <a:gd name="connsiteX5" fmla="*/ 1243380 w 9191625"/>
              <a:gd name="connsiteY5" fmla="*/ 4779506 h 6391275"/>
              <a:gd name="connsiteX6" fmla="*/ 1243380 w 9191625"/>
              <a:gd name="connsiteY6" fmla="*/ 2702384 h 6391275"/>
              <a:gd name="connsiteX7" fmla="*/ 0 w 9191625"/>
              <a:gd name="connsiteY7" fmla="*/ 2702384 h 639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1625" h="6391275">
                <a:moveTo>
                  <a:pt x="0" y="0"/>
                </a:moveTo>
                <a:lnTo>
                  <a:pt x="9191625" y="0"/>
                </a:lnTo>
                <a:lnTo>
                  <a:pt x="9191625" y="6391275"/>
                </a:lnTo>
                <a:lnTo>
                  <a:pt x="0" y="6391275"/>
                </a:lnTo>
                <a:lnTo>
                  <a:pt x="0" y="4779506"/>
                </a:lnTo>
                <a:lnTo>
                  <a:pt x="1243380" y="4779506"/>
                </a:lnTo>
                <a:lnTo>
                  <a:pt x="1243380" y="2702384"/>
                </a:lnTo>
                <a:lnTo>
                  <a:pt x="0" y="2702384"/>
                </a:lnTo>
                <a:close/>
              </a:path>
            </a:pathLst>
          </a:custGeom>
        </p:spPr>
        <p:txBody>
          <a:bodyPr wrap="square">
            <a:noAutofit/>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6059D5F7-4F29-467D-8261-4E075BB20C92}"/>
              </a:ext>
            </a:extLst>
          </p:cNvPr>
          <p:cNvSpPr>
            <a:spLocks noGrp="1"/>
          </p:cNvSpPr>
          <p:nvPr>
            <p:ph type="dt" sz="half" idx="10"/>
          </p:nvPr>
        </p:nvSpPr>
        <p:spPr/>
        <p:txBody>
          <a:bodyPr>
            <a:noAutofit/>
          </a:bodyPr>
          <a:lstStyle>
            <a:lvl1pPr>
              <a:defRPr>
                <a:solidFill>
                  <a:schemeClr val="accent1"/>
                </a:solidFill>
              </a:defRPr>
            </a:lvl1pPr>
          </a:lstStyle>
          <a:p>
            <a:r>
              <a:rPr lang="en-US" dirty="0"/>
              <a:t>8/03/20XX</a:t>
            </a:r>
          </a:p>
        </p:txBody>
      </p:sp>
      <p:sp>
        <p:nvSpPr>
          <p:cNvPr id="4" name="Footer Placeholder 3">
            <a:extLst>
              <a:ext uri="{FF2B5EF4-FFF2-40B4-BE49-F238E27FC236}">
                <a16:creationId xmlns:a16="http://schemas.microsoft.com/office/drawing/2014/main" id="{DE2C6787-293A-4CC2-A2D2-E2881CC61451}"/>
              </a:ext>
            </a:extLst>
          </p:cNvPr>
          <p:cNvSpPr>
            <a:spLocks noGrp="1"/>
          </p:cNvSpPr>
          <p:nvPr>
            <p:ph type="ftr" sz="quarter" idx="11"/>
          </p:nvPr>
        </p:nvSpPr>
        <p:spPr/>
        <p:txBody>
          <a:bodyPr>
            <a:noAutofit/>
          </a:bodyPr>
          <a:lstStyle>
            <a:lvl1pPr>
              <a:defRPr>
                <a:solidFill>
                  <a:schemeClr val="accent1"/>
                </a:solidFill>
              </a:defRPr>
            </a:lvl1pPr>
          </a:lstStyle>
          <a:p>
            <a:r>
              <a:rPr lang="en-US" dirty="0"/>
              <a:t>PITCH DECK</a:t>
            </a:r>
          </a:p>
        </p:txBody>
      </p:sp>
      <p:sp>
        <p:nvSpPr>
          <p:cNvPr id="5" name="Slide Number Placeholder 4">
            <a:extLst>
              <a:ext uri="{FF2B5EF4-FFF2-40B4-BE49-F238E27FC236}">
                <a16:creationId xmlns:a16="http://schemas.microsoft.com/office/drawing/2014/main" id="{A611C36F-4448-4279-8552-28C42ECE4928}"/>
              </a:ext>
            </a:extLst>
          </p:cNvPr>
          <p:cNvSpPr>
            <a:spLocks noGrp="1"/>
          </p:cNvSpPr>
          <p:nvPr>
            <p:ph type="sldNum" sz="quarter" idx="12"/>
          </p:nvPr>
        </p:nvSpPr>
        <p:spPr/>
        <p:txBody>
          <a:bodyPr>
            <a:noAutofit/>
          </a:bodyPr>
          <a:lstStyle>
            <a:lvl1pPr>
              <a:defRPr>
                <a:solidFill>
                  <a:schemeClr val="accent1"/>
                </a:solidFill>
              </a:defRPr>
            </a:lvl1pPr>
          </a:lstStyle>
          <a:p>
            <a:fld id="{BF860B6F-2FE3-4DE6-9496-980E987E7466}" type="slidenum">
              <a:rPr lang="en-US" smtClean="0"/>
              <a:pPr/>
              <a:t>‹#›</a:t>
            </a:fld>
            <a:endParaRPr lang="en-US" dirty="0"/>
          </a:p>
        </p:txBody>
      </p:sp>
      <p:sp>
        <p:nvSpPr>
          <p:cNvPr id="8" name="Text Placeholder 10">
            <a:extLst>
              <a:ext uri="{FF2B5EF4-FFF2-40B4-BE49-F238E27FC236}">
                <a16:creationId xmlns:a16="http://schemas.microsoft.com/office/drawing/2014/main" id="{CCB8AC8A-361C-4A01-AEB1-112BEAC4873A}"/>
              </a:ext>
            </a:extLst>
          </p:cNvPr>
          <p:cNvSpPr>
            <a:spLocks noGrp="1"/>
          </p:cNvSpPr>
          <p:nvPr>
            <p:ph type="body" sz="quarter" idx="16" hasCustomPrompt="1"/>
          </p:nvPr>
        </p:nvSpPr>
        <p:spPr>
          <a:xfrm>
            <a:off x="362133" y="3384898"/>
            <a:ext cx="3519487" cy="1588392"/>
          </a:xfrm>
          <a:prstGeom prst="rect">
            <a:avLst/>
          </a:prstGeom>
        </p:spPr>
        <p:txBody>
          <a:bodyPr anchor="ctr">
            <a:noAutofit/>
          </a:bodyPr>
          <a:lstStyle>
            <a:lvl1pPr marL="0" indent="0" algn="l">
              <a:lnSpc>
                <a:spcPct val="150000"/>
              </a:lnSpc>
              <a:spcBef>
                <a:spcPts val="0"/>
              </a:spcBef>
              <a:buNone/>
              <a:defRPr sz="1600" cap="none" spc="10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BE847092-EAA4-4108-A528-108AD1F96436}"/>
              </a:ext>
            </a:extLst>
          </p:cNvPr>
          <p:cNvSpPr>
            <a:spLocks noGrp="1"/>
          </p:cNvSpPr>
          <p:nvPr>
            <p:ph type="title" hasCustomPrompt="1"/>
          </p:nvPr>
        </p:nvSpPr>
        <p:spPr>
          <a:xfrm>
            <a:off x="1200518" y="2211168"/>
            <a:ext cx="5829300" cy="662096"/>
          </a:xfrm>
        </p:spPr>
        <p:txBody>
          <a:bodyPr/>
          <a:lstStyle>
            <a:lvl1pPr>
              <a:defRPr/>
            </a:lvl1pPr>
          </a:lstStyle>
          <a:p>
            <a:r>
              <a:rPr lang="en-US" dirty="0"/>
              <a:t>Click to add title</a:t>
            </a:r>
          </a:p>
        </p:txBody>
      </p:sp>
    </p:spTree>
    <p:extLst>
      <p:ext uri="{BB962C8B-B14F-4D97-AF65-F5344CB8AC3E}">
        <p14:creationId xmlns:p14="http://schemas.microsoft.com/office/powerpoint/2010/main" val="1989229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FABFC7-4108-49F4-A75A-5AB472AA2031}"/>
              </a:ext>
              <a:ext uri="{C183D7F6-B498-43B3-948B-1728B52AA6E4}">
                <adec:decorative xmlns:adec="http://schemas.microsoft.com/office/drawing/2017/decorative" val="1"/>
              </a:ext>
            </a:extLst>
          </p:cNvPr>
          <p:cNvSpPr/>
          <p:nvPr userDrawn="1"/>
        </p:nvSpPr>
        <p:spPr>
          <a:xfrm>
            <a:off x="0" y="2847139"/>
            <a:ext cx="12192000" cy="11637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Picture Placeholder 6">
            <a:extLst>
              <a:ext uri="{FF2B5EF4-FFF2-40B4-BE49-F238E27FC236}">
                <a16:creationId xmlns:a16="http://schemas.microsoft.com/office/drawing/2014/main" id="{B162CB3A-11BC-4C5C-B53D-B965CFA2B685}"/>
              </a:ext>
            </a:extLst>
          </p:cNvPr>
          <p:cNvSpPr>
            <a:spLocks noGrp="1"/>
          </p:cNvSpPr>
          <p:nvPr>
            <p:ph type="pic" sz="quarter" idx="10" hasCustomPrompt="1"/>
          </p:nvPr>
        </p:nvSpPr>
        <p:spPr>
          <a:xfrm>
            <a:off x="466725" y="466725"/>
            <a:ext cx="11258550" cy="5924550"/>
          </a:xfrm>
          <a:custGeom>
            <a:avLst/>
            <a:gdLst>
              <a:gd name="connsiteX0" fmla="*/ 0 w 11258550"/>
              <a:gd name="connsiteY0" fmla="*/ 3544135 h 5924550"/>
              <a:gd name="connsiteX1" fmla="*/ 11258550 w 11258550"/>
              <a:gd name="connsiteY1" fmla="*/ 3544135 h 5924550"/>
              <a:gd name="connsiteX2" fmla="*/ 11258550 w 11258550"/>
              <a:gd name="connsiteY2" fmla="*/ 5924550 h 5924550"/>
              <a:gd name="connsiteX3" fmla="*/ 0 w 11258550"/>
              <a:gd name="connsiteY3" fmla="*/ 5924550 h 5924550"/>
              <a:gd name="connsiteX4" fmla="*/ 0 w 11258550"/>
              <a:gd name="connsiteY4" fmla="*/ 0 h 5924550"/>
              <a:gd name="connsiteX5" fmla="*/ 11258550 w 11258550"/>
              <a:gd name="connsiteY5" fmla="*/ 0 h 5924550"/>
              <a:gd name="connsiteX6" fmla="*/ 11258550 w 11258550"/>
              <a:gd name="connsiteY6" fmla="*/ 2380414 h 5924550"/>
              <a:gd name="connsiteX7" fmla="*/ 0 w 11258550"/>
              <a:gd name="connsiteY7" fmla="*/ 2380414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8550" h="5924550">
                <a:moveTo>
                  <a:pt x="0" y="3544135"/>
                </a:moveTo>
                <a:lnTo>
                  <a:pt x="11258550" y="3544135"/>
                </a:lnTo>
                <a:lnTo>
                  <a:pt x="11258550" y="5924550"/>
                </a:lnTo>
                <a:lnTo>
                  <a:pt x="0" y="5924550"/>
                </a:lnTo>
                <a:close/>
                <a:moveTo>
                  <a:pt x="0" y="0"/>
                </a:moveTo>
                <a:lnTo>
                  <a:pt x="11258550" y="0"/>
                </a:lnTo>
                <a:lnTo>
                  <a:pt x="11258550" y="2380414"/>
                </a:lnTo>
                <a:lnTo>
                  <a:pt x="0" y="2380414"/>
                </a:lnTo>
                <a:close/>
              </a:path>
            </a:pathLst>
          </a:custGeom>
        </p:spPr>
        <p:txBody>
          <a:bodyPr wrap="square">
            <a:noAutofit/>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DF9EBBDF-3A3F-40FD-9752-1D92BFAD1908}"/>
              </a:ext>
            </a:extLst>
          </p:cNvPr>
          <p:cNvSpPr>
            <a:spLocks noGrp="1"/>
          </p:cNvSpPr>
          <p:nvPr>
            <p:ph type="title" hasCustomPrompt="1"/>
          </p:nvPr>
        </p:nvSpPr>
        <p:spPr>
          <a:xfrm>
            <a:off x="1889738" y="3001020"/>
            <a:ext cx="8412524" cy="938559"/>
          </a:xfrm>
        </p:spPr>
        <p:txBody>
          <a:bodyPr/>
          <a:lstStyle>
            <a:lvl1pPr algn="ctr">
              <a:defRPr sz="5000" spc="100" baseline="0"/>
            </a:lvl1pPr>
          </a:lstStyle>
          <a:p>
            <a:r>
              <a:rPr lang="en-US" dirty="0"/>
              <a:t>Click to add title</a:t>
            </a:r>
          </a:p>
        </p:txBody>
      </p:sp>
    </p:spTree>
    <p:extLst>
      <p:ext uri="{BB962C8B-B14F-4D97-AF65-F5344CB8AC3E}">
        <p14:creationId xmlns:p14="http://schemas.microsoft.com/office/powerpoint/2010/main" val="1742186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6457E51-8279-450D-ABC2-889F91AD715A}"/>
              </a:ext>
            </a:extLst>
          </p:cNvPr>
          <p:cNvSpPr>
            <a:spLocks noGrp="1"/>
          </p:cNvSpPr>
          <p:nvPr>
            <p:ph type="dt" sz="half" idx="10"/>
          </p:nvPr>
        </p:nvSpPr>
        <p:spPr/>
        <p:txBody>
          <a:bodyPr>
            <a:noAutofit/>
          </a:bodyPr>
          <a:lstStyle/>
          <a:p>
            <a:r>
              <a:rPr lang="en-US" dirty="0"/>
              <a:t>8/03/20XX</a:t>
            </a:r>
          </a:p>
        </p:txBody>
      </p:sp>
      <p:sp>
        <p:nvSpPr>
          <p:cNvPr id="6" name="Footer Placeholder 5">
            <a:extLst>
              <a:ext uri="{FF2B5EF4-FFF2-40B4-BE49-F238E27FC236}">
                <a16:creationId xmlns:a16="http://schemas.microsoft.com/office/drawing/2014/main" id="{44F52AC3-8AAB-49A9-8BB4-9A82193F9C05}"/>
              </a:ext>
            </a:extLst>
          </p:cNvPr>
          <p:cNvSpPr>
            <a:spLocks noGrp="1"/>
          </p:cNvSpPr>
          <p:nvPr>
            <p:ph type="ftr" sz="quarter" idx="11"/>
          </p:nvPr>
        </p:nvSpPr>
        <p:spPr/>
        <p:txBody>
          <a:bodyPr>
            <a:noAutofit/>
          </a:bodyPr>
          <a:lstStyle/>
          <a:p>
            <a:r>
              <a:rPr lang="en-US" dirty="0"/>
              <a:t>PITCH DECK</a:t>
            </a:r>
          </a:p>
        </p:txBody>
      </p:sp>
      <p:sp>
        <p:nvSpPr>
          <p:cNvPr id="7" name="Slide Number Placeholder 6">
            <a:extLst>
              <a:ext uri="{FF2B5EF4-FFF2-40B4-BE49-F238E27FC236}">
                <a16:creationId xmlns:a16="http://schemas.microsoft.com/office/drawing/2014/main" id="{C242EBEF-1685-466C-9FC9-D1A2D4A6895D}"/>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
        <p:nvSpPr>
          <p:cNvPr id="8" name="Picture Placeholder 7">
            <a:extLst>
              <a:ext uri="{FF2B5EF4-FFF2-40B4-BE49-F238E27FC236}">
                <a16:creationId xmlns:a16="http://schemas.microsoft.com/office/drawing/2014/main" id="{5360F31D-8187-4BBF-807F-BCD7628363E1}"/>
              </a:ext>
            </a:extLst>
          </p:cNvPr>
          <p:cNvSpPr>
            <a:spLocks noGrp="1"/>
          </p:cNvSpPr>
          <p:nvPr>
            <p:ph type="pic" sz="quarter" idx="13" hasCustomPrompt="1"/>
          </p:nvPr>
        </p:nvSpPr>
        <p:spPr>
          <a:xfrm flipH="1">
            <a:off x="1" y="466725"/>
            <a:ext cx="6096000" cy="5924550"/>
          </a:xfrm>
        </p:spPr>
        <p:txBody>
          <a:bodyPr>
            <a:noAutofit/>
          </a:bodyPr>
          <a:lstStyle>
            <a:lvl1pPr marL="0" indent="0" algn="ctr">
              <a:buNone/>
              <a:defRPr/>
            </a:lvl1pPr>
          </a:lstStyle>
          <a:p>
            <a:r>
              <a:rPr lang="en-US" dirty="0"/>
              <a:t>Click to add photo</a:t>
            </a:r>
          </a:p>
        </p:txBody>
      </p:sp>
      <p:sp>
        <p:nvSpPr>
          <p:cNvPr id="10" name="Text Placeholder 10">
            <a:extLst>
              <a:ext uri="{FF2B5EF4-FFF2-40B4-BE49-F238E27FC236}">
                <a16:creationId xmlns:a16="http://schemas.microsoft.com/office/drawing/2014/main" id="{361D3AC4-50E4-442B-88DA-99E01D461FAD}"/>
              </a:ext>
            </a:extLst>
          </p:cNvPr>
          <p:cNvSpPr>
            <a:spLocks noGrp="1"/>
          </p:cNvSpPr>
          <p:nvPr>
            <p:ph type="body" sz="quarter" idx="16" hasCustomPrompt="1"/>
          </p:nvPr>
        </p:nvSpPr>
        <p:spPr>
          <a:xfrm>
            <a:off x="6934200" y="2183098"/>
            <a:ext cx="4419600" cy="642075"/>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1" name="Text Placeholder 10">
            <a:extLst>
              <a:ext uri="{FF2B5EF4-FFF2-40B4-BE49-F238E27FC236}">
                <a16:creationId xmlns:a16="http://schemas.microsoft.com/office/drawing/2014/main" id="{2BA1C8C7-E942-4381-8DFB-35C0D375D503}"/>
              </a:ext>
            </a:extLst>
          </p:cNvPr>
          <p:cNvSpPr>
            <a:spLocks noGrp="1"/>
          </p:cNvSpPr>
          <p:nvPr>
            <p:ph type="body" sz="quarter" idx="17" hasCustomPrompt="1"/>
          </p:nvPr>
        </p:nvSpPr>
        <p:spPr>
          <a:xfrm>
            <a:off x="6934200" y="1632228"/>
            <a:ext cx="4419600" cy="550870"/>
          </a:xfrm>
          <a:prstGeom prst="rect">
            <a:avLst/>
          </a:prstGeom>
        </p:spPr>
        <p:txBody>
          <a:bodyPr anchor="b">
            <a:noAutofit/>
          </a:bodyPr>
          <a:lstStyle>
            <a:lvl1pPr marL="0" indent="0" algn="l">
              <a:buNone/>
              <a:defRPr sz="1600" cap="all" spc="100" baseline="0">
                <a:solidFill>
                  <a:schemeClr val="accent1"/>
                </a:solidFill>
                <a:latin typeface="+mj-lt"/>
              </a:defRPr>
            </a:lvl1pPr>
          </a:lstStyle>
          <a:p>
            <a:pPr lvl="0"/>
            <a:r>
              <a:rPr lang="en-US"/>
              <a:t>Click to add subtitle</a:t>
            </a:r>
          </a:p>
        </p:txBody>
      </p:sp>
      <p:sp>
        <p:nvSpPr>
          <p:cNvPr id="18" name="Text Placeholder 10">
            <a:extLst>
              <a:ext uri="{FF2B5EF4-FFF2-40B4-BE49-F238E27FC236}">
                <a16:creationId xmlns:a16="http://schemas.microsoft.com/office/drawing/2014/main" id="{619FB69F-436E-4680-805E-129656D1FC8B}"/>
              </a:ext>
            </a:extLst>
          </p:cNvPr>
          <p:cNvSpPr>
            <a:spLocks noGrp="1"/>
          </p:cNvSpPr>
          <p:nvPr>
            <p:ph type="body" sz="quarter" idx="18" hasCustomPrompt="1"/>
          </p:nvPr>
        </p:nvSpPr>
        <p:spPr>
          <a:xfrm>
            <a:off x="6934200" y="3732794"/>
            <a:ext cx="4419600" cy="642075"/>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9" name="Text Placeholder 10">
            <a:extLst>
              <a:ext uri="{FF2B5EF4-FFF2-40B4-BE49-F238E27FC236}">
                <a16:creationId xmlns:a16="http://schemas.microsoft.com/office/drawing/2014/main" id="{9EEFB823-5D40-4C5F-8E5C-8DA54596313D}"/>
              </a:ext>
            </a:extLst>
          </p:cNvPr>
          <p:cNvSpPr>
            <a:spLocks noGrp="1"/>
          </p:cNvSpPr>
          <p:nvPr>
            <p:ph type="body" sz="quarter" idx="19" hasCustomPrompt="1"/>
          </p:nvPr>
        </p:nvSpPr>
        <p:spPr>
          <a:xfrm>
            <a:off x="6934200" y="3181924"/>
            <a:ext cx="4419600" cy="550870"/>
          </a:xfrm>
          <a:prstGeom prst="rect">
            <a:avLst/>
          </a:prstGeom>
        </p:spPr>
        <p:txBody>
          <a:bodyPr anchor="b">
            <a:noAutofit/>
          </a:bodyPr>
          <a:lstStyle>
            <a:lvl1pPr marL="0" indent="0" algn="l">
              <a:buNone/>
              <a:defRPr sz="1600" cap="all" spc="100" baseline="0">
                <a:solidFill>
                  <a:schemeClr val="accent1"/>
                </a:solidFill>
                <a:latin typeface="+mj-lt"/>
              </a:defRPr>
            </a:lvl1pPr>
          </a:lstStyle>
          <a:p>
            <a:pPr lvl="0"/>
            <a:r>
              <a:rPr lang="en-US"/>
              <a:t>Click to add subtitle</a:t>
            </a:r>
          </a:p>
        </p:txBody>
      </p:sp>
      <p:sp>
        <p:nvSpPr>
          <p:cNvPr id="20" name="Text Placeholder 10">
            <a:extLst>
              <a:ext uri="{FF2B5EF4-FFF2-40B4-BE49-F238E27FC236}">
                <a16:creationId xmlns:a16="http://schemas.microsoft.com/office/drawing/2014/main" id="{97A70DDF-2854-466D-AE9A-7AA7BF32982D}"/>
              </a:ext>
            </a:extLst>
          </p:cNvPr>
          <p:cNvSpPr>
            <a:spLocks noGrp="1"/>
          </p:cNvSpPr>
          <p:nvPr>
            <p:ph type="body" sz="quarter" idx="20" hasCustomPrompt="1"/>
          </p:nvPr>
        </p:nvSpPr>
        <p:spPr>
          <a:xfrm>
            <a:off x="6934200" y="5307885"/>
            <a:ext cx="4419600" cy="642075"/>
          </a:xfrm>
          <a:prstGeom prst="rect">
            <a:avLst/>
          </a:prstGeom>
        </p:spPr>
        <p:txBody>
          <a:bodyPr anchor="t">
            <a:noAutofit/>
          </a:bodyPr>
          <a:lstStyle>
            <a:lvl1pPr marL="0" indent="0" algn="l">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1" name="Text Placeholder 10">
            <a:extLst>
              <a:ext uri="{FF2B5EF4-FFF2-40B4-BE49-F238E27FC236}">
                <a16:creationId xmlns:a16="http://schemas.microsoft.com/office/drawing/2014/main" id="{C6C41E82-34D6-471D-81E8-FCA62C7F22F7}"/>
              </a:ext>
            </a:extLst>
          </p:cNvPr>
          <p:cNvSpPr>
            <a:spLocks noGrp="1"/>
          </p:cNvSpPr>
          <p:nvPr>
            <p:ph type="body" sz="quarter" idx="21" hasCustomPrompt="1"/>
          </p:nvPr>
        </p:nvSpPr>
        <p:spPr>
          <a:xfrm>
            <a:off x="6934200" y="4757015"/>
            <a:ext cx="4419600" cy="550870"/>
          </a:xfrm>
          <a:prstGeom prst="rect">
            <a:avLst/>
          </a:prstGeom>
        </p:spPr>
        <p:txBody>
          <a:bodyPr anchor="b">
            <a:noAutofit/>
          </a:bodyPr>
          <a:lstStyle>
            <a:lvl1pPr marL="0" indent="0" algn="l">
              <a:buNone/>
              <a:defRPr sz="1600" cap="all" spc="100" baseline="0">
                <a:solidFill>
                  <a:schemeClr val="accent1"/>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7A0E1AE8-90BE-4DE3-93E9-B997D48FE671}"/>
              </a:ext>
            </a:extLst>
          </p:cNvPr>
          <p:cNvSpPr>
            <a:spLocks noGrp="1"/>
          </p:cNvSpPr>
          <p:nvPr>
            <p:ph type="title" hasCustomPrompt="1"/>
          </p:nvPr>
        </p:nvSpPr>
        <p:spPr>
          <a:xfrm>
            <a:off x="4513162" y="668924"/>
            <a:ext cx="6041908" cy="642075"/>
          </a:xfrm>
        </p:spPr>
        <p:txBody>
          <a:bodyPr/>
          <a:lstStyle>
            <a:lvl1pPr>
              <a:defRPr/>
            </a:lvl1pPr>
          </a:lstStyle>
          <a:p>
            <a:r>
              <a:rPr lang="en-US" dirty="0"/>
              <a:t>Click to add title</a:t>
            </a:r>
          </a:p>
        </p:txBody>
      </p:sp>
    </p:spTree>
    <p:extLst>
      <p:ext uri="{BB962C8B-B14F-4D97-AF65-F5344CB8AC3E}">
        <p14:creationId xmlns:p14="http://schemas.microsoft.com/office/powerpoint/2010/main" val="4246997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12FB566-AB0F-4A84-A379-5B7A132A1E1B}"/>
              </a:ext>
            </a:extLst>
          </p:cNvPr>
          <p:cNvSpPr>
            <a:spLocks noGrp="1"/>
          </p:cNvSpPr>
          <p:nvPr>
            <p:ph type="dt" sz="half" idx="10"/>
          </p:nvPr>
        </p:nvSpPr>
        <p:spPr/>
        <p:txBody>
          <a:bodyPr>
            <a:noAutofit/>
          </a:bodyPr>
          <a:lstStyle/>
          <a:p>
            <a:r>
              <a:rPr lang="en-US" dirty="0"/>
              <a:t>8/03/20XX</a:t>
            </a:r>
          </a:p>
        </p:txBody>
      </p:sp>
      <p:sp>
        <p:nvSpPr>
          <p:cNvPr id="6" name="Footer Placeholder 5">
            <a:extLst>
              <a:ext uri="{FF2B5EF4-FFF2-40B4-BE49-F238E27FC236}">
                <a16:creationId xmlns:a16="http://schemas.microsoft.com/office/drawing/2014/main" id="{310B01EE-E344-461A-85A0-3AA7F83AA4FD}"/>
              </a:ext>
            </a:extLst>
          </p:cNvPr>
          <p:cNvSpPr>
            <a:spLocks noGrp="1"/>
          </p:cNvSpPr>
          <p:nvPr>
            <p:ph type="ftr" sz="quarter" idx="11"/>
          </p:nvPr>
        </p:nvSpPr>
        <p:spPr/>
        <p:txBody>
          <a:bodyPr>
            <a:noAutofit/>
          </a:bodyPr>
          <a:lstStyle/>
          <a:p>
            <a:r>
              <a:rPr lang="en-US" dirty="0"/>
              <a:t>PITCH DECK</a:t>
            </a:r>
          </a:p>
        </p:txBody>
      </p:sp>
      <p:sp>
        <p:nvSpPr>
          <p:cNvPr id="7" name="Slide Number Placeholder 6">
            <a:extLst>
              <a:ext uri="{FF2B5EF4-FFF2-40B4-BE49-F238E27FC236}">
                <a16:creationId xmlns:a16="http://schemas.microsoft.com/office/drawing/2014/main" id="{6C09A25E-2DC1-49B1-A962-EFCDB81F9314}"/>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
        <p:nvSpPr>
          <p:cNvPr id="8" name="Picture Placeholder 7">
            <a:extLst>
              <a:ext uri="{FF2B5EF4-FFF2-40B4-BE49-F238E27FC236}">
                <a16:creationId xmlns:a16="http://schemas.microsoft.com/office/drawing/2014/main" id="{6848D9ED-15C8-4EA0-B95F-CFD1BAF0A547}"/>
              </a:ext>
            </a:extLst>
          </p:cNvPr>
          <p:cNvSpPr>
            <a:spLocks noGrp="1"/>
          </p:cNvSpPr>
          <p:nvPr>
            <p:ph type="pic" sz="quarter" idx="13" hasCustomPrompt="1"/>
          </p:nvPr>
        </p:nvSpPr>
        <p:spPr>
          <a:xfrm flipH="1">
            <a:off x="1809750" y="475743"/>
            <a:ext cx="6475268" cy="5915532"/>
          </a:xfrm>
        </p:spPr>
        <p:txBody>
          <a:bodyPr>
            <a:noAutofit/>
          </a:bodyPr>
          <a:lstStyle>
            <a:lvl1pPr marL="0" indent="0" algn="ctr">
              <a:buNone/>
              <a:defRPr/>
            </a:lvl1pPr>
          </a:lstStyle>
          <a:p>
            <a:r>
              <a:rPr lang="en-US" dirty="0"/>
              <a:t>Click to add photo</a:t>
            </a:r>
          </a:p>
        </p:txBody>
      </p:sp>
      <p:sp>
        <p:nvSpPr>
          <p:cNvPr id="11" name="Text Placeholder 10">
            <a:extLst>
              <a:ext uri="{FF2B5EF4-FFF2-40B4-BE49-F238E27FC236}">
                <a16:creationId xmlns:a16="http://schemas.microsoft.com/office/drawing/2014/main" id="{2CEF9385-3B06-4216-9420-A91190C6B7CC}"/>
              </a:ext>
            </a:extLst>
          </p:cNvPr>
          <p:cNvSpPr>
            <a:spLocks noGrp="1"/>
          </p:cNvSpPr>
          <p:nvPr>
            <p:ph type="body" sz="quarter" idx="16" hasCustomPrompt="1"/>
          </p:nvPr>
        </p:nvSpPr>
        <p:spPr>
          <a:xfrm>
            <a:off x="8691419" y="1125633"/>
            <a:ext cx="2937452" cy="1192694"/>
          </a:xfrm>
          <a:prstGeom prst="rect">
            <a:avLst/>
          </a:prstGeom>
        </p:spPr>
        <p:txBody>
          <a:bodyPr anchor="t">
            <a:noAutofit/>
          </a:bodyPr>
          <a:lstStyle>
            <a:lvl1pPr marL="0" indent="0" algn="l">
              <a:lnSpc>
                <a:spcPct val="100000"/>
              </a:lnSpc>
              <a:spcBef>
                <a:spcPts val="1000"/>
              </a:spcBef>
              <a:buNone/>
              <a:defRPr sz="1400" cap="none" spc="100" baseline="0">
                <a:solidFill>
                  <a:schemeClr val="tx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D01ADD07-F155-4B1F-B204-2284F6999B7D}"/>
              </a:ext>
            </a:extLst>
          </p:cNvPr>
          <p:cNvSpPr>
            <a:spLocks noGrp="1"/>
          </p:cNvSpPr>
          <p:nvPr>
            <p:ph type="body" sz="quarter" idx="17" hasCustomPrompt="1"/>
          </p:nvPr>
        </p:nvSpPr>
        <p:spPr>
          <a:xfrm>
            <a:off x="8691419" y="746129"/>
            <a:ext cx="2937452" cy="426393"/>
          </a:xfrm>
          <a:prstGeom prst="rect">
            <a:avLst/>
          </a:prstGeom>
        </p:spPr>
        <p:txBody>
          <a:bodyPr anchor="t">
            <a:noAutofit/>
          </a:bodyPr>
          <a:lstStyle>
            <a:lvl1pPr marL="0" indent="0" algn="l">
              <a:buNone/>
              <a:defRPr sz="2000" cap="all" spc="100" baseline="0">
                <a:solidFill>
                  <a:schemeClr val="accent4"/>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129012F5-57FB-4F6F-8FF8-DBA65EC1EF02}"/>
              </a:ext>
            </a:extLst>
          </p:cNvPr>
          <p:cNvSpPr>
            <a:spLocks noGrp="1"/>
          </p:cNvSpPr>
          <p:nvPr>
            <p:ph type="body" sz="quarter" idx="18" hasCustomPrompt="1"/>
          </p:nvPr>
        </p:nvSpPr>
        <p:spPr>
          <a:xfrm>
            <a:off x="8691419" y="4716842"/>
            <a:ext cx="2937452" cy="1106662"/>
          </a:xfrm>
          <a:prstGeom prst="rect">
            <a:avLst/>
          </a:prstGeom>
        </p:spPr>
        <p:txBody>
          <a:bodyPr anchor="t">
            <a:noAutofit/>
          </a:bodyPr>
          <a:lstStyle>
            <a:lvl1pPr marL="0" indent="0" algn="l">
              <a:lnSpc>
                <a:spcPct val="100000"/>
              </a:lnSpc>
              <a:spcBef>
                <a:spcPts val="1000"/>
              </a:spcBef>
              <a:buNone/>
              <a:defRPr sz="1400" cap="none" spc="100" baseline="0">
                <a:solidFill>
                  <a:schemeClr val="tx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FF8E7E45-85D4-40EE-836F-76055F0F8E75}"/>
              </a:ext>
            </a:extLst>
          </p:cNvPr>
          <p:cNvSpPr>
            <a:spLocks noGrp="1"/>
          </p:cNvSpPr>
          <p:nvPr>
            <p:ph type="body" sz="quarter" idx="19" hasCustomPrompt="1"/>
          </p:nvPr>
        </p:nvSpPr>
        <p:spPr>
          <a:xfrm>
            <a:off x="8691419" y="4337338"/>
            <a:ext cx="2937452" cy="426393"/>
          </a:xfrm>
          <a:prstGeom prst="rect">
            <a:avLst/>
          </a:prstGeom>
        </p:spPr>
        <p:txBody>
          <a:bodyPr anchor="t">
            <a:noAutofit/>
          </a:bodyPr>
          <a:lstStyle>
            <a:lvl1pPr marL="0" indent="0" algn="l">
              <a:buNone/>
              <a:defRPr sz="2000" cap="all" spc="100" baseline="0">
                <a:solidFill>
                  <a:schemeClr val="accent4"/>
                </a:solidFill>
                <a:latin typeface="+mj-lt"/>
              </a:defRPr>
            </a:lvl1pPr>
          </a:lstStyle>
          <a:p>
            <a:pPr lvl="0"/>
            <a:r>
              <a:rPr lang="en-US"/>
              <a:t>Click to add subtitle</a:t>
            </a:r>
          </a:p>
        </p:txBody>
      </p:sp>
      <p:sp>
        <p:nvSpPr>
          <p:cNvPr id="15" name="Text Placeholder 10">
            <a:extLst>
              <a:ext uri="{FF2B5EF4-FFF2-40B4-BE49-F238E27FC236}">
                <a16:creationId xmlns:a16="http://schemas.microsoft.com/office/drawing/2014/main" id="{E315DB3C-D2E4-4310-8A18-71457CBD7A4F}"/>
              </a:ext>
            </a:extLst>
          </p:cNvPr>
          <p:cNvSpPr>
            <a:spLocks noGrp="1"/>
          </p:cNvSpPr>
          <p:nvPr>
            <p:ph type="body" sz="quarter" idx="20" hasCustomPrompt="1"/>
          </p:nvPr>
        </p:nvSpPr>
        <p:spPr>
          <a:xfrm>
            <a:off x="8691419" y="2964253"/>
            <a:ext cx="2937452" cy="1106662"/>
          </a:xfrm>
          <a:prstGeom prst="rect">
            <a:avLst/>
          </a:prstGeom>
        </p:spPr>
        <p:txBody>
          <a:bodyPr anchor="t">
            <a:noAutofit/>
          </a:bodyPr>
          <a:lstStyle>
            <a:lvl1pPr marL="0" indent="0" algn="l">
              <a:lnSpc>
                <a:spcPct val="100000"/>
              </a:lnSpc>
              <a:spcBef>
                <a:spcPts val="1000"/>
              </a:spcBef>
              <a:buNone/>
              <a:defRPr sz="1400" cap="none" spc="100" baseline="0">
                <a:solidFill>
                  <a:schemeClr val="tx1"/>
                </a:solidFill>
                <a:latin typeface="+mn-lt"/>
              </a:defRPr>
            </a:lvl1pPr>
          </a:lstStyle>
          <a:p>
            <a:pPr lvl="0"/>
            <a:r>
              <a:rPr lang="en-US"/>
              <a:t>Click to add text</a:t>
            </a:r>
          </a:p>
        </p:txBody>
      </p:sp>
      <p:sp>
        <p:nvSpPr>
          <p:cNvPr id="16" name="Text Placeholder 10">
            <a:extLst>
              <a:ext uri="{FF2B5EF4-FFF2-40B4-BE49-F238E27FC236}">
                <a16:creationId xmlns:a16="http://schemas.microsoft.com/office/drawing/2014/main" id="{D8DBA9F3-328C-4BAE-A2E1-0FBFE3A476E4}"/>
              </a:ext>
            </a:extLst>
          </p:cNvPr>
          <p:cNvSpPr>
            <a:spLocks noGrp="1"/>
          </p:cNvSpPr>
          <p:nvPr>
            <p:ph type="body" sz="quarter" idx="21" hasCustomPrompt="1"/>
          </p:nvPr>
        </p:nvSpPr>
        <p:spPr>
          <a:xfrm>
            <a:off x="8691419" y="2584749"/>
            <a:ext cx="2937452" cy="426393"/>
          </a:xfrm>
          <a:prstGeom prst="rect">
            <a:avLst/>
          </a:prstGeom>
        </p:spPr>
        <p:txBody>
          <a:bodyPr anchor="t">
            <a:noAutofit/>
          </a:bodyPr>
          <a:lstStyle>
            <a:lvl1pPr marL="0" indent="0" algn="l">
              <a:buNone/>
              <a:defRPr sz="2000" cap="all" spc="100" baseline="0">
                <a:solidFill>
                  <a:schemeClr val="accent4"/>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298B7365-7137-471F-BFE9-2F6C362933D4}"/>
              </a:ext>
            </a:extLst>
          </p:cNvPr>
          <p:cNvSpPr>
            <a:spLocks noGrp="1"/>
          </p:cNvSpPr>
          <p:nvPr>
            <p:ph type="title" hasCustomPrompt="1"/>
          </p:nvPr>
        </p:nvSpPr>
        <p:spPr>
          <a:xfrm rot="16200000">
            <a:off x="-1914546" y="3092260"/>
            <a:ext cx="5719734" cy="682498"/>
          </a:xfrm>
        </p:spPr>
        <p:txBody>
          <a:bodyPr/>
          <a:lstStyle>
            <a:lvl1pPr>
              <a:defRPr/>
            </a:lvl1pPr>
          </a:lstStyle>
          <a:p>
            <a:r>
              <a:rPr lang="en-US" dirty="0"/>
              <a:t>Click to add title</a:t>
            </a:r>
          </a:p>
        </p:txBody>
      </p:sp>
    </p:spTree>
    <p:extLst>
      <p:ext uri="{BB962C8B-B14F-4D97-AF65-F5344CB8AC3E}">
        <p14:creationId xmlns:p14="http://schemas.microsoft.com/office/powerpoint/2010/main" val="1183675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D0E2BF-62E1-42BD-89A6-D9CB91659849}" type="datetime1">
              <a:rPr lang="en-US" smtClean="0"/>
              <a:t>6/9/2025</a:t>
            </a:fld>
            <a:endParaRPr lang="en-US" dirty="0"/>
          </a:p>
        </p:txBody>
      </p:sp>
      <p:sp>
        <p:nvSpPr>
          <p:cNvPr id="8" name="Footer Placeholder 7"/>
          <p:cNvSpPr>
            <a:spLocks noGrp="1"/>
          </p:cNvSpPr>
          <p:nvPr>
            <p:ph type="ftr" sz="quarter" idx="11"/>
          </p:nvPr>
        </p:nvSpPr>
        <p:spPr/>
        <p:txBody>
          <a:bodyPr/>
          <a:lstStyle/>
          <a:p>
            <a:r>
              <a:rPr lang="fr-FR" dirty="0"/>
              <a:t>Impact! Communications, Inc. - Michelle Rathman - michelle@doitwithimpact.com</a:t>
            </a:r>
            <a:endParaRPr lang="en-US" dirty="0"/>
          </a:p>
        </p:txBody>
      </p:sp>
      <p:sp>
        <p:nvSpPr>
          <p:cNvPr id="9" name="Slide Number Placeholder 8"/>
          <p:cNvSpPr>
            <a:spLocks noGrp="1"/>
          </p:cNvSpPr>
          <p:nvPr>
            <p:ph type="sldNum" sz="quarter" idx="12"/>
          </p:nvPr>
        </p:nvSpPr>
        <p:spPr/>
        <p:txBody>
          <a:bodyPr/>
          <a:lstStyle/>
          <a:p>
            <a:fld id="{1510BAB2-4A0A-4DA7-A98E-F0DCB3DF0302}" type="slidenum">
              <a:rPr lang="en-US" smtClean="0"/>
              <a:t>‹#›</a:t>
            </a:fld>
            <a:endParaRPr lang="en-US" dirty="0"/>
          </a:p>
        </p:txBody>
      </p:sp>
    </p:spTree>
    <p:extLst>
      <p:ext uri="{BB962C8B-B14F-4D97-AF65-F5344CB8AC3E}">
        <p14:creationId xmlns:p14="http://schemas.microsoft.com/office/powerpoint/2010/main" val="23731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8D0226-3AB8-4591-90BD-C0E6D9A30301}"/>
              </a:ext>
            </a:extLst>
          </p:cNvPr>
          <p:cNvSpPr/>
          <p:nvPr userDrawn="1"/>
        </p:nvSpPr>
        <p:spPr>
          <a:xfrm>
            <a:off x="1780309" y="2761134"/>
            <a:ext cx="2283691" cy="12930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Rectangle 2">
            <a:extLst>
              <a:ext uri="{FF2B5EF4-FFF2-40B4-BE49-F238E27FC236}">
                <a16:creationId xmlns:a16="http://schemas.microsoft.com/office/drawing/2014/main" id="{3D12CA40-DF7D-4358-831F-BC9B8960CBDB}"/>
              </a:ext>
            </a:extLst>
          </p:cNvPr>
          <p:cNvSpPr/>
          <p:nvPr userDrawn="1"/>
        </p:nvSpPr>
        <p:spPr>
          <a:xfrm>
            <a:off x="4979555" y="2761134"/>
            <a:ext cx="2283691" cy="12930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Rectangle 11">
            <a:extLst>
              <a:ext uri="{FF2B5EF4-FFF2-40B4-BE49-F238E27FC236}">
                <a16:creationId xmlns:a16="http://schemas.microsoft.com/office/drawing/2014/main" id="{95E1A6E6-C76B-400D-9A19-F1B09AD38A3E}"/>
              </a:ext>
            </a:extLst>
          </p:cNvPr>
          <p:cNvSpPr/>
          <p:nvPr userDrawn="1"/>
        </p:nvSpPr>
        <p:spPr>
          <a:xfrm>
            <a:off x="8153400" y="2761134"/>
            <a:ext cx="2283691" cy="12930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ext Placeholder 10">
            <a:extLst>
              <a:ext uri="{FF2B5EF4-FFF2-40B4-BE49-F238E27FC236}">
                <a16:creationId xmlns:a16="http://schemas.microsoft.com/office/drawing/2014/main" id="{E67140AA-40F5-4101-B5AA-DDCDA4906E33}"/>
              </a:ext>
            </a:extLst>
          </p:cNvPr>
          <p:cNvSpPr>
            <a:spLocks noGrp="1"/>
          </p:cNvSpPr>
          <p:nvPr>
            <p:ph type="body" sz="quarter" idx="16" hasCustomPrompt="1"/>
          </p:nvPr>
        </p:nvSpPr>
        <p:spPr>
          <a:xfrm>
            <a:off x="1453428" y="4178539"/>
            <a:ext cx="2937452" cy="968644"/>
          </a:xfrm>
          <a:prstGeom prst="rect">
            <a:avLst/>
          </a:prstGeom>
        </p:spPr>
        <p:txBody>
          <a:bodyPr anchor="t">
            <a:noAutofit/>
          </a:bodyPr>
          <a:lstStyle>
            <a:lvl1pPr marL="0" indent="0" algn="ctr">
              <a:lnSpc>
                <a:spcPct val="125000"/>
              </a:lnSpc>
              <a:spcBef>
                <a:spcPts val="800"/>
              </a:spcBef>
              <a:buNone/>
              <a:defRPr sz="1400" cap="none" spc="100" baseline="0">
                <a:solidFill>
                  <a:schemeClr val="tx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1966AA58-3FAC-4126-8C63-16F104203B6A}"/>
              </a:ext>
            </a:extLst>
          </p:cNvPr>
          <p:cNvSpPr>
            <a:spLocks noGrp="1"/>
          </p:cNvSpPr>
          <p:nvPr>
            <p:ph type="body" sz="quarter" idx="17" hasCustomPrompt="1"/>
          </p:nvPr>
        </p:nvSpPr>
        <p:spPr>
          <a:xfrm>
            <a:off x="2007899" y="2977808"/>
            <a:ext cx="1828510" cy="859743"/>
          </a:xfrm>
          <a:prstGeom prst="rect">
            <a:avLst/>
          </a:prstGeom>
        </p:spPr>
        <p:txBody>
          <a:bodyPr anchor="ctr">
            <a:noAutofit/>
          </a:bodyPr>
          <a:lstStyle>
            <a:lvl1pPr marL="0" indent="0" algn="ctr">
              <a:buNone/>
              <a:defRPr sz="2800" cap="all" spc="100" baseline="0">
                <a:solidFill>
                  <a:schemeClr val="accent6"/>
                </a:solidFill>
                <a:latin typeface="+mj-lt"/>
              </a:defRPr>
            </a:lvl1pPr>
          </a:lstStyle>
          <a:p>
            <a:pPr lvl="0"/>
            <a:r>
              <a:rPr lang="en-US"/>
              <a:t>Click to add subtitle</a:t>
            </a:r>
          </a:p>
        </p:txBody>
      </p:sp>
      <p:sp>
        <p:nvSpPr>
          <p:cNvPr id="15" name="Text Placeholder 10">
            <a:extLst>
              <a:ext uri="{FF2B5EF4-FFF2-40B4-BE49-F238E27FC236}">
                <a16:creationId xmlns:a16="http://schemas.microsoft.com/office/drawing/2014/main" id="{3B430FA7-46C5-4651-8ED7-21284AF01213}"/>
              </a:ext>
            </a:extLst>
          </p:cNvPr>
          <p:cNvSpPr>
            <a:spLocks noGrp="1"/>
          </p:cNvSpPr>
          <p:nvPr>
            <p:ph type="body" sz="quarter" idx="18" hasCustomPrompt="1"/>
          </p:nvPr>
        </p:nvSpPr>
        <p:spPr>
          <a:xfrm>
            <a:off x="4652674" y="4178539"/>
            <a:ext cx="2937452" cy="968644"/>
          </a:xfrm>
          <a:prstGeom prst="rect">
            <a:avLst/>
          </a:prstGeom>
        </p:spPr>
        <p:txBody>
          <a:bodyPr anchor="t">
            <a:noAutofit/>
          </a:bodyPr>
          <a:lstStyle>
            <a:lvl1pPr marL="0" indent="0" algn="ctr">
              <a:lnSpc>
                <a:spcPct val="125000"/>
              </a:lnSpc>
              <a:spcBef>
                <a:spcPts val="800"/>
              </a:spcBef>
              <a:buNone/>
              <a:defRPr sz="1400" cap="none" spc="100" baseline="0">
                <a:solidFill>
                  <a:schemeClr val="tx1"/>
                </a:solidFill>
                <a:latin typeface="+mn-lt"/>
              </a:defRPr>
            </a:lvl1pPr>
          </a:lstStyle>
          <a:p>
            <a:pPr lvl="0"/>
            <a:r>
              <a:rPr lang="en-US"/>
              <a:t>Click to add text</a:t>
            </a:r>
          </a:p>
        </p:txBody>
      </p:sp>
      <p:sp>
        <p:nvSpPr>
          <p:cNvPr id="16" name="Text Placeholder 10">
            <a:extLst>
              <a:ext uri="{FF2B5EF4-FFF2-40B4-BE49-F238E27FC236}">
                <a16:creationId xmlns:a16="http://schemas.microsoft.com/office/drawing/2014/main" id="{1C698088-82D8-4D90-AE73-66B661DFCBC2}"/>
              </a:ext>
            </a:extLst>
          </p:cNvPr>
          <p:cNvSpPr>
            <a:spLocks noGrp="1"/>
          </p:cNvSpPr>
          <p:nvPr>
            <p:ph type="body" sz="quarter" idx="19" hasCustomPrompt="1"/>
          </p:nvPr>
        </p:nvSpPr>
        <p:spPr>
          <a:xfrm>
            <a:off x="5207145" y="2977808"/>
            <a:ext cx="1828510" cy="859743"/>
          </a:xfrm>
          <a:prstGeom prst="rect">
            <a:avLst/>
          </a:prstGeom>
        </p:spPr>
        <p:txBody>
          <a:bodyPr anchor="ctr">
            <a:noAutofit/>
          </a:bodyPr>
          <a:lstStyle>
            <a:lvl1pPr marL="0" indent="0" algn="ctr">
              <a:buNone/>
              <a:defRPr sz="2800" cap="all" spc="100" baseline="0">
                <a:solidFill>
                  <a:schemeClr val="accent6"/>
                </a:solidFill>
                <a:latin typeface="+mj-lt"/>
              </a:defRPr>
            </a:lvl1pPr>
          </a:lstStyle>
          <a:p>
            <a:pPr lvl="0"/>
            <a:r>
              <a:rPr lang="en-US"/>
              <a:t>Click to add subtitle</a:t>
            </a:r>
          </a:p>
        </p:txBody>
      </p:sp>
      <p:sp>
        <p:nvSpPr>
          <p:cNvPr id="17" name="Text Placeholder 10">
            <a:extLst>
              <a:ext uri="{FF2B5EF4-FFF2-40B4-BE49-F238E27FC236}">
                <a16:creationId xmlns:a16="http://schemas.microsoft.com/office/drawing/2014/main" id="{83FF934E-D2F5-409F-B4EB-CD316340BF37}"/>
              </a:ext>
            </a:extLst>
          </p:cNvPr>
          <p:cNvSpPr>
            <a:spLocks noGrp="1"/>
          </p:cNvSpPr>
          <p:nvPr>
            <p:ph type="body" sz="quarter" idx="20" hasCustomPrompt="1"/>
          </p:nvPr>
        </p:nvSpPr>
        <p:spPr>
          <a:xfrm>
            <a:off x="7851920" y="4178539"/>
            <a:ext cx="2937452" cy="968644"/>
          </a:xfrm>
          <a:prstGeom prst="rect">
            <a:avLst/>
          </a:prstGeom>
        </p:spPr>
        <p:txBody>
          <a:bodyPr anchor="t">
            <a:noAutofit/>
          </a:bodyPr>
          <a:lstStyle>
            <a:lvl1pPr marL="0" indent="0" algn="ctr">
              <a:lnSpc>
                <a:spcPct val="125000"/>
              </a:lnSpc>
              <a:spcBef>
                <a:spcPts val="800"/>
              </a:spcBef>
              <a:buNone/>
              <a:defRPr sz="1400" cap="none" spc="100" baseline="0">
                <a:solidFill>
                  <a:schemeClr val="tx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7E006825-EBAA-451B-AD52-683B7109D507}"/>
              </a:ext>
            </a:extLst>
          </p:cNvPr>
          <p:cNvSpPr>
            <a:spLocks noGrp="1"/>
          </p:cNvSpPr>
          <p:nvPr>
            <p:ph type="body" sz="quarter" idx="21" hasCustomPrompt="1"/>
          </p:nvPr>
        </p:nvSpPr>
        <p:spPr>
          <a:xfrm>
            <a:off x="8380990" y="2977808"/>
            <a:ext cx="1828510" cy="859743"/>
          </a:xfrm>
          <a:prstGeom prst="rect">
            <a:avLst/>
          </a:prstGeom>
        </p:spPr>
        <p:txBody>
          <a:bodyPr anchor="ctr">
            <a:noAutofit/>
          </a:bodyPr>
          <a:lstStyle>
            <a:lvl1pPr marL="0" indent="0" algn="ctr">
              <a:buNone/>
              <a:defRPr sz="2800" cap="all" spc="100" baseline="0">
                <a:solidFill>
                  <a:schemeClr val="accent6"/>
                </a:solidFill>
                <a:latin typeface="+mj-lt"/>
              </a:defRPr>
            </a:lvl1pPr>
          </a:lstStyle>
          <a:p>
            <a:pPr lvl="0"/>
            <a:r>
              <a:rPr lang="en-US"/>
              <a:t>Click to add subtitle</a:t>
            </a:r>
          </a:p>
        </p:txBody>
      </p:sp>
      <p:sp>
        <p:nvSpPr>
          <p:cNvPr id="19" name="Date Placeholder 4">
            <a:extLst>
              <a:ext uri="{FF2B5EF4-FFF2-40B4-BE49-F238E27FC236}">
                <a16:creationId xmlns:a16="http://schemas.microsoft.com/office/drawing/2014/main" id="{044D0E17-B284-4856-BBDB-FFF2EBAB974A}"/>
              </a:ext>
            </a:extLst>
          </p:cNvPr>
          <p:cNvSpPr>
            <a:spLocks noGrp="1"/>
          </p:cNvSpPr>
          <p:nvPr>
            <p:ph type="dt" sz="half" idx="10"/>
          </p:nvPr>
        </p:nvSpPr>
        <p:spPr>
          <a:xfrm>
            <a:off x="838200" y="6515753"/>
            <a:ext cx="2743200" cy="205722"/>
          </a:xfrm>
        </p:spPr>
        <p:txBody>
          <a:bodyPr>
            <a:noAutofit/>
          </a:bodyPr>
          <a:lstStyle/>
          <a:p>
            <a:r>
              <a:rPr lang="en-US" dirty="0"/>
              <a:t>8/03/20XX</a:t>
            </a:r>
          </a:p>
        </p:txBody>
      </p:sp>
      <p:sp>
        <p:nvSpPr>
          <p:cNvPr id="20" name="Footer Placeholder 5">
            <a:extLst>
              <a:ext uri="{FF2B5EF4-FFF2-40B4-BE49-F238E27FC236}">
                <a16:creationId xmlns:a16="http://schemas.microsoft.com/office/drawing/2014/main" id="{56B7B285-9E5D-48DB-B740-3FDA433FE99C}"/>
              </a:ext>
            </a:extLst>
          </p:cNvPr>
          <p:cNvSpPr>
            <a:spLocks noGrp="1"/>
          </p:cNvSpPr>
          <p:nvPr>
            <p:ph type="ftr" sz="quarter" idx="11"/>
          </p:nvPr>
        </p:nvSpPr>
        <p:spPr>
          <a:xfrm>
            <a:off x="4038600" y="6515753"/>
            <a:ext cx="4114800" cy="205722"/>
          </a:xfrm>
        </p:spPr>
        <p:txBody>
          <a:bodyPr>
            <a:noAutofit/>
          </a:bodyPr>
          <a:lstStyle/>
          <a:p>
            <a:r>
              <a:rPr lang="en-US" dirty="0"/>
              <a:t>PITCH DECK</a:t>
            </a:r>
          </a:p>
        </p:txBody>
      </p:sp>
      <p:sp>
        <p:nvSpPr>
          <p:cNvPr id="21" name="Slide Number Placeholder 6">
            <a:extLst>
              <a:ext uri="{FF2B5EF4-FFF2-40B4-BE49-F238E27FC236}">
                <a16:creationId xmlns:a16="http://schemas.microsoft.com/office/drawing/2014/main" id="{73D1A241-8F30-495A-8B68-B8A5CAA1F6BB}"/>
              </a:ext>
            </a:extLst>
          </p:cNvPr>
          <p:cNvSpPr>
            <a:spLocks noGrp="1"/>
          </p:cNvSpPr>
          <p:nvPr>
            <p:ph type="sldNum" sz="quarter" idx="12"/>
          </p:nvPr>
        </p:nvSpPr>
        <p:spPr>
          <a:xfrm>
            <a:off x="8610600" y="6515753"/>
            <a:ext cx="2743200" cy="205722"/>
          </a:xfrm>
        </p:spPr>
        <p:txBody>
          <a:bodyPr>
            <a:noAutofit/>
          </a:bodyPr>
          <a:lstStyle/>
          <a:p>
            <a:fld id="{BF860B6F-2FE3-4DE6-9496-980E987E7466}" type="slidenum">
              <a:rPr lang="en-US" smtClean="0"/>
              <a:t>‹#›</a:t>
            </a:fld>
            <a:endParaRPr lang="en-US" dirty="0"/>
          </a:p>
        </p:txBody>
      </p:sp>
      <p:sp>
        <p:nvSpPr>
          <p:cNvPr id="23" name="Rectangle 22">
            <a:extLst>
              <a:ext uri="{FF2B5EF4-FFF2-40B4-BE49-F238E27FC236}">
                <a16:creationId xmlns:a16="http://schemas.microsoft.com/office/drawing/2014/main" id="{CC931C97-3E53-4030-A6E5-50E4DF9A1C34}"/>
              </a:ext>
            </a:extLst>
          </p:cNvPr>
          <p:cNvSpPr/>
          <p:nvPr userDrawn="1"/>
        </p:nvSpPr>
        <p:spPr>
          <a:xfrm rot="5400000">
            <a:off x="9766385" y="-1006534"/>
            <a:ext cx="972645" cy="392429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Title 3">
            <a:extLst>
              <a:ext uri="{FF2B5EF4-FFF2-40B4-BE49-F238E27FC236}">
                <a16:creationId xmlns:a16="http://schemas.microsoft.com/office/drawing/2014/main" id="{F3F8C40A-9F2A-4E97-956E-E8A1BFB94E15}"/>
              </a:ext>
            </a:extLst>
          </p:cNvPr>
          <p:cNvSpPr>
            <a:spLocks noGrp="1"/>
          </p:cNvSpPr>
          <p:nvPr>
            <p:ph type="title" hasCustomPrompt="1"/>
          </p:nvPr>
        </p:nvSpPr>
        <p:spPr>
          <a:xfrm>
            <a:off x="2891574" y="671808"/>
            <a:ext cx="6408851" cy="639192"/>
          </a:xfrm>
        </p:spPr>
        <p:txBody>
          <a:bodyPr/>
          <a:lstStyle>
            <a:lvl1pPr algn="r">
              <a:defRPr/>
            </a:lvl1pPr>
          </a:lstStyle>
          <a:p>
            <a:r>
              <a:rPr lang="en-US" dirty="0"/>
              <a:t>Click to add title</a:t>
            </a:r>
          </a:p>
        </p:txBody>
      </p:sp>
    </p:spTree>
    <p:extLst>
      <p:ext uri="{BB962C8B-B14F-4D97-AF65-F5344CB8AC3E}">
        <p14:creationId xmlns:p14="http://schemas.microsoft.com/office/powerpoint/2010/main" val="1920098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E1A5FC-3F83-4927-88B5-5BCBA3EA6843}"/>
              </a:ext>
            </a:extLst>
          </p:cNvPr>
          <p:cNvSpPr>
            <a:spLocks noGrp="1"/>
          </p:cNvSpPr>
          <p:nvPr>
            <p:ph type="pic" sz="quarter" idx="16" hasCustomPrompt="1"/>
          </p:nvPr>
        </p:nvSpPr>
        <p:spPr>
          <a:xfrm>
            <a:off x="7333860" y="466725"/>
            <a:ext cx="4858139" cy="5924550"/>
          </a:xfrm>
        </p:spPr>
        <p:txBody>
          <a:bodyPr>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4A2EE9FB-42C5-4A09-A4FE-4DDE8CF93548}"/>
              </a:ext>
            </a:extLst>
          </p:cNvPr>
          <p:cNvSpPr>
            <a:spLocks noGrp="1"/>
          </p:cNvSpPr>
          <p:nvPr>
            <p:ph type="dt" sz="half" idx="10"/>
          </p:nvPr>
        </p:nvSpPr>
        <p:spPr/>
        <p:txBody>
          <a:bodyPr>
            <a:noAutofit/>
          </a:bodyPr>
          <a:lstStyle/>
          <a:p>
            <a:r>
              <a:rPr lang="en-US" dirty="0"/>
              <a:t>8/03/20XX</a:t>
            </a:r>
          </a:p>
        </p:txBody>
      </p:sp>
      <p:sp>
        <p:nvSpPr>
          <p:cNvPr id="5" name="Footer Placeholder 4">
            <a:extLst>
              <a:ext uri="{FF2B5EF4-FFF2-40B4-BE49-F238E27FC236}">
                <a16:creationId xmlns:a16="http://schemas.microsoft.com/office/drawing/2014/main" id="{38208DFF-BE58-419E-A8E1-FD94281589CF}"/>
              </a:ext>
            </a:extLst>
          </p:cNvPr>
          <p:cNvSpPr>
            <a:spLocks noGrp="1"/>
          </p:cNvSpPr>
          <p:nvPr>
            <p:ph type="ftr" sz="quarter" idx="11"/>
          </p:nvPr>
        </p:nvSpPr>
        <p:spPr/>
        <p:txBody>
          <a:bodyPr>
            <a:noAutofit/>
          </a:bodyPr>
          <a:lstStyle/>
          <a:p>
            <a:r>
              <a:rPr lang="en-US" dirty="0"/>
              <a:t>PITCH DECK</a:t>
            </a:r>
          </a:p>
        </p:txBody>
      </p:sp>
      <p:sp>
        <p:nvSpPr>
          <p:cNvPr id="6" name="Slide Number Placeholder 5">
            <a:extLst>
              <a:ext uri="{FF2B5EF4-FFF2-40B4-BE49-F238E27FC236}">
                <a16:creationId xmlns:a16="http://schemas.microsoft.com/office/drawing/2014/main" id="{A424A919-F912-4129-B930-D8A078A8C686}"/>
              </a:ext>
            </a:extLst>
          </p:cNvPr>
          <p:cNvSpPr>
            <a:spLocks noGrp="1"/>
          </p:cNvSpPr>
          <p:nvPr>
            <p:ph type="sldNum" sz="quarter" idx="12"/>
          </p:nvPr>
        </p:nvSpPr>
        <p:spPr/>
        <p:txBody>
          <a:bodyPr>
            <a:noAutofit/>
          </a:bodyPr>
          <a:lstStyle/>
          <a:p>
            <a:fld id="{BF860B6F-2FE3-4DE6-9496-980E987E7466}" type="slidenum">
              <a:rPr lang="en-US" smtClean="0"/>
              <a:t>‹#›</a:t>
            </a:fld>
            <a:endParaRPr lang="en-US" dirty="0"/>
          </a:p>
        </p:txBody>
      </p:sp>
      <p:sp>
        <p:nvSpPr>
          <p:cNvPr id="10" name="Text Placeholder 10">
            <a:extLst>
              <a:ext uri="{FF2B5EF4-FFF2-40B4-BE49-F238E27FC236}">
                <a16:creationId xmlns:a16="http://schemas.microsoft.com/office/drawing/2014/main" id="{7CEA9B97-0004-4411-ABB4-A27F463B897A}"/>
              </a:ext>
            </a:extLst>
          </p:cNvPr>
          <p:cNvSpPr>
            <a:spLocks noGrp="1"/>
          </p:cNvSpPr>
          <p:nvPr>
            <p:ph type="body" sz="quarter" idx="13" hasCustomPrompt="1"/>
          </p:nvPr>
        </p:nvSpPr>
        <p:spPr>
          <a:xfrm>
            <a:off x="757045" y="2387634"/>
            <a:ext cx="2824355" cy="3392805"/>
          </a:xfrm>
          <a:prstGeom prst="rect">
            <a:avLst/>
          </a:prstGeom>
        </p:spPr>
        <p:txBody>
          <a:bodyPr anchor="t">
            <a:noAutofit/>
          </a:bodyPr>
          <a:lstStyle>
            <a:lvl1pPr marL="0" indent="0" algn="l">
              <a:lnSpc>
                <a:spcPct val="125000"/>
              </a:lnSpc>
              <a:spcBef>
                <a:spcPts val="1500"/>
              </a:spcBef>
              <a:buNone/>
              <a:defRPr sz="1400" cap="none" spc="100" baseline="0">
                <a:solidFill>
                  <a:schemeClr val="tx1"/>
                </a:solidFill>
                <a:latin typeface="+mn-lt"/>
              </a:defRPr>
            </a:lvl1pPr>
          </a:lstStyle>
          <a:p>
            <a:pPr lvl="0"/>
            <a:r>
              <a:rPr lang="en-US"/>
              <a:t>Click to add text</a:t>
            </a:r>
          </a:p>
        </p:txBody>
      </p:sp>
      <p:sp>
        <p:nvSpPr>
          <p:cNvPr id="11" name="Text Placeholder 10">
            <a:extLst>
              <a:ext uri="{FF2B5EF4-FFF2-40B4-BE49-F238E27FC236}">
                <a16:creationId xmlns:a16="http://schemas.microsoft.com/office/drawing/2014/main" id="{5ED60F60-B501-479A-A75A-8FD1F9796572}"/>
              </a:ext>
            </a:extLst>
          </p:cNvPr>
          <p:cNvSpPr>
            <a:spLocks noGrp="1"/>
          </p:cNvSpPr>
          <p:nvPr>
            <p:ph type="body" sz="quarter" idx="17" hasCustomPrompt="1"/>
          </p:nvPr>
        </p:nvSpPr>
        <p:spPr>
          <a:xfrm>
            <a:off x="757045" y="1804968"/>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9170FD0E-EBE1-4417-BC9D-4CD5F92BFD36}"/>
              </a:ext>
            </a:extLst>
          </p:cNvPr>
          <p:cNvSpPr>
            <a:spLocks noGrp="1"/>
          </p:cNvSpPr>
          <p:nvPr>
            <p:ph type="body" sz="quarter" idx="18" hasCustomPrompt="1"/>
          </p:nvPr>
        </p:nvSpPr>
        <p:spPr>
          <a:xfrm>
            <a:off x="4045452" y="2385650"/>
            <a:ext cx="2824355" cy="3392805"/>
          </a:xfrm>
          <a:prstGeom prst="rect">
            <a:avLst/>
          </a:prstGeom>
        </p:spPr>
        <p:txBody>
          <a:bodyPr anchor="t">
            <a:noAutofit/>
          </a:bodyPr>
          <a:lstStyle>
            <a:lvl1pPr marL="0" indent="0" algn="l">
              <a:lnSpc>
                <a:spcPct val="125000"/>
              </a:lnSpc>
              <a:spcBef>
                <a:spcPts val="1500"/>
              </a:spcBef>
              <a:buNone/>
              <a:defRPr sz="14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17738676-CB36-4BE1-A9C9-0215DEEECB12}"/>
              </a:ext>
            </a:extLst>
          </p:cNvPr>
          <p:cNvSpPr>
            <a:spLocks noGrp="1"/>
          </p:cNvSpPr>
          <p:nvPr>
            <p:ph type="body" sz="quarter" idx="19" hasCustomPrompt="1"/>
          </p:nvPr>
        </p:nvSpPr>
        <p:spPr>
          <a:xfrm>
            <a:off x="4045452" y="1802984"/>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CC438544-38E0-4456-B973-6058B99619B8}"/>
              </a:ext>
            </a:extLst>
          </p:cNvPr>
          <p:cNvSpPr>
            <a:spLocks noGrp="1"/>
          </p:cNvSpPr>
          <p:nvPr>
            <p:ph type="title" hasCustomPrompt="1"/>
          </p:nvPr>
        </p:nvSpPr>
        <p:spPr>
          <a:xfrm>
            <a:off x="724203" y="671808"/>
            <a:ext cx="6041907" cy="639192"/>
          </a:xfrm>
        </p:spPr>
        <p:txBody>
          <a:bodyPr/>
          <a:lstStyle>
            <a:lvl1pPr>
              <a:defRPr/>
            </a:lvl1pPr>
          </a:lstStyle>
          <a:p>
            <a:r>
              <a:rPr lang="en-US" dirty="0"/>
              <a:t>Click to add title</a:t>
            </a:r>
          </a:p>
        </p:txBody>
      </p:sp>
    </p:spTree>
    <p:extLst>
      <p:ext uri="{BB962C8B-B14F-4D97-AF65-F5344CB8AC3E}">
        <p14:creationId xmlns:p14="http://schemas.microsoft.com/office/powerpoint/2010/main" val="2579839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F3F335-C36A-4214-BC97-BB4C9721814B}"/>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31CCBA95-53AF-4D84-851A-58323862300D}"/>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4138AEEC-9F28-4200-B5D7-453E32B3B8C5}"/>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cxnSp>
        <p:nvCxnSpPr>
          <p:cNvPr id="45" name="Straight Connector 44">
            <a:extLst>
              <a:ext uri="{FF2B5EF4-FFF2-40B4-BE49-F238E27FC236}">
                <a16:creationId xmlns:a16="http://schemas.microsoft.com/office/drawing/2014/main" id="{0D9967FE-B330-4703-9D6E-CC40B84B1030}"/>
              </a:ext>
            </a:extLst>
          </p:cNvPr>
          <p:cNvCxnSpPr>
            <a:cxnSpLocks/>
          </p:cNvCxnSpPr>
          <p:nvPr userDrawn="1"/>
        </p:nvCxnSpPr>
        <p:spPr>
          <a:xfrm>
            <a:off x="6150567" y="2200739"/>
            <a:ext cx="0" cy="346992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BC0FBFA-8000-40C6-8EF3-D30A0A48CBC5}"/>
              </a:ext>
            </a:extLst>
          </p:cNvPr>
          <p:cNvCxnSpPr>
            <a:cxnSpLocks/>
          </p:cNvCxnSpPr>
          <p:nvPr userDrawn="1"/>
        </p:nvCxnSpPr>
        <p:spPr>
          <a:xfrm flipH="1">
            <a:off x="2545167" y="3935702"/>
            <a:ext cx="710166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 Placeholder 10">
            <a:extLst>
              <a:ext uri="{FF2B5EF4-FFF2-40B4-BE49-F238E27FC236}">
                <a16:creationId xmlns:a16="http://schemas.microsoft.com/office/drawing/2014/main" id="{2DCC767D-316F-42DA-9712-29C185B762F2}"/>
              </a:ext>
            </a:extLst>
          </p:cNvPr>
          <p:cNvSpPr>
            <a:spLocks noGrp="1"/>
          </p:cNvSpPr>
          <p:nvPr>
            <p:ph type="body" sz="quarter" idx="16" hasCustomPrompt="1"/>
          </p:nvPr>
        </p:nvSpPr>
        <p:spPr>
          <a:xfrm>
            <a:off x="5278036" y="1767731"/>
            <a:ext cx="1706966" cy="426393"/>
          </a:xfrm>
          <a:prstGeom prst="rect">
            <a:avLst/>
          </a:prstGeom>
        </p:spPr>
        <p:txBody>
          <a:bodyPr anchor="b">
            <a:noAutofit/>
          </a:bodyPr>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54" name="Text Placeholder 10">
            <a:extLst>
              <a:ext uri="{FF2B5EF4-FFF2-40B4-BE49-F238E27FC236}">
                <a16:creationId xmlns:a16="http://schemas.microsoft.com/office/drawing/2014/main" id="{DC3AF654-39ED-4B70-9A85-34D9DC793D53}"/>
              </a:ext>
            </a:extLst>
          </p:cNvPr>
          <p:cNvSpPr>
            <a:spLocks noGrp="1"/>
          </p:cNvSpPr>
          <p:nvPr>
            <p:ph type="body" sz="quarter" idx="17" hasCustomPrompt="1"/>
          </p:nvPr>
        </p:nvSpPr>
        <p:spPr>
          <a:xfrm>
            <a:off x="5278035" y="5683895"/>
            <a:ext cx="1706966" cy="426393"/>
          </a:xfrm>
          <a:prstGeom prst="rect">
            <a:avLst/>
          </a:prstGeom>
        </p:spPr>
        <p:txBody>
          <a:bodyPr anchor="t">
            <a:noAutofit/>
          </a:bodyPr>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55" name="Text Placeholder 10">
            <a:extLst>
              <a:ext uri="{FF2B5EF4-FFF2-40B4-BE49-F238E27FC236}">
                <a16:creationId xmlns:a16="http://schemas.microsoft.com/office/drawing/2014/main" id="{3E0B0DF9-E558-439A-9B7D-4C600008B0DE}"/>
              </a:ext>
            </a:extLst>
          </p:cNvPr>
          <p:cNvSpPr>
            <a:spLocks noGrp="1"/>
          </p:cNvSpPr>
          <p:nvPr>
            <p:ph type="body" sz="quarter" idx="18" hasCustomPrompt="1"/>
          </p:nvPr>
        </p:nvSpPr>
        <p:spPr>
          <a:xfrm>
            <a:off x="838200" y="3792884"/>
            <a:ext cx="1706966" cy="426393"/>
          </a:xfrm>
          <a:prstGeom prst="rect">
            <a:avLst/>
          </a:prstGeom>
        </p:spPr>
        <p:txBody>
          <a:bodyPr anchor="t">
            <a:noAutofit/>
          </a:bodyPr>
          <a:lstStyle>
            <a:lvl1pPr marL="0" indent="0" algn="r">
              <a:buNone/>
              <a:defRPr sz="1400" cap="all" spc="100" baseline="0">
                <a:solidFill>
                  <a:schemeClr val="bg1">
                    <a:lumMod val="50000"/>
                  </a:schemeClr>
                </a:solidFill>
                <a:latin typeface="+mj-lt"/>
              </a:defRPr>
            </a:lvl1pPr>
          </a:lstStyle>
          <a:p>
            <a:pPr lvl="0"/>
            <a:r>
              <a:rPr lang="en-US"/>
              <a:t>Click to add name</a:t>
            </a:r>
          </a:p>
        </p:txBody>
      </p:sp>
      <p:sp>
        <p:nvSpPr>
          <p:cNvPr id="56" name="Text Placeholder 10">
            <a:extLst>
              <a:ext uri="{FF2B5EF4-FFF2-40B4-BE49-F238E27FC236}">
                <a16:creationId xmlns:a16="http://schemas.microsoft.com/office/drawing/2014/main" id="{6BB9DF13-A501-4465-8844-F8ADFE8BEDA6}"/>
              </a:ext>
            </a:extLst>
          </p:cNvPr>
          <p:cNvSpPr>
            <a:spLocks noGrp="1"/>
          </p:cNvSpPr>
          <p:nvPr>
            <p:ph type="body" sz="quarter" idx="19" hasCustomPrompt="1"/>
          </p:nvPr>
        </p:nvSpPr>
        <p:spPr>
          <a:xfrm>
            <a:off x="9646834" y="3792884"/>
            <a:ext cx="1706966" cy="426393"/>
          </a:xfrm>
          <a:prstGeom prst="rect">
            <a:avLst/>
          </a:prstGeom>
        </p:spPr>
        <p:txBody>
          <a:bodyPr anchor="t">
            <a:noAutofit/>
          </a:bodyPr>
          <a:lstStyle>
            <a:lvl1pPr marL="0" indent="0" algn="l">
              <a:buNone/>
              <a:defRPr sz="1400" cap="all" spc="100" baseline="0">
                <a:solidFill>
                  <a:schemeClr val="bg1">
                    <a:lumMod val="50000"/>
                  </a:schemeClr>
                </a:solidFill>
                <a:latin typeface="+mj-lt"/>
              </a:defRPr>
            </a:lvl1pPr>
          </a:lstStyle>
          <a:p>
            <a:pPr lvl="0"/>
            <a:r>
              <a:rPr lang="en-US"/>
              <a:t>Click to add name</a:t>
            </a:r>
          </a:p>
        </p:txBody>
      </p:sp>
      <p:sp>
        <p:nvSpPr>
          <p:cNvPr id="57" name="Text Placeholder 10">
            <a:extLst>
              <a:ext uri="{FF2B5EF4-FFF2-40B4-BE49-F238E27FC236}">
                <a16:creationId xmlns:a16="http://schemas.microsoft.com/office/drawing/2014/main" id="{D23EF573-9496-4229-ABB9-B58C441687E6}"/>
              </a:ext>
            </a:extLst>
          </p:cNvPr>
          <p:cNvSpPr>
            <a:spLocks noGrp="1"/>
          </p:cNvSpPr>
          <p:nvPr>
            <p:ph type="body" sz="quarter" idx="20" hasCustomPrompt="1"/>
          </p:nvPr>
        </p:nvSpPr>
        <p:spPr>
          <a:xfrm>
            <a:off x="6985000" y="2740969"/>
            <a:ext cx="1929792" cy="426393"/>
          </a:xfrm>
          <a:prstGeom prst="rect">
            <a:avLst/>
          </a:prstGeom>
        </p:spPr>
        <p:txBody>
          <a:bodyPr anchor="ctr">
            <a:noAutofit/>
          </a:bodyPr>
          <a:lstStyle>
            <a:lvl1pPr marL="0" indent="0" algn="ctr">
              <a:lnSpc>
                <a:spcPct val="80000"/>
              </a:lnSpc>
              <a:spcBef>
                <a:spcPts val="0"/>
              </a:spcBef>
              <a:buNone/>
              <a:defRPr sz="2000" cap="all" spc="100" baseline="0">
                <a:solidFill>
                  <a:schemeClr val="bg1"/>
                </a:solidFill>
                <a:latin typeface="+mj-lt"/>
              </a:defRPr>
            </a:lvl1pPr>
          </a:lstStyle>
          <a:p>
            <a:pPr lvl="0"/>
            <a:r>
              <a:rPr lang="en-US"/>
              <a:t>Click to add name</a:t>
            </a:r>
          </a:p>
        </p:txBody>
      </p:sp>
      <p:sp>
        <p:nvSpPr>
          <p:cNvPr id="58" name="Text Placeholder 10">
            <a:extLst>
              <a:ext uri="{FF2B5EF4-FFF2-40B4-BE49-F238E27FC236}">
                <a16:creationId xmlns:a16="http://schemas.microsoft.com/office/drawing/2014/main" id="{6C96D231-4BEB-47C0-BC89-3D69A5E0DD10}"/>
              </a:ext>
            </a:extLst>
          </p:cNvPr>
          <p:cNvSpPr>
            <a:spLocks noGrp="1"/>
          </p:cNvSpPr>
          <p:nvPr>
            <p:ph type="body" sz="quarter" idx="21" hasCustomPrompt="1"/>
          </p:nvPr>
        </p:nvSpPr>
        <p:spPr>
          <a:xfrm>
            <a:off x="4859358" y="4263233"/>
            <a:ext cx="913553" cy="426393"/>
          </a:xfrm>
          <a:prstGeom prst="rect">
            <a:avLst/>
          </a:prstGeom>
        </p:spPr>
        <p:txBody>
          <a:bodyPr anchor="ctr">
            <a:noAutofit/>
          </a:bodyPr>
          <a:lstStyle>
            <a:lvl1pPr marL="0" indent="0" algn="ctr">
              <a:buNone/>
              <a:defRPr sz="1400" cap="all" spc="100" baseline="0">
                <a:solidFill>
                  <a:schemeClr val="bg1"/>
                </a:solidFill>
                <a:latin typeface="+mj-lt"/>
              </a:defRPr>
            </a:lvl1pPr>
          </a:lstStyle>
          <a:p>
            <a:pPr lvl="0"/>
            <a:r>
              <a:rPr lang="en-US"/>
              <a:t>Click to add name</a:t>
            </a:r>
          </a:p>
        </p:txBody>
      </p:sp>
      <p:sp>
        <p:nvSpPr>
          <p:cNvPr id="59" name="Text Placeholder 10">
            <a:extLst>
              <a:ext uri="{FF2B5EF4-FFF2-40B4-BE49-F238E27FC236}">
                <a16:creationId xmlns:a16="http://schemas.microsoft.com/office/drawing/2014/main" id="{18B3BFCC-5202-4CF7-8748-EA1165299B92}"/>
              </a:ext>
            </a:extLst>
          </p:cNvPr>
          <p:cNvSpPr>
            <a:spLocks noGrp="1"/>
          </p:cNvSpPr>
          <p:nvPr>
            <p:ph type="body" sz="quarter" idx="22" hasCustomPrompt="1"/>
          </p:nvPr>
        </p:nvSpPr>
        <p:spPr>
          <a:xfrm>
            <a:off x="3945805" y="5001059"/>
            <a:ext cx="913553" cy="426393"/>
          </a:xfrm>
          <a:prstGeom prst="rect">
            <a:avLst/>
          </a:prstGeom>
        </p:spPr>
        <p:txBody>
          <a:bodyPr anchor="ctr">
            <a:noAutofit/>
          </a:bodyPr>
          <a:lstStyle>
            <a:lvl1pPr marL="0" indent="0" algn="ctr">
              <a:buNone/>
              <a:defRPr sz="1400" cap="all" spc="100" baseline="0">
                <a:solidFill>
                  <a:schemeClr val="bg1"/>
                </a:solidFill>
                <a:latin typeface="+mj-lt"/>
              </a:defRPr>
            </a:lvl1pPr>
          </a:lstStyle>
          <a:p>
            <a:pPr lvl="0"/>
            <a:r>
              <a:rPr lang="en-US"/>
              <a:t>Click to add name</a:t>
            </a:r>
          </a:p>
        </p:txBody>
      </p:sp>
      <p:sp>
        <p:nvSpPr>
          <p:cNvPr id="60" name="Text Placeholder 10">
            <a:extLst>
              <a:ext uri="{FF2B5EF4-FFF2-40B4-BE49-F238E27FC236}">
                <a16:creationId xmlns:a16="http://schemas.microsoft.com/office/drawing/2014/main" id="{0F78A8C0-E488-4B82-A881-BAF70EF5261C}"/>
              </a:ext>
            </a:extLst>
          </p:cNvPr>
          <p:cNvSpPr>
            <a:spLocks noGrp="1"/>
          </p:cNvSpPr>
          <p:nvPr>
            <p:ph type="body" sz="quarter" idx="23" hasCustomPrompt="1"/>
          </p:nvPr>
        </p:nvSpPr>
        <p:spPr>
          <a:xfrm>
            <a:off x="6528224" y="4328700"/>
            <a:ext cx="913553" cy="426393"/>
          </a:xfrm>
          <a:prstGeom prst="rect">
            <a:avLst/>
          </a:prstGeom>
        </p:spPr>
        <p:txBody>
          <a:bodyPr anchor="ctr">
            <a:noAutofit/>
          </a:bodyPr>
          <a:lstStyle>
            <a:lvl1pPr marL="0" indent="0" algn="ctr">
              <a:buNone/>
              <a:defRPr sz="1400" cap="all" spc="100" baseline="0">
                <a:solidFill>
                  <a:schemeClr val="bg1"/>
                </a:solidFill>
                <a:latin typeface="+mj-lt"/>
              </a:defRPr>
            </a:lvl1pPr>
          </a:lstStyle>
          <a:p>
            <a:pPr lvl="0"/>
            <a:r>
              <a:rPr lang="en-US"/>
              <a:t>Click to add name</a:t>
            </a:r>
          </a:p>
        </p:txBody>
      </p:sp>
      <p:sp>
        <p:nvSpPr>
          <p:cNvPr id="61" name="Text Placeholder 10">
            <a:extLst>
              <a:ext uri="{FF2B5EF4-FFF2-40B4-BE49-F238E27FC236}">
                <a16:creationId xmlns:a16="http://schemas.microsoft.com/office/drawing/2014/main" id="{9CBF7863-921B-428D-857E-AC4D195E887A}"/>
              </a:ext>
            </a:extLst>
          </p:cNvPr>
          <p:cNvSpPr>
            <a:spLocks noGrp="1"/>
          </p:cNvSpPr>
          <p:nvPr>
            <p:ph type="body" sz="quarter" idx="24" hasCustomPrompt="1"/>
          </p:nvPr>
        </p:nvSpPr>
        <p:spPr>
          <a:xfrm>
            <a:off x="8464942" y="4956195"/>
            <a:ext cx="913553" cy="426393"/>
          </a:xfrm>
          <a:prstGeom prst="rect">
            <a:avLst/>
          </a:prstGeom>
        </p:spPr>
        <p:txBody>
          <a:bodyPr anchor="ctr">
            <a:noAutofit/>
          </a:bodyPr>
          <a:lstStyle>
            <a:lvl1pPr marL="0" indent="0" algn="ctr">
              <a:buNone/>
              <a:defRPr sz="1400" cap="all" spc="100" baseline="0">
                <a:solidFill>
                  <a:schemeClr val="bg1"/>
                </a:solidFill>
                <a:latin typeface="+mj-lt"/>
              </a:defRPr>
            </a:lvl1pPr>
          </a:lstStyle>
          <a:p>
            <a:pPr lvl="0"/>
            <a:r>
              <a:rPr lang="en-US"/>
              <a:t>Click to add name</a:t>
            </a:r>
          </a:p>
        </p:txBody>
      </p:sp>
      <p:sp>
        <p:nvSpPr>
          <p:cNvPr id="62" name="Text Placeholder 10">
            <a:extLst>
              <a:ext uri="{FF2B5EF4-FFF2-40B4-BE49-F238E27FC236}">
                <a16:creationId xmlns:a16="http://schemas.microsoft.com/office/drawing/2014/main" id="{3818CA49-6F16-4527-9CE5-335D522ECAA7}"/>
              </a:ext>
            </a:extLst>
          </p:cNvPr>
          <p:cNvSpPr>
            <a:spLocks noGrp="1"/>
          </p:cNvSpPr>
          <p:nvPr>
            <p:ph type="body" sz="quarter" idx="25" hasCustomPrompt="1"/>
          </p:nvPr>
        </p:nvSpPr>
        <p:spPr>
          <a:xfrm>
            <a:off x="3696547" y="2870279"/>
            <a:ext cx="913553" cy="426393"/>
          </a:xfrm>
          <a:prstGeom prst="rect">
            <a:avLst/>
          </a:prstGeom>
        </p:spPr>
        <p:txBody>
          <a:bodyPr anchor="ctr">
            <a:noAutofit/>
          </a:bodyPr>
          <a:lstStyle>
            <a:lvl1pPr marL="0" indent="0" algn="ctr">
              <a:buNone/>
              <a:defRPr sz="1400" cap="all" spc="100" baseline="0">
                <a:solidFill>
                  <a:schemeClr val="bg1"/>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EEA8460B-1230-475A-839A-BB0365A3D529}"/>
              </a:ext>
            </a:extLst>
          </p:cNvPr>
          <p:cNvSpPr>
            <a:spLocks noGrp="1"/>
          </p:cNvSpPr>
          <p:nvPr>
            <p:ph type="title" hasCustomPrompt="1"/>
          </p:nvPr>
        </p:nvSpPr>
        <p:spPr>
          <a:xfrm>
            <a:off x="724203" y="671807"/>
            <a:ext cx="10629597" cy="645807"/>
          </a:xfrm>
        </p:spPr>
        <p:txBody>
          <a:bodyPr/>
          <a:lstStyle>
            <a:lvl1pPr>
              <a:defRPr/>
            </a:lvl1pPr>
          </a:lstStyle>
          <a:p>
            <a:r>
              <a:rPr lang="en-US" dirty="0"/>
              <a:t>Click to add title</a:t>
            </a:r>
          </a:p>
        </p:txBody>
      </p:sp>
    </p:spTree>
    <p:extLst>
      <p:ext uri="{BB962C8B-B14F-4D97-AF65-F5344CB8AC3E}">
        <p14:creationId xmlns:p14="http://schemas.microsoft.com/office/powerpoint/2010/main" val="1320432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3D11A1-D567-4DE9-AFD4-7A6BC7C300C1}"/>
              </a:ext>
            </a:extLst>
          </p:cNvPr>
          <p:cNvSpPr/>
          <p:nvPr userDrawn="1"/>
        </p:nvSpPr>
        <p:spPr>
          <a:xfrm>
            <a:off x="4483944" y="2406747"/>
            <a:ext cx="3200401" cy="1127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Rectangle 8">
            <a:extLst>
              <a:ext uri="{FF2B5EF4-FFF2-40B4-BE49-F238E27FC236}">
                <a16:creationId xmlns:a16="http://schemas.microsoft.com/office/drawing/2014/main" id="{21398470-6F00-41F0-B63E-42C03BC992F8}"/>
              </a:ext>
            </a:extLst>
          </p:cNvPr>
          <p:cNvSpPr/>
          <p:nvPr userDrawn="1"/>
        </p:nvSpPr>
        <p:spPr>
          <a:xfrm>
            <a:off x="4489659" y="2406748"/>
            <a:ext cx="3191933" cy="31851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Rectangle 10">
            <a:extLst>
              <a:ext uri="{FF2B5EF4-FFF2-40B4-BE49-F238E27FC236}">
                <a16:creationId xmlns:a16="http://schemas.microsoft.com/office/drawing/2014/main" id="{BF06A024-E68E-4F1C-887D-415804C89479}"/>
              </a:ext>
            </a:extLst>
          </p:cNvPr>
          <p:cNvSpPr/>
          <p:nvPr userDrawn="1"/>
        </p:nvSpPr>
        <p:spPr>
          <a:xfrm>
            <a:off x="8284843" y="2406747"/>
            <a:ext cx="3200401" cy="1127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Rectangle 12">
            <a:extLst>
              <a:ext uri="{FF2B5EF4-FFF2-40B4-BE49-F238E27FC236}">
                <a16:creationId xmlns:a16="http://schemas.microsoft.com/office/drawing/2014/main" id="{0B3C2448-350F-482F-92C0-4F1495265933}"/>
              </a:ext>
            </a:extLst>
          </p:cNvPr>
          <p:cNvSpPr/>
          <p:nvPr userDrawn="1"/>
        </p:nvSpPr>
        <p:spPr>
          <a:xfrm>
            <a:off x="8290558" y="2406748"/>
            <a:ext cx="3191933" cy="31851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6" name="Rectangle 25">
            <a:extLst>
              <a:ext uri="{FF2B5EF4-FFF2-40B4-BE49-F238E27FC236}">
                <a16:creationId xmlns:a16="http://schemas.microsoft.com/office/drawing/2014/main" id="{F1BFB613-F647-4C24-8072-6BA560C2CF35}"/>
              </a:ext>
            </a:extLst>
          </p:cNvPr>
          <p:cNvSpPr/>
          <p:nvPr userDrawn="1"/>
        </p:nvSpPr>
        <p:spPr>
          <a:xfrm rot="5400000">
            <a:off x="9766385" y="-1006534"/>
            <a:ext cx="972645" cy="39242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CA52D8BE-09E0-4B54-871E-627BA3688E32}"/>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30158535-C39C-4032-BC07-CC7DA7456E17}"/>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CE638FD9-7569-4F67-9902-EA32B7F93F68}"/>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7" name="Text Placeholder 10">
            <a:extLst>
              <a:ext uri="{FF2B5EF4-FFF2-40B4-BE49-F238E27FC236}">
                <a16:creationId xmlns:a16="http://schemas.microsoft.com/office/drawing/2014/main" id="{36849D09-65B8-4E5C-986A-AB5E3748D42E}"/>
              </a:ext>
            </a:extLst>
          </p:cNvPr>
          <p:cNvSpPr>
            <a:spLocks noGrp="1"/>
          </p:cNvSpPr>
          <p:nvPr>
            <p:ph type="body" sz="quarter" idx="16" hasCustomPrompt="1"/>
          </p:nvPr>
        </p:nvSpPr>
        <p:spPr>
          <a:xfrm>
            <a:off x="3181350" y="1221488"/>
            <a:ext cx="5829300" cy="537864"/>
          </a:xfrm>
          <a:prstGeom prst="rect">
            <a:avLst/>
          </a:prstGeom>
        </p:spPr>
        <p:txBody>
          <a:bodyPr anchor="t">
            <a:noAutofit/>
          </a:bodyPr>
          <a:lstStyle>
            <a:lvl1pPr marL="0" indent="0" algn="ctr">
              <a:lnSpc>
                <a:spcPct val="125000"/>
              </a:lnSpc>
              <a:spcBef>
                <a:spcPts val="0"/>
              </a:spcBef>
              <a:buNone/>
              <a:defRPr sz="2000" cap="none" spc="100" baseline="0">
                <a:solidFill>
                  <a:schemeClr val="tx1"/>
                </a:solidFill>
                <a:latin typeface="Seaford" panose="020B0502030303020204" pitchFamily="34" charset="0"/>
              </a:defRPr>
            </a:lvl1pPr>
          </a:lstStyle>
          <a:p>
            <a:pPr lvl="0"/>
            <a:r>
              <a:rPr lang="en-US"/>
              <a:t>Click to add text</a:t>
            </a:r>
          </a:p>
        </p:txBody>
      </p:sp>
      <p:sp>
        <p:nvSpPr>
          <p:cNvPr id="8" name="Rectangle 7">
            <a:extLst>
              <a:ext uri="{FF2B5EF4-FFF2-40B4-BE49-F238E27FC236}">
                <a16:creationId xmlns:a16="http://schemas.microsoft.com/office/drawing/2014/main" id="{23AC480B-19BB-48E2-8BEF-4AA0680D32DE}"/>
              </a:ext>
            </a:extLst>
          </p:cNvPr>
          <p:cNvSpPr/>
          <p:nvPr userDrawn="1"/>
        </p:nvSpPr>
        <p:spPr>
          <a:xfrm>
            <a:off x="691513" y="2406747"/>
            <a:ext cx="3200401" cy="1127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Rectangle 13">
            <a:extLst>
              <a:ext uri="{FF2B5EF4-FFF2-40B4-BE49-F238E27FC236}">
                <a16:creationId xmlns:a16="http://schemas.microsoft.com/office/drawing/2014/main" id="{82C09E39-FAAE-43BC-8BD6-08DC89C45F5B}"/>
              </a:ext>
            </a:extLst>
          </p:cNvPr>
          <p:cNvSpPr/>
          <p:nvPr userDrawn="1"/>
        </p:nvSpPr>
        <p:spPr>
          <a:xfrm>
            <a:off x="697228" y="2406748"/>
            <a:ext cx="3191933" cy="31851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9" name="Text Placeholder 10">
            <a:extLst>
              <a:ext uri="{FF2B5EF4-FFF2-40B4-BE49-F238E27FC236}">
                <a16:creationId xmlns:a16="http://schemas.microsoft.com/office/drawing/2014/main" id="{07156FBE-72BD-4A64-99F7-1ABAA272A0FA}"/>
              </a:ext>
            </a:extLst>
          </p:cNvPr>
          <p:cNvSpPr>
            <a:spLocks noGrp="1"/>
          </p:cNvSpPr>
          <p:nvPr>
            <p:ph type="body" sz="quarter" idx="17" hasCustomPrompt="1"/>
          </p:nvPr>
        </p:nvSpPr>
        <p:spPr>
          <a:xfrm>
            <a:off x="963928" y="2683198"/>
            <a:ext cx="2667000" cy="609180"/>
          </a:xfrm>
          <a:prstGeom prst="rect">
            <a:avLst/>
          </a:prstGeom>
        </p:spPr>
        <p:txBody>
          <a:bodyPr anchor="ctr">
            <a:noAutofit/>
          </a:bodyPr>
          <a:lstStyle>
            <a:lvl1pPr marL="0" indent="0" algn="ctr">
              <a:lnSpc>
                <a:spcPct val="80000"/>
              </a:lnSpc>
              <a:spcBef>
                <a:spcPts val="0"/>
              </a:spcBef>
              <a:buNone/>
              <a:defRPr sz="2000" cap="all" spc="100" baseline="0">
                <a:solidFill>
                  <a:schemeClr val="accent6"/>
                </a:solidFill>
                <a:latin typeface="+mj-lt"/>
              </a:defRPr>
            </a:lvl1pPr>
          </a:lstStyle>
          <a:p>
            <a:pPr lvl="0"/>
            <a:r>
              <a:rPr lang="en-US"/>
              <a:t>Click to add subtitle</a:t>
            </a:r>
          </a:p>
        </p:txBody>
      </p:sp>
      <p:sp>
        <p:nvSpPr>
          <p:cNvPr id="20" name="Text Placeholder 10">
            <a:extLst>
              <a:ext uri="{FF2B5EF4-FFF2-40B4-BE49-F238E27FC236}">
                <a16:creationId xmlns:a16="http://schemas.microsoft.com/office/drawing/2014/main" id="{0AEE629F-FF1D-44AE-B728-8EA70D72A35B}"/>
              </a:ext>
            </a:extLst>
          </p:cNvPr>
          <p:cNvSpPr>
            <a:spLocks noGrp="1"/>
          </p:cNvSpPr>
          <p:nvPr>
            <p:ph type="body" sz="quarter" idx="18" hasCustomPrompt="1"/>
          </p:nvPr>
        </p:nvSpPr>
        <p:spPr>
          <a:xfrm>
            <a:off x="4750644" y="2683198"/>
            <a:ext cx="2667000" cy="609180"/>
          </a:xfrm>
          <a:prstGeom prst="rect">
            <a:avLst/>
          </a:prstGeom>
        </p:spPr>
        <p:txBody>
          <a:bodyPr anchor="ctr">
            <a:noAutofit/>
          </a:bodyPr>
          <a:lstStyle>
            <a:lvl1pPr marL="0" indent="0" algn="ctr">
              <a:lnSpc>
                <a:spcPct val="80000"/>
              </a:lnSpc>
              <a:spcBef>
                <a:spcPts val="0"/>
              </a:spcBef>
              <a:buNone/>
              <a:defRPr sz="2000" cap="all" spc="100" baseline="0">
                <a:solidFill>
                  <a:schemeClr val="accent6"/>
                </a:solidFill>
                <a:latin typeface="+mj-lt"/>
              </a:defRPr>
            </a:lvl1pPr>
          </a:lstStyle>
          <a:p>
            <a:pPr lvl="0"/>
            <a:r>
              <a:rPr lang="en-US"/>
              <a:t>Click to add subtitle</a:t>
            </a:r>
          </a:p>
        </p:txBody>
      </p:sp>
      <p:sp>
        <p:nvSpPr>
          <p:cNvPr id="21" name="Text Placeholder 10">
            <a:extLst>
              <a:ext uri="{FF2B5EF4-FFF2-40B4-BE49-F238E27FC236}">
                <a16:creationId xmlns:a16="http://schemas.microsoft.com/office/drawing/2014/main" id="{5C4D74F9-C022-4D89-9C64-1A0A5FD3A6EC}"/>
              </a:ext>
            </a:extLst>
          </p:cNvPr>
          <p:cNvSpPr>
            <a:spLocks noGrp="1"/>
          </p:cNvSpPr>
          <p:nvPr>
            <p:ph type="body" sz="quarter" idx="19" hasCustomPrompt="1"/>
          </p:nvPr>
        </p:nvSpPr>
        <p:spPr>
          <a:xfrm>
            <a:off x="8551543" y="2683198"/>
            <a:ext cx="2667000" cy="609180"/>
          </a:xfrm>
          <a:prstGeom prst="rect">
            <a:avLst/>
          </a:prstGeom>
        </p:spPr>
        <p:txBody>
          <a:bodyPr anchor="ctr">
            <a:noAutofit/>
          </a:bodyPr>
          <a:lstStyle>
            <a:lvl1pPr marL="0" indent="0" algn="ctr">
              <a:lnSpc>
                <a:spcPct val="80000"/>
              </a:lnSpc>
              <a:spcBef>
                <a:spcPts val="0"/>
              </a:spcBef>
              <a:buNone/>
              <a:defRPr sz="2000" cap="all" spc="100" baseline="0">
                <a:solidFill>
                  <a:schemeClr val="accent6"/>
                </a:solidFill>
                <a:latin typeface="+mj-lt"/>
              </a:defRPr>
            </a:lvl1pPr>
          </a:lstStyle>
          <a:p>
            <a:pPr lvl="0"/>
            <a:r>
              <a:rPr lang="en-US"/>
              <a:t>Click to add subtitle</a:t>
            </a:r>
          </a:p>
        </p:txBody>
      </p:sp>
      <p:sp>
        <p:nvSpPr>
          <p:cNvPr id="22" name="Text Placeholder 10">
            <a:extLst>
              <a:ext uri="{FF2B5EF4-FFF2-40B4-BE49-F238E27FC236}">
                <a16:creationId xmlns:a16="http://schemas.microsoft.com/office/drawing/2014/main" id="{75D06BD1-5247-47AE-87C4-5720ED5AC7FC}"/>
              </a:ext>
            </a:extLst>
          </p:cNvPr>
          <p:cNvSpPr>
            <a:spLocks noGrp="1"/>
          </p:cNvSpPr>
          <p:nvPr>
            <p:ph type="body" sz="quarter" idx="20" hasCustomPrompt="1"/>
          </p:nvPr>
        </p:nvSpPr>
        <p:spPr>
          <a:xfrm>
            <a:off x="963928" y="3778623"/>
            <a:ext cx="2667000" cy="1558104"/>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3" name="Text Placeholder 10">
            <a:extLst>
              <a:ext uri="{FF2B5EF4-FFF2-40B4-BE49-F238E27FC236}">
                <a16:creationId xmlns:a16="http://schemas.microsoft.com/office/drawing/2014/main" id="{FD3684C2-E9CD-4A2A-993D-ABF39BD30C21}"/>
              </a:ext>
            </a:extLst>
          </p:cNvPr>
          <p:cNvSpPr>
            <a:spLocks noGrp="1"/>
          </p:cNvSpPr>
          <p:nvPr>
            <p:ph type="body" sz="quarter" idx="21" hasCustomPrompt="1"/>
          </p:nvPr>
        </p:nvSpPr>
        <p:spPr>
          <a:xfrm>
            <a:off x="4750644" y="3778623"/>
            <a:ext cx="2667000" cy="1558104"/>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4" name="Text Placeholder 10">
            <a:extLst>
              <a:ext uri="{FF2B5EF4-FFF2-40B4-BE49-F238E27FC236}">
                <a16:creationId xmlns:a16="http://schemas.microsoft.com/office/drawing/2014/main" id="{A960BEA5-C2B5-456D-8982-4C8A8E7EE686}"/>
              </a:ext>
            </a:extLst>
          </p:cNvPr>
          <p:cNvSpPr>
            <a:spLocks noGrp="1"/>
          </p:cNvSpPr>
          <p:nvPr>
            <p:ph type="body" sz="quarter" idx="22" hasCustomPrompt="1"/>
          </p:nvPr>
        </p:nvSpPr>
        <p:spPr>
          <a:xfrm>
            <a:off x="8551543" y="3778623"/>
            <a:ext cx="2667000" cy="1558104"/>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0" name="Title 9">
            <a:extLst>
              <a:ext uri="{FF2B5EF4-FFF2-40B4-BE49-F238E27FC236}">
                <a16:creationId xmlns:a16="http://schemas.microsoft.com/office/drawing/2014/main" id="{8CDC00CA-B925-48D9-91B3-A79A59C280A1}"/>
              </a:ext>
            </a:extLst>
          </p:cNvPr>
          <p:cNvSpPr>
            <a:spLocks noGrp="1"/>
          </p:cNvSpPr>
          <p:nvPr>
            <p:ph type="title" hasCustomPrompt="1"/>
          </p:nvPr>
        </p:nvSpPr>
        <p:spPr>
          <a:xfrm>
            <a:off x="3181350" y="671807"/>
            <a:ext cx="5829300" cy="639192"/>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3818010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C336D74-17F7-4684-B610-18AB1682D138}"/>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AB1FBB6F-A08B-41AD-8AD2-DC5AE674EE23}"/>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5BFA4285-BB73-4E13-BBDF-3F14D2AD95BA}"/>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8" name="Text Placeholder 10">
            <a:extLst>
              <a:ext uri="{FF2B5EF4-FFF2-40B4-BE49-F238E27FC236}">
                <a16:creationId xmlns:a16="http://schemas.microsoft.com/office/drawing/2014/main" id="{6F28238E-356F-43CD-AA8F-3BC1FA26B6E7}"/>
              </a:ext>
            </a:extLst>
          </p:cNvPr>
          <p:cNvSpPr>
            <a:spLocks noGrp="1"/>
          </p:cNvSpPr>
          <p:nvPr>
            <p:ph type="body" sz="quarter" idx="16" hasCustomPrompt="1"/>
          </p:nvPr>
        </p:nvSpPr>
        <p:spPr>
          <a:xfrm>
            <a:off x="827900" y="1172060"/>
            <a:ext cx="5829300" cy="537864"/>
          </a:xfrm>
          <a:prstGeom prst="rect">
            <a:avLst/>
          </a:prstGeom>
        </p:spPr>
        <p:txBody>
          <a:bodyPr anchor="t">
            <a:noAutofit/>
          </a:bodyPr>
          <a:lstStyle>
            <a:lvl1pPr marL="0" indent="0" algn="l">
              <a:lnSpc>
                <a:spcPct val="125000"/>
              </a:lnSpc>
              <a:spcBef>
                <a:spcPts val="0"/>
              </a:spcBef>
              <a:buNone/>
              <a:defRPr sz="2000" cap="none" spc="100" baseline="0">
                <a:solidFill>
                  <a:schemeClr val="tx1"/>
                </a:solidFill>
                <a:latin typeface="Seaford" panose="020B0502030303020204" pitchFamily="34" charset="0"/>
              </a:defRPr>
            </a:lvl1pPr>
          </a:lstStyle>
          <a:p>
            <a:pPr lvl="0"/>
            <a:r>
              <a:rPr lang="en-US"/>
              <a:t>Click to add text</a:t>
            </a:r>
          </a:p>
        </p:txBody>
      </p:sp>
      <p:sp>
        <p:nvSpPr>
          <p:cNvPr id="36" name="Text Placeholder 10">
            <a:extLst>
              <a:ext uri="{FF2B5EF4-FFF2-40B4-BE49-F238E27FC236}">
                <a16:creationId xmlns:a16="http://schemas.microsoft.com/office/drawing/2014/main" id="{050BF9B7-44D3-43B3-8650-0E38FB9F8025}"/>
              </a:ext>
            </a:extLst>
          </p:cNvPr>
          <p:cNvSpPr>
            <a:spLocks noGrp="1"/>
          </p:cNvSpPr>
          <p:nvPr>
            <p:ph type="body" sz="quarter" idx="25" hasCustomPrompt="1"/>
          </p:nvPr>
        </p:nvSpPr>
        <p:spPr>
          <a:xfrm>
            <a:off x="6785497" y="2172381"/>
            <a:ext cx="4487220" cy="448769"/>
          </a:xfrm>
          <a:prstGeom prst="rect">
            <a:avLst/>
          </a:prstGeom>
        </p:spPr>
        <p:txBody>
          <a:bodyPr>
            <a:noAutofit/>
          </a:bodyPr>
          <a:lstStyle>
            <a:lvl1pPr marL="0" indent="0" algn="ctr">
              <a:buNone/>
              <a:defRPr sz="1800" cap="none" spc="200" baseline="0">
                <a:solidFill>
                  <a:schemeClr val="tx2"/>
                </a:solidFill>
                <a:latin typeface="+mj-lt"/>
              </a:defRPr>
            </a:lvl1pPr>
          </a:lstStyle>
          <a:p>
            <a:pPr lvl="0"/>
            <a:r>
              <a:rPr lang="en-US"/>
              <a:t>Click to add title</a:t>
            </a:r>
          </a:p>
        </p:txBody>
      </p:sp>
      <p:sp>
        <p:nvSpPr>
          <p:cNvPr id="51" name="Text Placeholder 10">
            <a:extLst>
              <a:ext uri="{FF2B5EF4-FFF2-40B4-BE49-F238E27FC236}">
                <a16:creationId xmlns:a16="http://schemas.microsoft.com/office/drawing/2014/main" id="{00A34C87-263B-4C39-95B1-6A3E78FC480B}"/>
              </a:ext>
            </a:extLst>
          </p:cNvPr>
          <p:cNvSpPr>
            <a:spLocks noGrp="1"/>
          </p:cNvSpPr>
          <p:nvPr>
            <p:ph type="body" sz="quarter" idx="34" hasCustomPrompt="1"/>
          </p:nvPr>
        </p:nvSpPr>
        <p:spPr>
          <a:xfrm>
            <a:off x="910838" y="2172381"/>
            <a:ext cx="5007023" cy="448769"/>
          </a:xfrm>
          <a:prstGeom prst="rect">
            <a:avLst/>
          </a:prstGeom>
        </p:spPr>
        <p:txBody>
          <a:bodyPr>
            <a:noAutofit/>
          </a:bodyPr>
          <a:lstStyle>
            <a:lvl1pPr marL="0" indent="0" algn="ctr">
              <a:buNone/>
              <a:defRPr sz="1800" cap="none" spc="200" baseline="0">
                <a:solidFill>
                  <a:schemeClr val="tx2"/>
                </a:solidFill>
                <a:latin typeface="+mj-lt"/>
              </a:defRPr>
            </a:lvl1pPr>
          </a:lstStyle>
          <a:p>
            <a:pPr lvl="0"/>
            <a:r>
              <a:rPr lang="en-US"/>
              <a:t>Click to add title</a:t>
            </a:r>
          </a:p>
        </p:txBody>
      </p:sp>
      <p:sp>
        <p:nvSpPr>
          <p:cNvPr id="10" name="Content Placeholder 9">
            <a:extLst>
              <a:ext uri="{FF2B5EF4-FFF2-40B4-BE49-F238E27FC236}">
                <a16:creationId xmlns:a16="http://schemas.microsoft.com/office/drawing/2014/main" id="{38FDE5E1-CA4F-47D6-B408-560DFA59D301}"/>
              </a:ext>
            </a:extLst>
          </p:cNvPr>
          <p:cNvSpPr>
            <a:spLocks noGrp="1"/>
          </p:cNvSpPr>
          <p:nvPr>
            <p:ph sz="quarter" idx="37"/>
          </p:nvPr>
        </p:nvSpPr>
        <p:spPr>
          <a:xfrm>
            <a:off x="906463" y="2752724"/>
            <a:ext cx="5007022" cy="32924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9">
            <a:extLst>
              <a:ext uri="{FF2B5EF4-FFF2-40B4-BE49-F238E27FC236}">
                <a16:creationId xmlns:a16="http://schemas.microsoft.com/office/drawing/2014/main" id="{E8933B94-68E9-4F8A-95B3-C8A867B06FF5}"/>
              </a:ext>
            </a:extLst>
          </p:cNvPr>
          <p:cNvSpPr>
            <a:spLocks noGrp="1"/>
          </p:cNvSpPr>
          <p:nvPr>
            <p:ph sz="quarter" idx="38"/>
          </p:nvPr>
        </p:nvSpPr>
        <p:spPr>
          <a:xfrm>
            <a:off x="6785497" y="2747768"/>
            <a:ext cx="4500041" cy="32924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9997C22C-C02E-4D5D-866A-A163E2B47034}"/>
              </a:ext>
            </a:extLst>
          </p:cNvPr>
          <p:cNvSpPr>
            <a:spLocks noGrp="1"/>
          </p:cNvSpPr>
          <p:nvPr>
            <p:ph type="title" hasCustomPrompt="1"/>
          </p:nvPr>
        </p:nvSpPr>
        <p:spPr>
          <a:xfrm>
            <a:off x="827900" y="671808"/>
            <a:ext cx="5829300" cy="639192"/>
          </a:xfrm>
        </p:spPr>
        <p:txBody>
          <a:bodyPr/>
          <a:lstStyle>
            <a:lvl1pPr>
              <a:defRPr/>
            </a:lvl1pPr>
          </a:lstStyle>
          <a:p>
            <a:r>
              <a:rPr lang="en-US" dirty="0"/>
              <a:t>Click to add title</a:t>
            </a:r>
          </a:p>
        </p:txBody>
      </p:sp>
    </p:spTree>
    <p:extLst>
      <p:ext uri="{BB962C8B-B14F-4D97-AF65-F5344CB8AC3E}">
        <p14:creationId xmlns:p14="http://schemas.microsoft.com/office/powerpoint/2010/main" val="3036533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9A6EC546-1FDF-48B1-BB0F-4069A4AF6B46}"/>
              </a:ext>
            </a:extLst>
          </p:cNvPr>
          <p:cNvSpPr/>
          <p:nvPr userDrawn="1"/>
        </p:nvSpPr>
        <p:spPr>
          <a:xfrm rot="5400000">
            <a:off x="1338026" y="-868210"/>
            <a:ext cx="972645" cy="36476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8F8787A3-6FE4-43A8-B38B-0F6A2EF11D64}"/>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D1DE0A1E-0F1E-4FFE-B209-3D9679190548}"/>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A8999867-6933-40F9-BEA0-F30FA6975498}"/>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16" name="Text Placeholder 14">
            <a:extLst>
              <a:ext uri="{FF2B5EF4-FFF2-40B4-BE49-F238E27FC236}">
                <a16:creationId xmlns:a16="http://schemas.microsoft.com/office/drawing/2014/main" id="{00E72126-EBC8-4AA7-AA53-38A15FDEC6E3}"/>
              </a:ext>
            </a:extLst>
          </p:cNvPr>
          <p:cNvSpPr>
            <a:spLocks noGrp="1"/>
          </p:cNvSpPr>
          <p:nvPr>
            <p:ph type="body" sz="quarter" idx="17" hasCustomPrompt="1"/>
          </p:nvPr>
        </p:nvSpPr>
        <p:spPr>
          <a:xfrm>
            <a:off x="171234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C44CA5E4-4215-49A0-86F5-2C4847D87E61}"/>
              </a:ext>
            </a:extLst>
          </p:cNvPr>
          <p:cNvSpPr>
            <a:spLocks noGrp="1"/>
          </p:cNvSpPr>
          <p:nvPr>
            <p:ph type="body" sz="quarter" idx="18" hasCustomPrompt="1"/>
          </p:nvPr>
        </p:nvSpPr>
        <p:spPr>
          <a:xfrm>
            <a:off x="250176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735C1917-DDF3-4A5B-AEB9-E0FBD98EC516}"/>
              </a:ext>
            </a:extLst>
          </p:cNvPr>
          <p:cNvSpPr>
            <a:spLocks noGrp="1"/>
          </p:cNvSpPr>
          <p:nvPr>
            <p:ph type="body" sz="quarter" idx="19" hasCustomPrompt="1"/>
          </p:nvPr>
        </p:nvSpPr>
        <p:spPr>
          <a:xfrm>
            <a:off x="329117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D0FF36A3-BF35-4A36-ADAB-547CA8CAED9F}"/>
              </a:ext>
            </a:extLst>
          </p:cNvPr>
          <p:cNvSpPr>
            <a:spLocks noGrp="1"/>
          </p:cNvSpPr>
          <p:nvPr>
            <p:ph type="body" sz="quarter" idx="20" hasCustomPrompt="1"/>
          </p:nvPr>
        </p:nvSpPr>
        <p:spPr>
          <a:xfrm>
            <a:off x="408059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3BE85149-0E6D-4CDC-82B6-EF6894D9C904}"/>
              </a:ext>
            </a:extLst>
          </p:cNvPr>
          <p:cNvSpPr>
            <a:spLocks noGrp="1"/>
          </p:cNvSpPr>
          <p:nvPr>
            <p:ph type="body" sz="quarter" idx="21" hasCustomPrompt="1"/>
          </p:nvPr>
        </p:nvSpPr>
        <p:spPr>
          <a:xfrm>
            <a:off x="4810807" y="3170170"/>
            <a:ext cx="61531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66E8B6B5-41D1-4EC9-84EF-1989A504B7D6}"/>
              </a:ext>
            </a:extLst>
          </p:cNvPr>
          <p:cNvSpPr>
            <a:spLocks noGrp="1"/>
          </p:cNvSpPr>
          <p:nvPr>
            <p:ph type="body" sz="quarter" idx="22" hasCustomPrompt="1"/>
          </p:nvPr>
        </p:nvSpPr>
        <p:spPr>
          <a:xfrm>
            <a:off x="565942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0F13F401-A13F-4EF3-88FC-D517D7F7BA55}"/>
              </a:ext>
            </a:extLst>
          </p:cNvPr>
          <p:cNvSpPr>
            <a:spLocks noGrp="1"/>
          </p:cNvSpPr>
          <p:nvPr>
            <p:ph type="body" sz="quarter" idx="23" hasCustomPrompt="1"/>
          </p:nvPr>
        </p:nvSpPr>
        <p:spPr>
          <a:xfrm>
            <a:off x="644883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4639D5D-D529-4EF5-9EF8-8C9B3715A28E}"/>
              </a:ext>
            </a:extLst>
          </p:cNvPr>
          <p:cNvSpPr>
            <a:spLocks noGrp="1"/>
          </p:cNvSpPr>
          <p:nvPr>
            <p:ph type="body" sz="quarter" idx="24" hasCustomPrompt="1"/>
          </p:nvPr>
        </p:nvSpPr>
        <p:spPr>
          <a:xfrm>
            <a:off x="723825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45E22B01-C64B-4A03-9118-68BCAECC32FA}"/>
              </a:ext>
            </a:extLst>
          </p:cNvPr>
          <p:cNvSpPr>
            <a:spLocks noGrp="1"/>
          </p:cNvSpPr>
          <p:nvPr>
            <p:ph type="body" sz="quarter" idx="25" hasCustomPrompt="1"/>
          </p:nvPr>
        </p:nvSpPr>
        <p:spPr>
          <a:xfrm>
            <a:off x="802766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04BA50FF-5CC3-4F90-9AA6-5942DF634BAB}"/>
              </a:ext>
            </a:extLst>
          </p:cNvPr>
          <p:cNvSpPr>
            <a:spLocks noGrp="1"/>
          </p:cNvSpPr>
          <p:nvPr>
            <p:ph type="body" sz="quarter" idx="26" hasCustomPrompt="1"/>
          </p:nvPr>
        </p:nvSpPr>
        <p:spPr>
          <a:xfrm>
            <a:off x="881708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5B3EEE7C-67C5-49ED-A602-F8E162B21AA6}"/>
              </a:ext>
            </a:extLst>
          </p:cNvPr>
          <p:cNvSpPr>
            <a:spLocks noGrp="1"/>
          </p:cNvSpPr>
          <p:nvPr>
            <p:ph type="body" sz="quarter" idx="27" hasCustomPrompt="1"/>
          </p:nvPr>
        </p:nvSpPr>
        <p:spPr>
          <a:xfrm>
            <a:off x="960649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EE91B34F-5506-49A1-8594-9259C64066FA}"/>
              </a:ext>
            </a:extLst>
          </p:cNvPr>
          <p:cNvSpPr>
            <a:spLocks noGrp="1"/>
          </p:cNvSpPr>
          <p:nvPr>
            <p:ph type="body" sz="quarter" idx="28" hasCustomPrompt="1"/>
          </p:nvPr>
        </p:nvSpPr>
        <p:spPr>
          <a:xfrm>
            <a:off x="10395907"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A7D7592-A438-4BE7-82A5-188EF3B7021B}"/>
              </a:ext>
            </a:extLst>
          </p:cNvPr>
          <p:cNvSpPr>
            <a:spLocks noGrp="1"/>
          </p:cNvSpPr>
          <p:nvPr>
            <p:ph type="body" sz="quarter" idx="29" hasCustomPrompt="1"/>
          </p:nvPr>
        </p:nvSpPr>
        <p:spPr>
          <a:xfrm>
            <a:off x="171234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70F1DE9A-9607-4D77-B1CA-EA7A15A4CACA}"/>
              </a:ext>
            </a:extLst>
          </p:cNvPr>
          <p:cNvSpPr>
            <a:spLocks noGrp="1"/>
          </p:cNvSpPr>
          <p:nvPr>
            <p:ph type="body" sz="quarter" idx="30" hasCustomPrompt="1"/>
          </p:nvPr>
        </p:nvSpPr>
        <p:spPr>
          <a:xfrm>
            <a:off x="250176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FE726AB2-7D79-4CF4-ACA3-327A065CAA16}"/>
              </a:ext>
            </a:extLst>
          </p:cNvPr>
          <p:cNvSpPr>
            <a:spLocks noGrp="1"/>
          </p:cNvSpPr>
          <p:nvPr>
            <p:ph type="body" sz="quarter" idx="31" hasCustomPrompt="1"/>
          </p:nvPr>
        </p:nvSpPr>
        <p:spPr>
          <a:xfrm>
            <a:off x="329117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07991841-3C5D-4E23-ACEF-AC0C7BA2866F}"/>
              </a:ext>
            </a:extLst>
          </p:cNvPr>
          <p:cNvSpPr>
            <a:spLocks noGrp="1"/>
          </p:cNvSpPr>
          <p:nvPr>
            <p:ph type="body" sz="quarter" idx="32" hasCustomPrompt="1"/>
          </p:nvPr>
        </p:nvSpPr>
        <p:spPr>
          <a:xfrm>
            <a:off x="408059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E827F407-DC92-4E39-85F3-56B3405B23A9}"/>
              </a:ext>
            </a:extLst>
          </p:cNvPr>
          <p:cNvSpPr>
            <a:spLocks noGrp="1"/>
          </p:cNvSpPr>
          <p:nvPr>
            <p:ph type="body" sz="quarter" idx="33" hasCustomPrompt="1"/>
          </p:nvPr>
        </p:nvSpPr>
        <p:spPr>
          <a:xfrm>
            <a:off x="4810807" y="4871997"/>
            <a:ext cx="61531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ADBEC4B1-A92B-4923-B3C2-44570B971C86}"/>
              </a:ext>
            </a:extLst>
          </p:cNvPr>
          <p:cNvSpPr>
            <a:spLocks noGrp="1"/>
          </p:cNvSpPr>
          <p:nvPr>
            <p:ph type="body" sz="quarter" idx="34" hasCustomPrompt="1"/>
          </p:nvPr>
        </p:nvSpPr>
        <p:spPr>
          <a:xfrm>
            <a:off x="565942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32CD6E05-4E76-4ADF-9FC8-4321B2B9600C}"/>
              </a:ext>
            </a:extLst>
          </p:cNvPr>
          <p:cNvSpPr>
            <a:spLocks noGrp="1"/>
          </p:cNvSpPr>
          <p:nvPr>
            <p:ph type="body" sz="quarter" idx="35" hasCustomPrompt="1"/>
          </p:nvPr>
        </p:nvSpPr>
        <p:spPr>
          <a:xfrm>
            <a:off x="644883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40BE94-38F8-48B0-9A42-DA1A41975046}"/>
              </a:ext>
            </a:extLst>
          </p:cNvPr>
          <p:cNvSpPr>
            <a:spLocks noGrp="1"/>
          </p:cNvSpPr>
          <p:nvPr>
            <p:ph type="body" sz="quarter" idx="36" hasCustomPrompt="1"/>
          </p:nvPr>
        </p:nvSpPr>
        <p:spPr>
          <a:xfrm>
            <a:off x="723825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CCFECD0B-5901-4EBC-92AA-3DE8CD1132DF}"/>
              </a:ext>
            </a:extLst>
          </p:cNvPr>
          <p:cNvSpPr>
            <a:spLocks noGrp="1"/>
          </p:cNvSpPr>
          <p:nvPr>
            <p:ph type="body" sz="quarter" idx="37" hasCustomPrompt="1"/>
          </p:nvPr>
        </p:nvSpPr>
        <p:spPr>
          <a:xfrm>
            <a:off x="802766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B173BBB1-992E-4C62-B6EF-38E5859DA795}"/>
              </a:ext>
            </a:extLst>
          </p:cNvPr>
          <p:cNvSpPr>
            <a:spLocks noGrp="1"/>
          </p:cNvSpPr>
          <p:nvPr>
            <p:ph type="body" sz="quarter" idx="38" hasCustomPrompt="1"/>
          </p:nvPr>
        </p:nvSpPr>
        <p:spPr>
          <a:xfrm>
            <a:off x="881708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83639117-6091-4743-897D-3E5F4468CCAE}"/>
              </a:ext>
            </a:extLst>
          </p:cNvPr>
          <p:cNvSpPr>
            <a:spLocks noGrp="1"/>
          </p:cNvSpPr>
          <p:nvPr>
            <p:ph type="body" sz="quarter" idx="39" hasCustomPrompt="1"/>
          </p:nvPr>
        </p:nvSpPr>
        <p:spPr>
          <a:xfrm>
            <a:off x="960649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B7A64542-4E5B-4701-845E-5101F87E1102}"/>
              </a:ext>
            </a:extLst>
          </p:cNvPr>
          <p:cNvSpPr>
            <a:spLocks noGrp="1"/>
          </p:cNvSpPr>
          <p:nvPr>
            <p:ph type="body" sz="quarter" idx="40" hasCustomPrompt="1"/>
          </p:nvPr>
        </p:nvSpPr>
        <p:spPr>
          <a:xfrm>
            <a:off x="10395907"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0F74B4EA-4966-4ABC-8DFD-01157881B81B}"/>
              </a:ext>
            </a:extLst>
          </p:cNvPr>
          <p:cNvSpPr>
            <a:spLocks noGrp="1"/>
          </p:cNvSpPr>
          <p:nvPr>
            <p:ph type="body" sz="quarter" idx="41" hasCustomPrompt="1"/>
          </p:nvPr>
        </p:nvSpPr>
        <p:spPr>
          <a:xfrm>
            <a:off x="696804" y="2720679"/>
            <a:ext cx="1021001" cy="501726"/>
          </a:xfrm>
          <a:prstGeom prst="rect">
            <a:avLst/>
          </a:prstGeom>
        </p:spPr>
        <p:txBody>
          <a:bodyPr anchor="ctr">
            <a:noAutofit/>
          </a:bodyP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53" name="Text Placeholder 14">
            <a:extLst>
              <a:ext uri="{FF2B5EF4-FFF2-40B4-BE49-F238E27FC236}">
                <a16:creationId xmlns:a16="http://schemas.microsoft.com/office/drawing/2014/main" id="{D7536456-E749-466F-8EFA-F33D82812277}"/>
              </a:ext>
            </a:extLst>
          </p:cNvPr>
          <p:cNvSpPr>
            <a:spLocks noGrp="1"/>
          </p:cNvSpPr>
          <p:nvPr>
            <p:ph type="body" sz="quarter" idx="42" hasCustomPrompt="1"/>
          </p:nvPr>
        </p:nvSpPr>
        <p:spPr>
          <a:xfrm>
            <a:off x="696804" y="4418755"/>
            <a:ext cx="1021001" cy="501726"/>
          </a:xfrm>
          <a:prstGeom prst="rect">
            <a:avLst/>
          </a:prstGeom>
        </p:spPr>
        <p:txBody>
          <a:bodyPr anchor="ctr">
            <a:noAutofit/>
          </a:bodyPr>
          <a:lstStyle>
            <a:lvl1pPr marL="0" indent="0" algn="ctr">
              <a:buNone/>
              <a:defRPr sz="2000" cap="none" spc="100" baseline="0">
                <a:solidFill>
                  <a:schemeClr val="accent5">
                    <a:lumMod val="50000"/>
                  </a:schemeClr>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A6C85040-3D7A-4FD1-B96E-3ED738367662}"/>
              </a:ext>
            </a:extLst>
          </p:cNvPr>
          <p:cNvSpPr>
            <a:spLocks noGrp="1"/>
          </p:cNvSpPr>
          <p:nvPr>
            <p:ph type="body" sz="quarter" idx="43" hasCustomPrompt="1"/>
          </p:nvPr>
        </p:nvSpPr>
        <p:spPr>
          <a:xfrm>
            <a:off x="2029367" y="2120620"/>
            <a:ext cx="1440088" cy="549528"/>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966941C8-0858-4060-8F85-A63D40D05872}"/>
              </a:ext>
            </a:extLst>
          </p:cNvPr>
          <p:cNvSpPr>
            <a:spLocks noGrp="1"/>
          </p:cNvSpPr>
          <p:nvPr>
            <p:ph type="body" sz="quarter" idx="44" hasCustomPrompt="1"/>
          </p:nvPr>
        </p:nvSpPr>
        <p:spPr>
          <a:xfrm>
            <a:off x="4397612" y="2120620"/>
            <a:ext cx="1440088" cy="549528"/>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B66D6339-390D-45A7-BBF7-ADB8D6A0168F}"/>
              </a:ext>
            </a:extLst>
          </p:cNvPr>
          <p:cNvSpPr>
            <a:spLocks noGrp="1"/>
          </p:cNvSpPr>
          <p:nvPr>
            <p:ph type="body" sz="quarter" idx="45" hasCustomPrompt="1"/>
          </p:nvPr>
        </p:nvSpPr>
        <p:spPr>
          <a:xfrm>
            <a:off x="8344687" y="2120620"/>
            <a:ext cx="1440088" cy="549528"/>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89C25EC2-6755-441D-BD59-204C60EFD6AE}"/>
              </a:ext>
            </a:extLst>
          </p:cNvPr>
          <p:cNvSpPr>
            <a:spLocks noGrp="1"/>
          </p:cNvSpPr>
          <p:nvPr>
            <p:ph type="body" sz="quarter" idx="46" hasCustomPrompt="1"/>
          </p:nvPr>
        </p:nvSpPr>
        <p:spPr>
          <a:xfrm>
            <a:off x="2029367" y="3854752"/>
            <a:ext cx="1440088" cy="557165"/>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5AA552AB-DFEE-4CE4-9596-F63F557FD478}"/>
              </a:ext>
            </a:extLst>
          </p:cNvPr>
          <p:cNvSpPr>
            <a:spLocks noGrp="1"/>
          </p:cNvSpPr>
          <p:nvPr>
            <p:ph type="body" sz="quarter" idx="47" hasCustomPrompt="1"/>
          </p:nvPr>
        </p:nvSpPr>
        <p:spPr>
          <a:xfrm>
            <a:off x="5976442" y="3854752"/>
            <a:ext cx="1440088" cy="557165"/>
          </a:xfrm>
          <a:prstGeom prst="rect">
            <a:avLst/>
          </a:prstGeom>
        </p:spPr>
        <p:txBody>
          <a:bodyPr anchor="ctr">
            <a:noAutofit/>
          </a:bodyPr>
          <a:lstStyle>
            <a:lvl1pPr marL="0" indent="0" algn="ctr">
              <a:lnSpc>
                <a:spcPct val="100000"/>
              </a:lnSpc>
              <a:spcBef>
                <a:spcPts val="0"/>
              </a:spcBef>
              <a:buNone/>
              <a:defRPr sz="1400" b="1" cap="none" spc="100" baseline="0">
                <a:solidFill>
                  <a:schemeClr val="accent4"/>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8AA79F31-661A-42DB-97E9-B3633BF6622E}"/>
              </a:ext>
            </a:extLst>
          </p:cNvPr>
          <p:cNvSpPr>
            <a:spLocks noGrp="1"/>
          </p:cNvSpPr>
          <p:nvPr>
            <p:ph type="body" sz="quarter" idx="48" hasCustomPrompt="1"/>
          </p:nvPr>
        </p:nvSpPr>
        <p:spPr>
          <a:xfrm>
            <a:off x="9923517" y="3854752"/>
            <a:ext cx="1440088" cy="557165"/>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5171E1E5-ACAD-4ED5-AAF2-539AF0733FC8}"/>
              </a:ext>
            </a:extLst>
          </p:cNvPr>
          <p:cNvSpPr>
            <a:spLocks noGrp="1"/>
          </p:cNvSpPr>
          <p:nvPr>
            <p:ph type="title" hasCustomPrompt="1"/>
          </p:nvPr>
        </p:nvSpPr>
        <p:spPr>
          <a:xfrm>
            <a:off x="838200" y="671808"/>
            <a:ext cx="10515600" cy="661924"/>
          </a:xfrm>
        </p:spPr>
        <p:txBody>
          <a:bodyPr/>
          <a:lstStyle>
            <a:lvl1pPr>
              <a:defRPr/>
            </a:lvl1pPr>
          </a:lstStyle>
          <a:p>
            <a:r>
              <a:rPr lang="en-US" dirty="0"/>
              <a:t>Click to add title</a:t>
            </a:r>
          </a:p>
        </p:txBody>
      </p:sp>
    </p:spTree>
    <p:extLst>
      <p:ext uri="{BB962C8B-B14F-4D97-AF65-F5344CB8AC3E}">
        <p14:creationId xmlns:p14="http://schemas.microsoft.com/office/powerpoint/2010/main" val="38395158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DFB87B-D4AD-42B4-8993-D5BD0311CFF4}"/>
              </a:ext>
            </a:extLst>
          </p:cNvPr>
          <p:cNvSpPr>
            <a:spLocks noGrp="1"/>
          </p:cNvSpPr>
          <p:nvPr>
            <p:ph type="dt" sz="half" idx="10"/>
          </p:nvPr>
        </p:nvSpPr>
        <p:spPr/>
        <p:txBody>
          <a:bodyPr>
            <a:noAutofit/>
          </a:bodyPr>
          <a:lstStyle>
            <a:lvl1pPr>
              <a:defRPr>
                <a:solidFill>
                  <a:schemeClr val="bg2">
                    <a:lumMod val="50000"/>
                  </a:schemeClr>
                </a:solidFill>
              </a:defRPr>
            </a:lvl1pPr>
          </a:lstStyle>
          <a:p>
            <a:r>
              <a:rPr lang="en-US" dirty="0"/>
              <a:t>8/03/20XX</a:t>
            </a:r>
          </a:p>
        </p:txBody>
      </p:sp>
      <p:sp>
        <p:nvSpPr>
          <p:cNvPr id="4" name="Footer Placeholder 3">
            <a:extLst>
              <a:ext uri="{FF2B5EF4-FFF2-40B4-BE49-F238E27FC236}">
                <a16:creationId xmlns:a16="http://schemas.microsoft.com/office/drawing/2014/main" id="{DEBDA0E7-08C2-442E-A8B3-F1218B69F28B}"/>
              </a:ext>
            </a:extLst>
          </p:cNvPr>
          <p:cNvSpPr>
            <a:spLocks noGrp="1"/>
          </p:cNvSpPr>
          <p:nvPr>
            <p:ph type="ftr" sz="quarter" idx="11"/>
          </p:nvPr>
        </p:nvSpPr>
        <p:spPr/>
        <p:txBody>
          <a:bodyPr>
            <a:noAutofit/>
          </a:bodyPr>
          <a:lstStyle>
            <a:lvl1pPr>
              <a:defRPr>
                <a:solidFill>
                  <a:schemeClr val="bg2">
                    <a:lumMod val="50000"/>
                  </a:schemeClr>
                </a:solidFill>
              </a:defRPr>
            </a:lvl1pPr>
          </a:lstStyle>
          <a:p>
            <a:r>
              <a:rPr lang="en-US" dirty="0"/>
              <a:t>PITCH DECK</a:t>
            </a:r>
          </a:p>
        </p:txBody>
      </p:sp>
      <p:sp>
        <p:nvSpPr>
          <p:cNvPr id="5" name="Slide Number Placeholder 4">
            <a:extLst>
              <a:ext uri="{FF2B5EF4-FFF2-40B4-BE49-F238E27FC236}">
                <a16:creationId xmlns:a16="http://schemas.microsoft.com/office/drawing/2014/main" id="{869842E0-2E48-4C5C-9EC5-429BF2DA44B5}"/>
              </a:ext>
            </a:extLst>
          </p:cNvPr>
          <p:cNvSpPr>
            <a:spLocks noGrp="1"/>
          </p:cNvSpPr>
          <p:nvPr>
            <p:ph type="sldNum" sz="quarter" idx="12"/>
          </p:nvPr>
        </p:nvSpPr>
        <p:spPr/>
        <p:txBody>
          <a:bodyPr>
            <a:noAutofit/>
          </a:bodyPr>
          <a:lstStyle>
            <a:lvl1pPr>
              <a:defRPr>
                <a:solidFill>
                  <a:schemeClr val="bg2">
                    <a:lumMod val="50000"/>
                  </a:schemeClr>
                </a:solidFill>
              </a:defRPr>
            </a:lvl1pPr>
          </a:lstStyle>
          <a:p>
            <a:fld id="{BF860B6F-2FE3-4DE6-9496-980E987E7466}" type="slidenum">
              <a:rPr lang="en-US" smtClean="0"/>
              <a:pPr/>
              <a:t>‹#›</a:t>
            </a:fld>
            <a:endParaRPr lang="en-US" dirty="0"/>
          </a:p>
        </p:txBody>
      </p:sp>
      <p:sp>
        <p:nvSpPr>
          <p:cNvPr id="2" name="Rectangle 1">
            <a:extLst>
              <a:ext uri="{FF2B5EF4-FFF2-40B4-BE49-F238E27FC236}">
                <a16:creationId xmlns:a16="http://schemas.microsoft.com/office/drawing/2014/main" id="{AA3808EC-BC22-46D4-895E-0A67F6EE1907}"/>
              </a:ext>
            </a:extLst>
          </p:cNvPr>
          <p:cNvSpPr/>
          <p:nvPr userDrawn="1"/>
        </p:nvSpPr>
        <p:spPr>
          <a:xfrm>
            <a:off x="9393543" y="0"/>
            <a:ext cx="1855263" cy="445995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Title 5">
            <a:extLst>
              <a:ext uri="{FF2B5EF4-FFF2-40B4-BE49-F238E27FC236}">
                <a16:creationId xmlns:a16="http://schemas.microsoft.com/office/drawing/2014/main" id="{6783E2FE-F5EA-4C43-BC5B-23330B11D446}"/>
              </a:ext>
            </a:extLst>
          </p:cNvPr>
          <p:cNvSpPr>
            <a:spLocks noGrp="1"/>
          </p:cNvSpPr>
          <p:nvPr>
            <p:ph type="title" hasCustomPrompt="1"/>
          </p:nvPr>
        </p:nvSpPr>
        <p:spPr>
          <a:xfrm rot="5400000">
            <a:off x="8333552" y="3930709"/>
            <a:ext cx="3975244" cy="996551"/>
          </a:xfrm>
        </p:spPr>
        <p:txBody>
          <a:bodyPr/>
          <a:lstStyle>
            <a:lvl1pPr>
              <a:defRPr/>
            </a:lvl1pPr>
          </a:lstStyle>
          <a:p>
            <a:r>
              <a:rPr lang="en-US" dirty="0"/>
              <a:t>Click to add title</a:t>
            </a:r>
          </a:p>
        </p:txBody>
      </p:sp>
    </p:spTree>
    <p:extLst>
      <p:ext uri="{BB962C8B-B14F-4D97-AF65-F5344CB8AC3E}">
        <p14:creationId xmlns:p14="http://schemas.microsoft.com/office/powerpoint/2010/main" val="2176591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et The Team 4-U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0F7723-F5B1-4A97-921F-93E42B12D62B}"/>
              </a:ext>
            </a:extLst>
          </p:cNvPr>
          <p:cNvSpPr/>
          <p:nvPr userDrawn="1"/>
        </p:nvSpPr>
        <p:spPr>
          <a:xfrm>
            <a:off x="4659086" y="0"/>
            <a:ext cx="75329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E1670FDF-6533-4E3F-94A4-2548DA2F9C6C}"/>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DFDB69DE-3108-4A10-8EDD-EC2EF3F52F04}"/>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C49B337B-1B07-4B9D-9563-C5E433F8395A}"/>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9" name="Picture Placeholder 9">
            <a:extLst>
              <a:ext uri="{FF2B5EF4-FFF2-40B4-BE49-F238E27FC236}">
                <a16:creationId xmlns:a16="http://schemas.microsoft.com/office/drawing/2014/main" id="{FA44B00A-A50E-49C2-AE8C-E243734442AF}"/>
              </a:ext>
            </a:extLst>
          </p:cNvPr>
          <p:cNvSpPr>
            <a:spLocks noGrp="1"/>
          </p:cNvSpPr>
          <p:nvPr>
            <p:ph type="pic" sz="quarter" idx="14" hasCustomPrompt="1"/>
          </p:nvPr>
        </p:nvSpPr>
        <p:spPr>
          <a:xfrm>
            <a:off x="6031913" y="671944"/>
            <a:ext cx="2013133" cy="1697455"/>
          </a:xfrm>
          <a:prstGeom prst="rect">
            <a:avLst/>
          </a:prstGeom>
        </p:spPr>
        <p:txBody>
          <a:bodyPr>
            <a:noAutofit/>
          </a:bodyPr>
          <a:lstStyle>
            <a:lvl1pPr marL="0" indent="0" algn="ctr">
              <a:buNone/>
              <a:defRPr/>
            </a:lvl1pPr>
          </a:lstStyle>
          <a:p>
            <a:r>
              <a:rPr lang="en-US" dirty="0"/>
              <a:t>Click to add photo</a:t>
            </a:r>
          </a:p>
        </p:txBody>
      </p:sp>
      <p:sp>
        <p:nvSpPr>
          <p:cNvPr id="10" name="Text Placeholder 10">
            <a:extLst>
              <a:ext uri="{FF2B5EF4-FFF2-40B4-BE49-F238E27FC236}">
                <a16:creationId xmlns:a16="http://schemas.microsoft.com/office/drawing/2014/main" id="{300A1A7F-BD7F-4CB8-A8BD-C7DDCD62C9A8}"/>
              </a:ext>
            </a:extLst>
          </p:cNvPr>
          <p:cNvSpPr>
            <a:spLocks noGrp="1"/>
          </p:cNvSpPr>
          <p:nvPr>
            <p:ph type="body" sz="quarter" idx="18" hasCustomPrompt="1"/>
          </p:nvPr>
        </p:nvSpPr>
        <p:spPr>
          <a:xfrm>
            <a:off x="5794627" y="2426760"/>
            <a:ext cx="2487705" cy="411277"/>
          </a:xfrm>
          <a:prstGeom prst="rect">
            <a:avLst/>
          </a:prstGeom>
        </p:spPr>
        <p:txBody>
          <a:bodyPr anchor="b">
            <a:noAutofit/>
          </a:bodyPr>
          <a:lstStyle>
            <a:lvl1pPr marL="0" indent="0" algn="ctr">
              <a:buNone/>
              <a:defRPr sz="1600" cap="all" spc="100" baseline="0">
                <a:solidFill>
                  <a:schemeClr val="accent1"/>
                </a:solidFill>
                <a:latin typeface="+mj-lt"/>
              </a:defRPr>
            </a:lvl1pPr>
          </a:lstStyle>
          <a:p>
            <a:pPr lvl="0"/>
            <a:r>
              <a:rPr lang="en-US" dirty="0"/>
              <a:t>Add name</a:t>
            </a:r>
          </a:p>
        </p:txBody>
      </p:sp>
      <p:sp>
        <p:nvSpPr>
          <p:cNvPr id="11" name="Text Placeholder 10">
            <a:extLst>
              <a:ext uri="{FF2B5EF4-FFF2-40B4-BE49-F238E27FC236}">
                <a16:creationId xmlns:a16="http://schemas.microsoft.com/office/drawing/2014/main" id="{C4253CF9-87EA-4162-8CBD-63E10EBEB6E6}"/>
              </a:ext>
            </a:extLst>
          </p:cNvPr>
          <p:cNvSpPr>
            <a:spLocks noGrp="1"/>
          </p:cNvSpPr>
          <p:nvPr>
            <p:ph type="body" sz="quarter" idx="19" hasCustomPrompt="1"/>
          </p:nvPr>
        </p:nvSpPr>
        <p:spPr>
          <a:xfrm>
            <a:off x="5794627" y="2801755"/>
            <a:ext cx="2487705" cy="435631"/>
          </a:xfrm>
          <a:prstGeom prst="rect">
            <a:avLst/>
          </a:prstGeom>
        </p:spPr>
        <p:txBody>
          <a:bodyPr anchor="t">
            <a:noAutofit/>
          </a:bodyPr>
          <a:lstStyle>
            <a:lvl1pPr marL="0" indent="0" algn="ctr">
              <a:buNone/>
              <a:defRPr sz="1400" cap="none" spc="100" baseline="0">
                <a:solidFill>
                  <a:schemeClr val="accent1"/>
                </a:solidFill>
                <a:latin typeface="+mn-lt"/>
              </a:defRPr>
            </a:lvl1pPr>
          </a:lstStyle>
          <a:p>
            <a:pPr lvl="0"/>
            <a:r>
              <a:rPr lang="en-US"/>
              <a:t>Add title</a:t>
            </a:r>
          </a:p>
        </p:txBody>
      </p:sp>
      <p:sp>
        <p:nvSpPr>
          <p:cNvPr id="24" name="Picture Placeholder 9">
            <a:extLst>
              <a:ext uri="{FF2B5EF4-FFF2-40B4-BE49-F238E27FC236}">
                <a16:creationId xmlns:a16="http://schemas.microsoft.com/office/drawing/2014/main" id="{F099E8E6-E766-4B5B-8E98-7D92E8F91A95}"/>
              </a:ext>
            </a:extLst>
          </p:cNvPr>
          <p:cNvSpPr>
            <a:spLocks noGrp="1"/>
          </p:cNvSpPr>
          <p:nvPr>
            <p:ph type="pic" sz="quarter" idx="23" hasCustomPrompt="1"/>
          </p:nvPr>
        </p:nvSpPr>
        <p:spPr>
          <a:xfrm>
            <a:off x="9038065" y="671944"/>
            <a:ext cx="2013133" cy="1697455"/>
          </a:xfrm>
          <a:prstGeom prst="rect">
            <a:avLst/>
          </a:prstGeom>
        </p:spPr>
        <p:txBody>
          <a:bodyPr>
            <a:noAutofit/>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A3AC6007-1F43-4D93-842F-2E1F01D19B20}"/>
              </a:ext>
            </a:extLst>
          </p:cNvPr>
          <p:cNvSpPr>
            <a:spLocks noGrp="1"/>
          </p:cNvSpPr>
          <p:nvPr>
            <p:ph type="body" sz="quarter" idx="29" hasCustomPrompt="1"/>
          </p:nvPr>
        </p:nvSpPr>
        <p:spPr>
          <a:xfrm>
            <a:off x="8800779" y="2426197"/>
            <a:ext cx="2487705" cy="411277"/>
          </a:xfrm>
          <a:prstGeom prst="rect">
            <a:avLst/>
          </a:prstGeom>
        </p:spPr>
        <p:txBody>
          <a:bodyPr anchor="b">
            <a:noAutofit/>
          </a:bodyPr>
          <a:lstStyle>
            <a:lvl1pPr marL="0" indent="0" algn="ctr">
              <a:buNone/>
              <a:defRPr sz="1600" cap="all" spc="100" baseline="0">
                <a:solidFill>
                  <a:schemeClr val="accent1"/>
                </a:solidFill>
                <a:latin typeface="+mj-lt"/>
              </a:defRPr>
            </a:lvl1pPr>
          </a:lstStyle>
          <a:p>
            <a:pPr lvl="0"/>
            <a:r>
              <a:rPr lang="en-US"/>
              <a:t>Add name</a:t>
            </a:r>
          </a:p>
        </p:txBody>
      </p:sp>
      <p:sp>
        <p:nvSpPr>
          <p:cNvPr id="31" name="Text Placeholder 10">
            <a:extLst>
              <a:ext uri="{FF2B5EF4-FFF2-40B4-BE49-F238E27FC236}">
                <a16:creationId xmlns:a16="http://schemas.microsoft.com/office/drawing/2014/main" id="{85EC4308-1195-47F4-A415-8637701ADF8A}"/>
              </a:ext>
            </a:extLst>
          </p:cNvPr>
          <p:cNvSpPr>
            <a:spLocks noGrp="1"/>
          </p:cNvSpPr>
          <p:nvPr>
            <p:ph type="body" sz="quarter" idx="30" hasCustomPrompt="1"/>
          </p:nvPr>
        </p:nvSpPr>
        <p:spPr>
          <a:xfrm>
            <a:off x="8800779" y="2801192"/>
            <a:ext cx="2487705" cy="435631"/>
          </a:xfrm>
          <a:prstGeom prst="rect">
            <a:avLst/>
          </a:prstGeom>
        </p:spPr>
        <p:txBody>
          <a:bodyPr anchor="t">
            <a:noAutofit/>
          </a:bodyPr>
          <a:lstStyle>
            <a:lvl1pPr marL="0" indent="0" algn="ctr">
              <a:buNone/>
              <a:defRPr sz="1400" cap="none" spc="100" baseline="0">
                <a:solidFill>
                  <a:schemeClr val="accent1"/>
                </a:solidFill>
                <a:latin typeface="+mn-lt"/>
              </a:defRPr>
            </a:lvl1pPr>
          </a:lstStyle>
          <a:p>
            <a:pPr lvl="0"/>
            <a:r>
              <a:rPr lang="en-US"/>
              <a:t>Add title</a:t>
            </a:r>
          </a:p>
        </p:txBody>
      </p:sp>
      <p:sp>
        <p:nvSpPr>
          <p:cNvPr id="38" name="Picture Placeholder 9">
            <a:extLst>
              <a:ext uri="{FF2B5EF4-FFF2-40B4-BE49-F238E27FC236}">
                <a16:creationId xmlns:a16="http://schemas.microsoft.com/office/drawing/2014/main" id="{8E583185-DBE3-45E6-B367-B88C50A91CEA}"/>
              </a:ext>
            </a:extLst>
          </p:cNvPr>
          <p:cNvSpPr>
            <a:spLocks noGrp="1"/>
          </p:cNvSpPr>
          <p:nvPr>
            <p:ph type="pic" sz="quarter" idx="31" hasCustomPrompt="1"/>
          </p:nvPr>
        </p:nvSpPr>
        <p:spPr>
          <a:xfrm>
            <a:off x="6031913" y="3494316"/>
            <a:ext cx="2013133" cy="1697455"/>
          </a:xfrm>
          <a:prstGeom prst="rect">
            <a:avLst/>
          </a:prstGeom>
        </p:spPr>
        <p:txBody>
          <a:bodyPr>
            <a:noAutofit/>
          </a:bodyPr>
          <a:lstStyle>
            <a:lvl1pPr marL="0" indent="0" algn="ctr">
              <a:buNone/>
              <a:defRPr/>
            </a:lvl1pPr>
          </a:lstStyle>
          <a:p>
            <a:r>
              <a:rPr lang="en-US" dirty="0"/>
              <a:t>Click to add photo</a:t>
            </a:r>
          </a:p>
        </p:txBody>
      </p:sp>
      <p:sp>
        <p:nvSpPr>
          <p:cNvPr id="39" name="Text Placeholder 10">
            <a:extLst>
              <a:ext uri="{FF2B5EF4-FFF2-40B4-BE49-F238E27FC236}">
                <a16:creationId xmlns:a16="http://schemas.microsoft.com/office/drawing/2014/main" id="{0B472BE4-F051-416A-AFCF-53E847C3E546}"/>
              </a:ext>
            </a:extLst>
          </p:cNvPr>
          <p:cNvSpPr>
            <a:spLocks noGrp="1"/>
          </p:cNvSpPr>
          <p:nvPr>
            <p:ph type="body" sz="quarter" idx="32" hasCustomPrompt="1"/>
          </p:nvPr>
        </p:nvSpPr>
        <p:spPr>
          <a:xfrm>
            <a:off x="5794627" y="5249132"/>
            <a:ext cx="2487705" cy="411277"/>
          </a:xfrm>
          <a:prstGeom prst="rect">
            <a:avLst/>
          </a:prstGeom>
        </p:spPr>
        <p:txBody>
          <a:bodyPr anchor="b">
            <a:noAutofit/>
          </a:bodyPr>
          <a:lstStyle>
            <a:lvl1pPr marL="0" indent="0" algn="ctr">
              <a:buNone/>
              <a:defRPr sz="1600" cap="all" spc="100" baseline="0">
                <a:solidFill>
                  <a:schemeClr val="accent1"/>
                </a:solidFill>
                <a:latin typeface="+mj-lt"/>
              </a:defRPr>
            </a:lvl1pPr>
          </a:lstStyle>
          <a:p>
            <a:pPr lvl="0"/>
            <a:r>
              <a:rPr lang="en-US"/>
              <a:t>Add name</a:t>
            </a:r>
          </a:p>
        </p:txBody>
      </p:sp>
      <p:sp>
        <p:nvSpPr>
          <p:cNvPr id="40" name="Text Placeholder 10">
            <a:extLst>
              <a:ext uri="{FF2B5EF4-FFF2-40B4-BE49-F238E27FC236}">
                <a16:creationId xmlns:a16="http://schemas.microsoft.com/office/drawing/2014/main" id="{FF4A7512-D4D0-4D2E-A300-C5EE0AC2EC89}"/>
              </a:ext>
            </a:extLst>
          </p:cNvPr>
          <p:cNvSpPr>
            <a:spLocks noGrp="1"/>
          </p:cNvSpPr>
          <p:nvPr>
            <p:ph type="body" sz="quarter" idx="33" hasCustomPrompt="1"/>
          </p:nvPr>
        </p:nvSpPr>
        <p:spPr>
          <a:xfrm>
            <a:off x="5794627" y="5624127"/>
            <a:ext cx="2487705" cy="435631"/>
          </a:xfrm>
          <a:prstGeom prst="rect">
            <a:avLst/>
          </a:prstGeom>
        </p:spPr>
        <p:txBody>
          <a:bodyPr anchor="t">
            <a:noAutofit/>
          </a:bodyPr>
          <a:lstStyle>
            <a:lvl1pPr marL="0" indent="0" algn="ctr">
              <a:buNone/>
              <a:defRPr sz="1400" cap="none" spc="100" baseline="0">
                <a:solidFill>
                  <a:schemeClr val="accent1"/>
                </a:solidFill>
                <a:latin typeface="+mn-lt"/>
              </a:defRPr>
            </a:lvl1pPr>
          </a:lstStyle>
          <a:p>
            <a:pPr lvl="0"/>
            <a:r>
              <a:rPr lang="en-US"/>
              <a:t>Add title</a:t>
            </a:r>
          </a:p>
        </p:txBody>
      </p:sp>
      <p:sp>
        <p:nvSpPr>
          <p:cNvPr id="41" name="Picture Placeholder 9">
            <a:extLst>
              <a:ext uri="{FF2B5EF4-FFF2-40B4-BE49-F238E27FC236}">
                <a16:creationId xmlns:a16="http://schemas.microsoft.com/office/drawing/2014/main" id="{7CBE80F1-F6E2-416E-9F4A-EBE15E0F94A5}"/>
              </a:ext>
            </a:extLst>
          </p:cNvPr>
          <p:cNvSpPr>
            <a:spLocks noGrp="1"/>
          </p:cNvSpPr>
          <p:nvPr>
            <p:ph type="pic" sz="quarter" idx="34" hasCustomPrompt="1"/>
          </p:nvPr>
        </p:nvSpPr>
        <p:spPr>
          <a:xfrm>
            <a:off x="9038065" y="3494316"/>
            <a:ext cx="2013133" cy="1697455"/>
          </a:xfrm>
          <a:prstGeom prst="rect">
            <a:avLst/>
          </a:prstGeom>
        </p:spPr>
        <p:txBody>
          <a:bodyPr>
            <a:noAutofit/>
          </a:bodyPr>
          <a:lstStyle>
            <a:lvl1pPr marL="0" indent="0" algn="ctr">
              <a:buNone/>
              <a:defRPr/>
            </a:lvl1pPr>
          </a:lstStyle>
          <a:p>
            <a:r>
              <a:rPr lang="en-US" dirty="0"/>
              <a:t>Click to add photo</a:t>
            </a:r>
          </a:p>
        </p:txBody>
      </p:sp>
      <p:sp>
        <p:nvSpPr>
          <p:cNvPr id="42" name="Text Placeholder 10">
            <a:extLst>
              <a:ext uri="{FF2B5EF4-FFF2-40B4-BE49-F238E27FC236}">
                <a16:creationId xmlns:a16="http://schemas.microsoft.com/office/drawing/2014/main" id="{B9A76D07-863C-4818-9D9C-99B8F83B8F41}"/>
              </a:ext>
            </a:extLst>
          </p:cNvPr>
          <p:cNvSpPr>
            <a:spLocks noGrp="1"/>
          </p:cNvSpPr>
          <p:nvPr>
            <p:ph type="body" sz="quarter" idx="35" hasCustomPrompt="1"/>
          </p:nvPr>
        </p:nvSpPr>
        <p:spPr>
          <a:xfrm>
            <a:off x="8800779" y="5248569"/>
            <a:ext cx="2487705" cy="411277"/>
          </a:xfrm>
          <a:prstGeom prst="rect">
            <a:avLst/>
          </a:prstGeom>
        </p:spPr>
        <p:txBody>
          <a:bodyPr anchor="b">
            <a:noAutofit/>
          </a:bodyPr>
          <a:lstStyle>
            <a:lvl1pPr marL="0" indent="0" algn="ctr">
              <a:buNone/>
              <a:defRPr sz="1600" cap="all" spc="100" baseline="0">
                <a:solidFill>
                  <a:schemeClr val="accent1"/>
                </a:solidFill>
                <a:latin typeface="+mj-lt"/>
              </a:defRPr>
            </a:lvl1pPr>
          </a:lstStyle>
          <a:p>
            <a:pPr lvl="0"/>
            <a:r>
              <a:rPr lang="en-US"/>
              <a:t>Add name</a:t>
            </a:r>
          </a:p>
        </p:txBody>
      </p:sp>
      <p:sp>
        <p:nvSpPr>
          <p:cNvPr id="43" name="Text Placeholder 10">
            <a:extLst>
              <a:ext uri="{FF2B5EF4-FFF2-40B4-BE49-F238E27FC236}">
                <a16:creationId xmlns:a16="http://schemas.microsoft.com/office/drawing/2014/main" id="{822CAEC7-C513-41B6-9F77-3D5481F849EE}"/>
              </a:ext>
            </a:extLst>
          </p:cNvPr>
          <p:cNvSpPr>
            <a:spLocks noGrp="1"/>
          </p:cNvSpPr>
          <p:nvPr>
            <p:ph type="body" sz="quarter" idx="36" hasCustomPrompt="1"/>
          </p:nvPr>
        </p:nvSpPr>
        <p:spPr>
          <a:xfrm>
            <a:off x="8800779" y="5623564"/>
            <a:ext cx="2487705" cy="435631"/>
          </a:xfrm>
          <a:prstGeom prst="rect">
            <a:avLst/>
          </a:prstGeom>
        </p:spPr>
        <p:txBody>
          <a:bodyPr anchor="t">
            <a:noAutofit/>
          </a:bodyPr>
          <a:lstStyle>
            <a:lvl1pPr marL="0" indent="0" algn="ctr">
              <a:buNone/>
              <a:defRPr sz="1400" cap="none" spc="100" baseline="0">
                <a:solidFill>
                  <a:schemeClr val="accent1"/>
                </a:solidFill>
                <a:latin typeface="+mn-lt"/>
              </a:defRPr>
            </a:lvl1pPr>
          </a:lstStyle>
          <a:p>
            <a:pPr lvl="0"/>
            <a:r>
              <a:rPr lang="en-US"/>
              <a:t>Add title</a:t>
            </a:r>
          </a:p>
        </p:txBody>
      </p:sp>
      <p:sp>
        <p:nvSpPr>
          <p:cNvPr id="2" name="Title 1">
            <a:extLst>
              <a:ext uri="{FF2B5EF4-FFF2-40B4-BE49-F238E27FC236}">
                <a16:creationId xmlns:a16="http://schemas.microsoft.com/office/drawing/2014/main" id="{2CC03895-E987-4148-AB13-798D65CB7B03}"/>
              </a:ext>
            </a:extLst>
          </p:cNvPr>
          <p:cNvSpPr>
            <a:spLocks noGrp="1"/>
          </p:cNvSpPr>
          <p:nvPr>
            <p:ph type="title" hasCustomPrompt="1"/>
          </p:nvPr>
        </p:nvSpPr>
        <p:spPr>
          <a:xfrm rot="16200000">
            <a:off x="2238083" y="2746661"/>
            <a:ext cx="4907372" cy="1076155"/>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3921961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et The Team 8-U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64182B-9BBA-4B44-BC53-045107E9371D}"/>
              </a:ext>
            </a:extLst>
          </p:cNvPr>
          <p:cNvSpPr/>
          <p:nvPr userDrawn="1"/>
        </p:nvSpPr>
        <p:spPr>
          <a:xfrm>
            <a:off x="2754086" y="0"/>
            <a:ext cx="94379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07DA1795-FD62-4E99-989E-A14C0571A741}"/>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0F25EE35-717E-4E9F-A75B-366341B39E7B}"/>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43C606A6-DC50-4DDF-8621-3D530D52B5E4}"/>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8" name="Picture Placeholder 9">
            <a:extLst>
              <a:ext uri="{FF2B5EF4-FFF2-40B4-BE49-F238E27FC236}">
                <a16:creationId xmlns:a16="http://schemas.microsoft.com/office/drawing/2014/main" id="{9DE112EE-5EA4-49AF-8AF9-754D30C1448E}"/>
              </a:ext>
            </a:extLst>
          </p:cNvPr>
          <p:cNvSpPr>
            <a:spLocks noGrp="1"/>
          </p:cNvSpPr>
          <p:nvPr>
            <p:ph type="pic" sz="quarter" idx="14" hasCustomPrompt="1"/>
          </p:nvPr>
        </p:nvSpPr>
        <p:spPr>
          <a:xfrm>
            <a:off x="3758452" y="1190975"/>
            <a:ext cx="1415744" cy="1193742"/>
          </a:xfrm>
          <a:prstGeom prst="rect">
            <a:avLst/>
          </a:prstGeom>
        </p:spPr>
        <p:txBody>
          <a:bodyPr>
            <a:noAutofit/>
          </a:bodyPr>
          <a:lstStyle>
            <a:lvl1pPr marL="0" indent="0" algn="ctr">
              <a:buNone/>
              <a:defRPr/>
            </a:lvl1pPr>
          </a:lstStyle>
          <a:p>
            <a:r>
              <a:rPr lang="en-US" dirty="0"/>
              <a:t>Click to add photo</a:t>
            </a:r>
          </a:p>
        </p:txBody>
      </p:sp>
      <p:sp>
        <p:nvSpPr>
          <p:cNvPr id="9" name="Text Placeholder 10">
            <a:extLst>
              <a:ext uri="{FF2B5EF4-FFF2-40B4-BE49-F238E27FC236}">
                <a16:creationId xmlns:a16="http://schemas.microsoft.com/office/drawing/2014/main" id="{63210BF0-55FD-4D41-9458-4492BAD292AE}"/>
              </a:ext>
            </a:extLst>
          </p:cNvPr>
          <p:cNvSpPr>
            <a:spLocks noGrp="1"/>
          </p:cNvSpPr>
          <p:nvPr>
            <p:ph type="body" sz="quarter" idx="18" hasCustomPrompt="1"/>
          </p:nvPr>
        </p:nvSpPr>
        <p:spPr>
          <a:xfrm>
            <a:off x="3474958" y="2442078"/>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10" name="Text Placeholder 10">
            <a:extLst>
              <a:ext uri="{FF2B5EF4-FFF2-40B4-BE49-F238E27FC236}">
                <a16:creationId xmlns:a16="http://schemas.microsoft.com/office/drawing/2014/main" id="{A739369F-4EDD-4B19-8395-084759667B62}"/>
              </a:ext>
            </a:extLst>
          </p:cNvPr>
          <p:cNvSpPr>
            <a:spLocks noGrp="1"/>
          </p:cNvSpPr>
          <p:nvPr>
            <p:ph type="body" sz="quarter" idx="19" hasCustomPrompt="1"/>
          </p:nvPr>
        </p:nvSpPr>
        <p:spPr>
          <a:xfrm>
            <a:off x="3474958" y="2746735"/>
            <a:ext cx="1982733" cy="617787"/>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17" name="Picture Placeholder 9">
            <a:extLst>
              <a:ext uri="{FF2B5EF4-FFF2-40B4-BE49-F238E27FC236}">
                <a16:creationId xmlns:a16="http://schemas.microsoft.com/office/drawing/2014/main" id="{A72E3657-9D29-484E-819B-67EA4ADC474B}"/>
              </a:ext>
            </a:extLst>
          </p:cNvPr>
          <p:cNvSpPr>
            <a:spLocks noGrp="1"/>
          </p:cNvSpPr>
          <p:nvPr>
            <p:ph type="pic" sz="quarter" idx="20" hasCustomPrompt="1"/>
          </p:nvPr>
        </p:nvSpPr>
        <p:spPr>
          <a:xfrm>
            <a:off x="5858792" y="1190975"/>
            <a:ext cx="1415744" cy="1193742"/>
          </a:xfrm>
          <a:prstGeom prst="rect">
            <a:avLst/>
          </a:prstGeom>
        </p:spPr>
        <p:txBody>
          <a:bodyPr>
            <a:noAutofit/>
          </a:bodyPr>
          <a:lstStyle>
            <a:lvl1pPr marL="0" indent="0" algn="ctr">
              <a:buNone/>
              <a:defRPr/>
            </a:lvl1pPr>
          </a:lstStyle>
          <a:p>
            <a:r>
              <a:rPr lang="en-US" dirty="0"/>
              <a:t>Click to add photo</a:t>
            </a:r>
          </a:p>
        </p:txBody>
      </p:sp>
      <p:sp>
        <p:nvSpPr>
          <p:cNvPr id="18" name="Text Placeholder 10">
            <a:extLst>
              <a:ext uri="{FF2B5EF4-FFF2-40B4-BE49-F238E27FC236}">
                <a16:creationId xmlns:a16="http://schemas.microsoft.com/office/drawing/2014/main" id="{3E59867B-1A93-4A9B-9C2E-AE7B5FCF5109}"/>
              </a:ext>
            </a:extLst>
          </p:cNvPr>
          <p:cNvSpPr>
            <a:spLocks noGrp="1"/>
          </p:cNvSpPr>
          <p:nvPr>
            <p:ph type="body" sz="quarter" idx="21" hasCustomPrompt="1"/>
          </p:nvPr>
        </p:nvSpPr>
        <p:spPr>
          <a:xfrm>
            <a:off x="5575298" y="2442078"/>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19" name="Text Placeholder 10">
            <a:extLst>
              <a:ext uri="{FF2B5EF4-FFF2-40B4-BE49-F238E27FC236}">
                <a16:creationId xmlns:a16="http://schemas.microsoft.com/office/drawing/2014/main" id="{690192BD-CD3C-44D3-9A9A-8782B80F765D}"/>
              </a:ext>
            </a:extLst>
          </p:cNvPr>
          <p:cNvSpPr>
            <a:spLocks noGrp="1"/>
          </p:cNvSpPr>
          <p:nvPr>
            <p:ph type="body" sz="quarter" idx="22" hasCustomPrompt="1"/>
          </p:nvPr>
        </p:nvSpPr>
        <p:spPr>
          <a:xfrm>
            <a:off x="5575298" y="2746735"/>
            <a:ext cx="1982733" cy="617787"/>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20" name="Picture Placeholder 9">
            <a:extLst>
              <a:ext uri="{FF2B5EF4-FFF2-40B4-BE49-F238E27FC236}">
                <a16:creationId xmlns:a16="http://schemas.microsoft.com/office/drawing/2014/main" id="{75E378BE-4D71-48F2-BA16-CCF8158EF7E8}"/>
              </a:ext>
            </a:extLst>
          </p:cNvPr>
          <p:cNvSpPr>
            <a:spLocks noGrp="1"/>
          </p:cNvSpPr>
          <p:nvPr>
            <p:ph type="pic" sz="quarter" idx="23" hasCustomPrompt="1"/>
          </p:nvPr>
        </p:nvSpPr>
        <p:spPr>
          <a:xfrm>
            <a:off x="7959132" y="1190975"/>
            <a:ext cx="1415744" cy="1193742"/>
          </a:xfrm>
          <a:prstGeom prst="rect">
            <a:avLst/>
          </a:prstGeom>
        </p:spPr>
        <p:txBody>
          <a:bodyPr>
            <a:noAutofit/>
          </a:bodyPr>
          <a:lstStyle>
            <a:lvl1pPr marL="0" indent="0" algn="ctr">
              <a:buNone/>
              <a:defRPr/>
            </a:lvl1pPr>
          </a:lstStyle>
          <a:p>
            <a:r>
              <a:rPr lang="en-US" dirty="0"/>
              <a:t>Click to add photo</a:t>
            </a:r>
          </a:p>
        </p:txBody>
      </p:sp>
      <p:sp>
        <p:nvSpPr>
          <p:cNvPr id="21" name="Text Placeholder 10">
            <a:extLst>
              <a:ext uri="{FF2B5EF4-FFF2-40B4-BE49-F238E27FC236}">
                <a16:creationId xmlns:a16="http://schemas.microsoft.com/office/drawing/2014/main" id="{80F28DC9-C26A-4D42-8BFA-540BB696E04D}"/>
              </a:ext>
            </a:extLst>
          </p:cNvPr>
          <p:cNvSpPr>
            <a:spLocks noGrp="1"/>
          </p:cNvSpPr>
          <p:nvPr>
            <p:ph type="body" sz="quarter" idx="24" hasCustomPrompt="1"/>
          </p:nvPr>
        </p:nvSpPr>
        <p:spPr>
          <a:xfrm>
            <a:off x="7675638" y="2442078"/>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9642AD6D-085C-424D-B340-7731A4F95D4A}"/>
              </a:ext>
            </a:extLst>
          </p:cNvPr>
          <p:cNvSpPr>
            <a:spLocks noGrp="1"/>
          </p:cNvSpPr>
          <p:nvPr>
            <p:ph type="body" sz="quarter" idx="25" hasCustomPrompt="1"/>
          </p:nvPr>
        </p:nvSpPr>
        <p:spPr>
          <a:xfrm>
            <a:off x="7675638" y="2746735"/>
            <a:ext cx="1982733" cy="617787"/>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23" name="Picture Placeholder 9">
            <a:extLst>
              <a:ext uri="{FF2B5EF4-FFF2-40B4-BE49-F238E27FC236}">
                <a16:creationId xmlns:a16="http://schemas.microsoft.com/office/drawing/2014/main" id="{9CD02B3D-3B05-4CE4-98EF-4772E813751D}"/>
              </a:ext>
            </a:extLst>
          </p:cNvPr>
          <p:cNvSpPr>
            <a:spLocks noGrp="1"/>
          </p:cNvSpPr>
          <p:nvPr>
            <p:ph type="pic" sz="quarter" idx="26" hasCustomPrompt="1"/>
          </p:nvPr>
        </p:nvSpPr>
        <p:spPr>
          <a:xfrm>
            <a:off x="10059471" y="1190975"/>
            <a:ext cx="1415744" cy="1193742"/>
          </a:xfrm>
          <a:prstGeom prst="rect">
            <a:avLst/>
          </a:prstGeom>
        </p:spPr>
        <p:txBody>
          <a:bodyPr>
            <a:noAutofit/>
          </a:bodyPr>
          <a:lstStyle>
            <a:lvl1pPr marL="0" indent="0" algn="ctr">
              <a:buNone/>
              <a:defRPr/>
            </a:lvl1pPr>
          </a:lstStyle>
          <a:p>
            <a:r>
              <a:rPr lang="en-US" dirty="0"/>
              <a:t>Click to add photo</a:t>
            </a:r>
          </a:p>
        </p:txBody>
      </p:sp>
      <p:sp>
        <p:nvSpPr>
          <p:cNvPr id="24" name="Text Placeholder 10">
            <a:extLst>
              <a:ext uri="{FF2B5EF4-FFF2-40B4-BE49-F238E27FC236}">
                <a16:creationId xmlns:a16="http://schemas.microsoft.com/office/drawing/2014/main" id="{758AF150-35C5-4E99-97F8-798A80E52A7C}"/>
              </a:ext>
            </a:extLst>
          </p:cNvPr>
          <p:cNvSpPr>
            <a:spLocks noGrp="1"/>
          </p:cNvSpPr>
          <p:nvPr>
            <p:ph type="body" sz="quarter" idx="27" hasCustomPrompt="1"/>
          </p:nvPr>
        </p:nvSpPr>
        <p:spPr>
          <a:xfrm>
            <a:off x="9775977" y="2442078"/>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25" name="Text Placeholder 10">
            <a:extLst>
              <a:ext uri="{FF2B5EF4-FFF2-40B4-BE49-F238E27FC236}">
                <a16:creationId xmlns:a16="http://schemas.microsoft.com/office/drawing/2014/main" id="{B02EB253-A55A-4EC6-A5A8-ABACCF75D015}"/>
              </a:ext>
            </a:extLst>
          </p:cNvPr>
          <p:cNvSpPr>
            <a:spLocks noGrp="1"/>
          </p:cNvSpPr>
          <p:nvPr>
            <p:ph type="body" sz="quarter" idx="28" hasCustomPrompt="1"/>
          </p:nvPr>
        </p:nvSpPr>
        <p:spPr>
          <a:xfrm>
            <a:off x="9775977" y="2746735"/>
            <a:ext cx="1982733" cy="617787"/>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26" name="Picture Placeholder 9">
            <a:extLst>
              <a:ext uri="{FF2B5EF4-FFF2-40B4-BE49-F238E27FC236}">
                <a16:creationId xmlns:a16="http://schemas.microsoft.com/office/drawing/2014/main" id="{1A02BB49-28DB-48E5-8959-D36C9840302C}"/>
              </a:ext>
            </a:extLst>
          </p:cNvPr>
          <p:cNvSpPr>
            <a:spLocks noGrp="1"/>
          </p:cNvSpPr>
          <p:nvPr>
            <p:ph type="pic" sz="quarter" idx="29" hasCustomPrompt="1"/>
          </p:nvPr>
        </p:nvSpPr>
        <p:spPr>
          <a:xfrm>
            <a:off x="3758452" y="3742368"/>
            <a:ext cx="1415744" cy="1193742"/>
          </a:xfrm>
          <a:prstGeom prst="rect">
            <a:avLst/>
          </a:prstGeom>
        </p:spPr>
        <p:txBody>
          <a:bodyPr>
            <a:noAutofit/>
          </a:bodyPr>
          <a:lstStyle>
            <a:lvl1pPr marL="0" indent="0" algn="ctr">
              <a:buNone/>
              <a:defRPr/>
            </a:lvl1pPr>
          </a:lstStyle>
          <a:p>
            <a:r>
              <a:rPr lang="en-US" dirty="0"/>
              <a:t>Click to add photo</a:t>
            </a:r>
          </a:p>
        </p:txBody>
      </p:sp>
      <p:sp>
        <p:nvSpPr>
          <p:cNvPr id="27" name="Text Placeholder 10">
            <a:extLst>
              <a:ext uri="{FF2B5EF4-FFF2-40B4-BE49-F238E27FC236}">
                <a16:creationId xmlns:a16="http://schemas.microsoft.com/office/drawing/2014/main" id="{03C6BE33-794C-464D-886A-DB31DC137B0D}"/>
              </a:ext>
            </a:extLst>
          </p:cNvPr>
          <p:cNvSpPr>
            <a:spLocks noGrp="1"/>
          </p:cNvSpPr>
          <p:nvPr>
            <p:ph type="body" sz="quarter" idx="30" hasCustomPrompt="1"/>
          </p:nvPr>
        </p:nvSpPr>
        <p:spPr>
          <a:xfrm>
            <a:off x="3474958" y="4993471"/>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28" name="Text Placeholder 10">
            <a:extLst>
              <a:ext uri="{FF2B5EF4-FFF2-40B4-BE49-F238E27FC236}">
                <a16:creationId xmlns:a16="http://schemas.microsoft.com/office/drawing/2014/main" id="{51088B84-C9AE-4E0F-BE0B-7691872F7898}"/>
              </a:ext>
            </a:extLst>
          </p:cNvPr>
          <p:cNvSpPr>
            <a:spLocks noGrp="1"/>
          </p:cNvSpPr>
          <p:nvPr>
            <p:ph type="body" sz="quarter" idx="31" hasCustomPrompt="1"/>
          </p:nvPr>
        </p:nvSpPr>
        <p:spPr>
          <a:xfrm>
            <a:off x="3474958" y="5298128"/>
            <a:ext cx="1982733" cy="580994"/>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29" name="Picture Placeholder 9">
            <a:extLst>
              <a:ext uri="{FF2B5EF4-FFF2-40B4-BE49-F238E27FC236}">
                <a16:creationId xmlns:a16="http://schemas.microsoft.com/office/drawing/2014/main" id="{EC807298-9742-4D0C-86D4-A25C5ED3069C}"/>
              </a:ext>
            </a:extLst>
          </p:cNvPr>
          <p:cNvSpPr>
            <a:spLocks noGrp="1"/>
          </p:cNvSpPr>
          <p:nvPr>
            <p:ph type="pic" sz="quarter" idx="32" hasCustomPrompt="1"/>
          </p:nvPr>
        </p:nvSpPr>
        <p:spPr>
          <a:xfrm>
            <a:off x="5858792" y="3742368"/>
            <a:ext cx="1415744" cy="1193742"/>
          </a:xfrm>
          <a:prstGeom prst="rect">
            <a:avLst/>
          </a:prstGeom>
        </p:spPr>
        <p:txBody>
          <a:bodyPr>
            <a:noAutofit/>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7B94081A-B2B7-439C-B7CA-91A63FB88DF1}"/>
              </a:ext>
            </a:extLst>
          </p:cNvPr>
          <p:cNvSpPr>
            <a:spLocks noGrp="1"/>
          </p:cNvSpPr>
          <p:nvPr>
            <p:ph type="body" sz="quarter" idx="33" hasCustomPrompt="1"/>
          </p:nvPr>
        </p:nvSpPr>
        <p:spPr>
          <a:xfrm>
            <a:off x="5575298" y="4993471"/>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31" name="Text Placeholder 10">
            <a:extLst>
              <a:ext uri="{FF2B5EF4-FFF2-40B4-BE49-F238E27FC236}">
                <a16:creationId xmlns:a16="http://schemas.microsoft.com/office/drawing/2014/main" id="{875898E2-098E-4BDE-8BA8-C1D0755D7EB9}"/>
              </a:ext>
            </a:extLst>
          </p:cNvPr>
          <p:cNvSpPr>
            <a:spLocks noGrp="1"/>
          </p:cNvSpPr>
          <p:nvPr>
            <p:ph type="body" sz="quarter" idx="34" hasCustomPrompt="1"/>
          </p:nvPr>
        </p:nvSpPr>
        <p:spPr>
          <a:xfrm>
            <a:off x="5575298" y="5298128"/>
            <a:ext cx="1982733" cy="580994"/>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32" name="Picture Placeholder 9">
            <a:extLst>
              <a:ext uri="{FF2B5EF4-FFF2-40B4-BE49-F238E27FC236}">
                <a16:creationId xmlns:a16="http://schemas.microsoft.com/office/drawing/2014/main" id="{EEB78526-379C-43C5-ABE7-2F184FC309A1}"/>
              </a:ext>
            </a:extLst>
          </p:cNvPr>
          <p:cNvSpPr>
            <a:spLocks noGrp="1"/>
          </p:cNvSpPr>
          <p:nvPr>
            <p:ph type="pic" sz="quarter" idx="35" hasCustomPrompt="1"/>
          </p:nvPr>
        </p:nvSpPr>
        <p:spPr>
          <a:xfrm>
            <a:off x="7959132" y="3742368"/>
            <a:ext cx="1415744" cy="1193742"/>
          </a:xfrm>
          <a:prstGeom prst="rect">
            <a:avLst/>
          </a:prstGeom>
        </p:spPr>
        <p:txBody>
          <a:bodyPr>
            <a:noAutofit/>
          </a:bodyPr>
          <a:lstStyle>
            <a:lvl1pPr marL="0" indent="0" algn="ctr">
              <a:buNone/>
              <a:defRPr/>
            </a:lvl1pPr>
          </a:lstStyle>
          <a:p>
            <a:r>
              <a:rPr lang="en-US" dirty="0"/>
              <a:t>Click to add photo</a:t>
            </a:r>
          </a:p>
        </p:txBody>
      </p:sp>
      <p:sp>
        <p:nvSpPr>
          <p:cNvPr id="33" name="Text Placeholder 10">
            <a:extLst>
              <a:ext uri="{FF2B5EF4-FFF2-40B4-BE49-F238E27FC236}">
                <a16:creationId xmlns:a16="http://schemas.microsoft.com/office/drawing/2014/main" id="{FAA9378E-4336-4D84-9033-052E57D5470C}"/>
              </a:ext>
            </a:extLst>
          </p:cNvPr>
          <p:cNvSpPr>
            <a:spLocks noGrp="1"/>
          </p:cNvSpPr>
          <p:nvPr>
            <p:ph type="body" sz="quarter" idx="36" hasCustomPrompt="1"/>
          </p:nvPr>
        </p:nvSpPr>
        <p:spPr>
          <a:xfrm>
            <a:off x="7675638" y="4993471"/>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34" name="Text Placeholder 10">
            <a:extLst>
              <a:ext uri="{FF2B5EF4-FFF2-40B4-BE49-F238E27FC236}">
                <a16:creationId xmlns:a16="http://schemas.microsoft.com/office/drawing/2014/main" id="{4AF0D6AA-392E-489E-8457-370F653057E9}"/>
              </a:ext>
            </a:extLst>
          </p:cNvPr>
          <p:cNvSpPr>
            <a:spLocks noGrp="1"/>
          </p:cNvSpPr>
          <p:nvPr>
            <p:ph type="body" sz="quarter" idx="37" hasCustomPrompt="1"/>
          </p:nvPr>
        </p:nvSpPr>
        <p:spPr>
          <a:xfrm>
            <a:off x="7675638" y="5298128"/>
            <a:ext cx="1982733" cy="580994"/>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35" name="Picture Placeholder 9">
            <a:extLst>
              <a:ext uri="{FF2B5EF4-FFF2-40B4-BE49-F238E27FC236}">
                <a16:creationId xmlns:a16="http://schemas.microsoft.com/office/drawing/2014/main" id="{515D701A-667D-41D8-B25B-72B088C7E9E4}"/>
              </a:ext>
            </a:extLst>
          </p:cNvPr>
          <p:cNvSpPr>
            <a:spLocks noGrp="1"/>
          </p:cNvSpPr>
          <p:nvPr>
            <p:ph type="pic" sz="quarter" idx="38" hasCustomPrompt="1"/>
          </p:nvPr>
        </p:nvSpPr>
        <p:spPr>
          <a:xfrm>
            <a:off x="10059471" y="3742368"/>
            <a:ext cx="1415744" cy="1193742"/>
          </a:xfrm>
          <a:prstGeom prst="rect">
            <a:avLst/>
          </a:prstGeom>
        </p:spPr>
        <p:txBody>
          <a:bodyPr>
            <a:noAutofit/>
          </a:bodyPr>
          <a:lstStyle>
            <a:lvl1pPr marL="0" indent="0" algn="ctr">
              <a:buNone/>
              <a:defRPr/>
            </a:lvl1pPr>
          </a:lstStyle>
          <a:p>
            <a:r>
              <a:rPr lang="en-US" dirty="0"/>
              <a:t>Click to add photo</a:t>
            </a:r>
          </a:p>
        </p:txBody>
      </p:sp>
      <p:sp>
        <p:nvSpPr>
          <p:cNvPr id="36" name="Text Placeholder 10">
            <a:extLst>
              <a:ext uri="{FF2B5EF4-FFF2-40B4-BE49-F238E27FC236}">
                <a16:creationId xmlns:a16="http://schemas.microsoft.com/office/drawing/2014/main" id="{D0AB2C67-89B8-459B-BB18-3655BA5AB355}"/>
              </a:ext>
            </a:extLst>
          </p:cNvPr>
          <p:cNvSpPr>
            <a:spLocks noGrp="1"/>
          </p:cNvSpPr>
          <p:nvPr>
            <p:ph type="body" sz="quarter" idx="39" hasCustomPrompt="1"/>
          </p:nvPr>
        </p:nvSpPr>
        <p:spPr>
          <a:xfrm>
            <a:off x="9775977" y="4993471"/>
            <a:ext cx="1982733" cy="411277"/>
          </a:xfrm>
          <a:prstGeom prst="rect">
            <a:avLst/>
          </a:prstGeom>
        </p:spPr>
        <p:txBody>
          <a:bodyPr anchor="b">
            <a:noAutofit/>
          </a:bodyPr>
          <a:lstStyle>
            <a:lvl1pPr marL="0" indent="0" algn="ctr">
              <a:buNone/>
              <a:defRPr sz="1400" cap="all" spc="100" baseline="0">
                <a:solidFill>
                  <a:schemeClr val="accent1"/>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88DB254D-C387-4A49-A475-DA300A713177}"/>
              </a:ext>
            </a:extLst>
          </p:cNvPr>
          <p:cNvSpPr>
            <a:spLocks noGrp="1"/>
          </p:cNvSpPr>
          <p:nvPr>
            <p:ph type="body" sz="quarter" idx="40" hasCustomPrompt="1"/>
          </p:nvPr>
        </p:nvSpPr>
        <p:spPr>
          <a:xfrm>
            <a:off x="9775977" y="5298128"/>
            <a:ext cx="1982733" cy="580994"/>
          </a:xfrm>
          <a:prstGeom prst="rect">
            <a:avLst/>
          </a:prstGeom>
        </p:spPr>
        <p:txBody>
          <a:bodyPr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a:r>
              <a:rPr lang="en-US"/>
              <a:t>Add title</a:t>
            </a:r>
          </a:p>
        </p:txBody>
      </p:sp>
      <p:sp>
        <p:nvSpPr>
          <p:cNvPr id="38" name="Title 1">
            <a:extLst>
              <a:ext uri="{FF2B5EF4-FFF2-40B4-BE49-F238E27FC236}">
                <a16:creationId xmlns:a16="http://schemas.microsoft.com/office/drawing/2014/main" id="{3C00339E-E516-47A3-98FD-7904488645B5}"/>
              </a:ext>
            </a:extLst>
          </p:cNvPr>
          <p:cNvSpPr>
            <a:spLocks noGrp="1"/>
          </p:cNvSpPr>
          <p:nvPr>
            <p:ph type="title" hasCustomPrompt="1"/>
          </p:nvPr>
        </p:nvSpPr>
        <p:spPr>
          <a:xfrm rot="16200000">
            <a:off x="332219" y="2746661"/>
            <a:ext cx="4907372" cy="1076155"/>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387205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516B3E-BF5D-4CBE-AA15-FEAD2B0B9811}"/>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9AC6F15C-2031-4B28-91FF-8532EFEE84D6}"/>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12847681-AA55-4F94-8741-812FB362831F}"/>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26" name="Rectangle 25">
            <a:extLst>
              <a:ext uri="{FF2B5EF4-FFF2-40B4-BE49-F238E27FC236}">
                <a16:creationId xmlns:a16="http://schemas.microsoft.com/office/drawing/2014/main" id="{0FB5880F-F841-4DE6-B266-C373510AF249}"/>
              </a:ext>
            </a:extLst>
          </p:cNvPr>
          <p:cNvSpPr/>
          <p:nvPr userDrawn="1"/>
        </p:nvSpPr>
        <p:spPr>
          <a:xfrm rot="5400000">
            <a:off x="9766385" y="-1006534"/>
            <a:ext cx="972645" cy="392429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8" name="Text Placeholder 10">
            <a:extLst>
              <a:ext uri="{FF2B5EF4-FFF2-40B4-BE49-F238E27FC236}">
                <a16:creationId xmlns:a16="http://schemas.microsoft.com/office/drawing/2014/main" id="{388B7164-58B7-4BB5-998B-0E7F664D9290}"/>
              </a:ext>
            </a:extLst>
          </p:cNvPr>
          <p:cNvSpPr>
            <a:spLocks noGrp="1"/>
          </p:cNvSpPr>
          <p:nvPr>
            <p:ph type="body" sz="quarter" idx="25" hasCustomPrompt="1"/>
          </p:nvPr>
        </p:nvSpPr>
        <p:spPr>
          <a:xfrm rot="16200000">
            <a:off x="562550" y="3063183"/>
            <a:ext cx="2387816" cy="448769"/>
          </a:xfrm>
          <a:prstGeom prst="rect">
            <a:avLst/>
          </a:prstGeom>
        </p:spPr>
        <p:txBody>
          <a:bodyPr anchor="b">
            <a:noAutofit/>
          </a:bodyPr>
          <a:lstStyle>
            <a:lvl1pPr marL="0" indent="0" algn="l">
              <a:lnSpc>
                <a:spcPct val="80000"/>
              </a:lnSpc>
              <a:buNone/>
              <a:defRPr sz="2400" cap="all" spc="200" baseline="0">
                <a:solidFill>
                  <a:schemeClr val="accent1"/>
                </a:solidFill>
                <a:latin typeface="+mj-lt"/>
              </a:defRPr>
            </a:lvl1pPr>
          </a:lstStyle>
          <a:p>
            <a:pPr lvl="0"/>
            <a:r>
              <a:rPr lang="en-US"/>
              <a:t>Click to add title</a:t>
            </a:r>
          </a:p>
        </p:txBody>
      </p:sp>
      <p:sp>
        <p:nvSpPr>
          <p:cNvPr id="29" name="Text Placeholder 10">
            <a:extLst>
              <a:ext uri="{FF2B5EF4-FFF2-40B4-BE49-F238E27FC236}">
                <a16:creationId xmlns:a16="http://schemas.microsoft.com/office/drawing/2014/main" id="{4CB6F5B2-F117-4AD5-9C54-96006D152F19}"/>
              </a:ext>
            </a:extLst>
          </p:cNvPr>
          <p:cNvSpPr>
            <a:spLocks noGrp="1"/>
          </p:cNvSpPr>
          <p:nvPr>
            <p:ph type="body" sz="quarter" idx="26" hasCustomPrompt="1"/>
          </p:nvPr>
        </p:nvSpPr>
        <p:spPr>
          <a:xfrm rot="16200000">
            <a:off x="3226739" y="3063183"/>
            <a:ext cx="2387816" cy="448769"/>
          </a:xfrm>
          <a:prstGeom prst="rect">
            <a:avLst/>
          </a:prstGeom>
        </p:spPr>
        <p:txBody>
          <a:bodyPr anchor="b">
            <a:noAutofit/>
          </a:bodyPr>
          <a:lstStyle>
            <a:lvl1pPr marL="0" indent="0" algn="l">
              <a:lnSpc>
                <a:spcPct val="80000"/>
              </a:lnSpc>
              <a:buNone/>
              <a:defRPr sz="2400" cap="all" spc="200" baseline="0">
                <a:solidFill>
                  <a:schemeClr val="accent1"/>
                </a:solidFill>
                <a:latin typeface="+mj-lt"/>
              </a:defRPr>
            </a:lvl1pPr>
          </a:lstStyle>
          <a:p>
            <a:pPr lvl="0"/>
            <a:r>
              <a:rPr lang="en-US"/>
              <a:t>Click to add title</a:t>
            </a:r>
          </a:p>
        </p:txBody>
      </p:sp>
      <p:sp>
        <p:nvSpPr>
          <p:cNvPr id="30" name="Text Placeholder 10">
            <a:extLst>
              <a:ext uri="{FF2B5EF4-FFF2-40B4-BE49-F238E27FC236}">
                <a16:creationId xmlns:a16="http://schemas.microsoft.com/office/drawing/2014/main" id="{60636773-D205-448C-8DD8-8BBC3AFC2568}"/>
              </a:ext>
            </a:extLst>
          </p:cNvPr>
          <p:cNvSpPr>
            <a:spLocks noGrp="1"/>
          </p:cNvSpPr>
          <p:nvPr>
            <p:ph type="body" sz="quarter" idx="27" hasCustomPrompt="1"/>
          </p:nvPr>
        </p:nvSpPr>
        <p:spPr>
          <a:xfrm rot="16200000">
            <a:off x="5857430" y="3063181"/>
            <a:ext cx="2387816" cy="448769"/>
          </a:xfrm>
          <a:prstGeom prst="rect">
            <a:avLst/>
          </a:prstGeom>
        </p:spPr>
        <p:txBody>
          <a:bodyPr anchor="b">
            <a:noAutofit/>
          </a:bodyPr>
          <a:lstStyle>
            <a:lvl1pPr marL="0" indent="0" algn="l">
              <a:lnSpc>
                <a:spcPct val="80000"/>
              </a:lnSpc>
              <a:buNone/>
              <a:defRPr sz="2400" cap="all" spc="200" baseline="0">
                <a:solidFill>
                  <a:schemeClr val="accent1"/>
                </a:solidFill>
                <a:latin typeface="+mj-lt"/>
              </a:defRPr>
            </a:lvl1pPr>
          </a:lstStyle>
          <a:p>
            <a:pPr lvl="0"/>
            <a:r>
              <a:rPr lang="en-US"/>
              <a:t>Click to add title</a:t>
            </a:r>
          </a:p>
        </p:txBody>
      </p:sp>
      <p:sp>
        <p:nvSpPr>
          <p:cNvPr id="31" name="Text Placeholder 10">
            <a:extLst>
              <a:ext uri="{FF2B5EF4-FFF2-40B4-BE49-F238E27FC236}">
                <a16:creationId xmlns:a16="http://schemas.microsoft.com/office/drawing/2014/main" id="{6CD4F0A7-B003-44EA-AD28-A4B13CCE892C}"/>
              </a:ext>
            </a:extLst>
          </p:cNvPr>
          <p:cNvSpPr>
            <a:spLocks noGrp="1"/>
          </p:cNvSpPr>
          <p:nvPr>
            <p:ph type="body" sz="quarter" idx="28" hasCustomPrompt="1"/>
          </p:nvPr>
        </p:nvSpPr>
        <p:spPr>
          <a:xfrm rot="16200000">
            <a:off x="8520742" y="3063180"/>
            <a:ext cx="2387816" cy="448769"/>
          </a:xfrm>
          <a:prstGeom prst="rect">
            <a:avLst/>
          </a:prstGeom>
        </p:spPr>
        <p:txBody>
          <a:bodyPr anchor="b">
            <a:noAutofit/>
          </a:bodyPr>
          <a:lstStyle>
            <a:lvl1pPr marL="0" indent="0" algn="l">
              <a:lnSpc>
                <a:spcPct val="80000"/>
              </a:lnSpc>
              <a:buNone/>
              <a:defRPr sz="2400" cap="all" spc="200" baseline="0">
                <a:solidFill>
                  <a:schemeClr val="accent1"/>
                </a:solidFill>
                <a:latin typeface="+mj-lt"/>
              </a:defRPr>
            </a:lvl1pPr>
          </a:lstStyle>
          <a:p>
            <a:pPr lvl="0"/>
            <a:r>
              <a:rPr lang="en-US"/>
              <a:t>Click to add title</a:t>
            </a:r>
          </a:p>
        </p:txBody>
      </p:sp>
      <p:sp>
        <p:nvSpPr>
          <p:cNvPr id="32" name="Text Placeholder 10">
            <a:extLst>
              <a:ext uri="{FF2B5EF4-FFF2-40B4-BE49-F238E27FC236}">
                <a16:creationId xmlns:a16="http://schemas.microsoft.com/office/drawing/2014/main" id="{3CEEA233-6913-4525-8B47-39C2814EEF45}"/>
              </a:ext>
            </a:extLst>
          </p:cNvPr>
          <p:cNvSpPr>
            <a:spLocks noGrp="1"/>
          </p:cNvSpPr>
          <p:nvPr>
            <p:ph type="body" sz="quarter" idx="16" hasCustomPrompt="1"/>
          </p:nvPr>
        </p:nvSpPr>
        <p:spPr>
          <a:xfrm>
            <a:off x="838200" y="5154557"/>
            <a:ext cx="2449286" cy="1003155"/>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3" name="Text Placeholder 10">
            <a:extLst>
              <a:ext uri="{FF2B5EF4-FFF2-40B4-BE49-F238E27FC236}">
                <a16:creationId xmlns:a16="http://schemas.microsoft.com/office/drawing/2014/main" id="{718C63E6-2425-4D8D-99C9-99B35F978A8F}"/>
              </a:ext>
            </a:extLst>
          </p:cNvPr>
          <p:cNvSpPr>
            <a:spLocks noGrp="1"/>
          </p:cNvSpPr>
          <p:nvPr>
            <p:ph type="body" sz="quarter" idx="17" hasCustomPrompt="1"/>
          </p:nvPr>
        </p:nvSpPr>
        <p:spPr>
          <a:xfrm>
            <a:off x="838200" y="4525420"/>
            <a:ext cx="2449286" cy="639192"/>
          </a:xfrm>
          <a:prstGeom prst="rect">
            <a:avLst/>
          </a:prstGeom>
        </p:spPr>
        <p:txBody>
          <a:bodyPr anchor="b">
            <a:noAutofit/>
          </a:bodyPr>
          <a:lstStyle>
            <a:lvl1pPr marL="0" indent="0" algn="ctr">
              <a:lnSpc>
                <a:spcPct val="100000"/>
              </a:lnSpc>
              <a:spcBef>
                <a:spcPts val="0"/>
              </a:spcBef>
              <a:buNone/>
              <a:defRPr sz="1600" cap="all" spc="100" baseline="0">
                <a:solidFill>
                  <a:schemeClr val="accent1"/>
                </a:solidFill>
                <a:latin typeface="+mj-lt"/>
              </a:defRPr>
            </a:lvl1pPr>
          </a:lstStyle>
          <a:p>
            <a:pPr lvl="0"/>
            <a:r>
              <a:rPr lang="en-US"/>
              <a:t>Click to add subtitle</a:t>
            </a:r>
          </a:p>
        </p:txBody>
      </p:sp>
      <p:sp>
        <p:nvSpPr>
          <p:cNvPr id="34" name="Text Placeholder 10">
            <a:extLst>
              <a:ext uri="{FF2B5EF4-FFF2-40B4-BE49-F238E27FC236}">
                <a16:creationId xmlns:a16="http://schemas.microsoft.com/office/drawing/2014/main" id="{AEB3CF35-C4EC-42DA-B265-89015DF03501}"/>
              </a:ext>
            </a:extLst>
          </p:cNvPr>
          <p:cNvSpPr>
            <a:spLocks noGrp="1"/>
          </p:cNvSpPr>
          <p:nvPr>
            <p:ph type="body" sz="quarter" idx="29" hasCustomPrompt="1"/>
          </p:nvPr>
        </p:nvSpPr>
        <p:spPr>
          <a:xfrm>
            <a:off x="3536069" y="5154557"/>
            <a:ext cx="2449286" cy="1003155"/>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5" name="Text Placeholder 10">
            <a:extLst>
              <a:ext uri="{FF2B5EF4-FFF2-40B4-BE49-F238E27FC236}">
                <a16:creationId xmlns:a16="http://schemas.microsoft.com/office/drawing/2014/main" id="{A1B05A3F-5647-4FA8-AAB1-0438B6F6DD11}"/>
              </a:ext>
            </a:extLst>
          </p:cNvPr>
          <p:cNvSpPr>
            <a:spLocks noGrp="1"/>
          </p:cNvSpPr>
          <p:nvPr>
            <p:ph type="body" sz="quarter" idx="30" hasCustomPrompt="1"/>
          </p:nvPr>
        </p:nvSpPr>
        <p:spPr>
          <a:xfrm>
            <a:off x="3536069" y="4525420"/>
            <a:ext cx="2449286" cy="639192"/>
          </a:xfrm>
          <a:prstGeom prst="rect">
            <a:avLst/>
          </a:prstGeom>
        </p:spPr>
        <p:txBody>
          <a:bodyPr anchor="b">
            <a:noAutofit/>
          </a:bodyPr>
          <a:lstStyle>
            <a:lvl1pPr marL="0" indent="0" algn="ctr">
              <a:lnSpc>
                <a:spcPct val="100000"/>
              </a:lnSpc>
              <a:spcBef>
                <a:spcPts val="0"/>
              </a:spcBef>
              <a:buNone/>
              <a:defRPr sz="1600" cap="all" spc="100" baseline="0">
                <a:solidFill>
                  <a:schemeClr val="accent1"/>
                </a:solidFill>
                <a:latin typeface="+mj-lt"/>
              </a:defRPr>
            </a:lvl1pPr>
          </a:lstStyle>
          <a:p>
            <a:pPr lvl="0"/>
            <a:r>
              <a:rPr lang="en-US"/>
              <a:t>Click to add subtitle</a:t>
            </a:r>
          </a:p>
        </p:txBody>
      </p:sp>
      <p:sp>
        <p:nvSpPr>
          <p:cNvPr id="36" name="Text Placeholder 10">
            <a:extLst>
              <a:ext uri="{FF2B5EF4-FFF2-40B4-BE49-F238E27FC236}">
                <a16:creationId xmlns:a16="http://schemas.microsoft.com/office/drawing/2014/main" id="{67059F7A-88D8-4E2F-A6F4-6CF5F194D54E}"/>
              </a:ext>
            </a:extLst>
          </p:cNvPr>
          <p:cNvSpPr>
            <a:spLocks noGrp="1"/>
          </p:cNvSpPr>
          <p:nvPr>
            <p:ph type="body" sz="quarter" idx="31" hasCustomPrompt="1"/>
          </p:nvPr>
        </p:nvSpPr>
        <p:spPr>
          <a:xfrm>
            <a:off x="6211909" y="5154557"/>
            <a:ext cx="2449286" cy="1003155"/>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7" name="Text Placeholder 10">
            <a:extLst>
              <a:ext uri="{FF2B5EF4-FFF2-40B4-BE49-F238E27FC236}">
                <a16:creationId xmlns:a16="http://schemas.microsoft.com/office/drawing/2014/main" id="{CB25228C-31FC-4E25-80B1-8FAD0909BE75}"/>
              </a:ext>
            </a:extLst>
          </p:cNvPr>
          <p:cNvSpPr>
            <a:spLocks noGrp="1"/>
          </p:cNvSpPr>
          <p:nvPr>
            <p:ph type="body" sz="quarter" idx="32" hasCustomPrompt="1"/>
          </p:nvPr>
        </p:nvSpPr>
        <p:spPr>
          <a:xfrm>
            <a:off x="6211909" y="4525420"/>
            <a:ext cx="2449286" cy="639192"/>
          </a:xfrm>
          <a:prstGeom prst="rect">
            <a:avLst/>
          </a:prstGeom>
        </p:spPr>
        <p:txBody>
          <a:bodyPr anchor="b">
            <a:noAutofit/>
          </a:bodyPr>
          <a:lstStyle>
            <a:lvl1pPr marL="0" indent="0" algn="ctr">
              <a:lnSpc>
                <a:spcPct val="100000"/>
              </a:lnSpc>
              <a:spcBef>
                <a:spcPts val="0"/>
              </a:spcBef>
              <a:buNone/>
              <a:defRPr sz="1600" cap="all" spc="100" baseline="0">
                <a:solidFill>
                  <a:schemeClr val="accent1"/>
                </a:solidFill>
                <a:latin typeface="+mj-lt"/>
              </a:defRPr>
            </a:lvl1pPr>
          </a:lstStyle>
          <a:p>
            <a:pPr lvl="0"/>
            <a:r>
              <a:rPr lang="en-US"/>
              <a:t>Click to add subtitle</a:t>
            </a:r>
          </a:p>
        </p:txBody>
      </p:sp>
      <p:sp>
        <p:nvSpPr>
          <p:cNvPr id="38" name="Text Placeholder 10">
            <a:extLst>
              <a:ext uri="{FF2B5EF4-FFF2-40B4-BE49-F238E27FC236}">
                <a16:creationId xmlns:a16="http://schemas.microsoft.com/office/drawing/2014/main" id="{E3BCA350-B685-4ADC-9FC8-231807297673}"/>
              </a:ext>
            </a:extLst>
          </p:cNvPr>
          <p:cNvSpPr>
            <a:spLocks noGrp="1"/>
          </p:cNvSpPr>
          <p:nvPr>
            <p:ph type="body" sz="quarter" idx="33" hasCustomPrompt="1"/>
          </p:nvPr>
        </p:nvSpPr>
        <p:spPr>
          <a:xfrm>
            <a:off x="8904516" y="5154557"/>
            <a:ext cx="2449286" cy="1003155"/>
          </a:xfrm>
          <a:prstGeom prst="rect">
            <a:avLst/>
          </a:prstGeom>
        </p:spPr>
        <p:txBody>
          <a:bodyPr anchor="t">
            <a:noAutofit/>
          </a:bodyPr>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9" name="Text Placeholder 10">
            <a:extLst>
              <a:ext uri="{FF2B5EF4-FFF2-40B4-BE49-F238E27FC236}">
                <a16:creationId xmlns:a16="http://schemas.microsoft.com/office/drawing/2014/main" id="{F75319BC-EF3B-4B55-9663-E04ED5DBC88C}"/>
              </a:ext>
            </a:extLst>
          </p:cNvPr>
          <p:cNvSpPr>
            <a:spLocks noGrp="1"/>
          </p:cNvSpPr>
          <p:nvPr>
            <p:ph type="body" sz="quarter" idx="34" hasCustomPrompt="1"/>
          </p:nvPr>
        </p:nvSpPr>
        <p:spPr>
          <a:xfrm>
            <a:off x="8904516" y="4525420"/>
            <a:ext cx="2449286" cy="639192"/>
          </a:xfrm>
          <a:prstGeom prst="rect">
            <a:avLst/>
          </a:prstGeom>
        </p:spPr>
        <p:txBody>
          <a:bodyPr anchor="b">
            <a:noAutofit/>
          </a:bodyPr>
          <a:lstStyle>
            <a:lvl1pPr marL="0" indent="0" algn="ctr">
              <a:lnSpc>
                <a:spcPct val="100000"/>
              </a:lnSpc>
              <a:spcBef>
                <a:spcPts val="0"/>
              </a:spcBef>
              <a:buNone/>
              <a:defRPr sz="1600" cap="all" spc="100" baseline="0">
                <a:solidFill>
                  <a:schemeClr val="accent1"/>
                </a:solidFill>
                <a:latin typeface="+mj-lt"/>
              </a:defRPr>
            </a:lvl1pPr>
          </a:lstStyle>
          <a:p>
            <a:pPr lvl="0"/>
            <a:r>
              <a:rPr lang="en-US"/>
              <a:t>Click to add subtitle</a:t>
            </a:r>
          </a:p>
        </p:txBody>
      </p:sp>
      <p:sp>
        <p:nvSpPr>
          <p:cNvPr id="19" name="Title 1">
            <a:extLst>
              <a:ext uri="{FF2B5EF4-FFF2-40B4-BE49-F238E27FC236}">
                <a16:creationId xmlns:a16="http://schemas.microsoft.com/office/drawing/2014/main" id="{FE10C144-C9A1-43BD-9C8A-183A065E24FD}"/>
              </a:ext>
            </a:extLst>
          </p:cNvPr>
          <p:cNvSpPr>
            <a:spLocks noGrp="1"/>
          </p:cNvSpPr>
          <p:nvPr>
            <p:ph type="title" hasCustomPrompt="1"/>
          </p:nvPr>
        </p:nvSpPr>
        <p:spPr>
          <a:xfrm>
            <a:off x="5827694" y="658420"/>
            <a:ext cx="3472731" cy="665965"/>
          </a:xfrm>
        </p:spPr>
        <p:txBody>
          <a:bodyPr/>
          <a:lstStyle>
            <a:lvl1pPr algn="r">
              <a:defRPr/>
            </a:lvl1pPr>
          </a:lstStyle>
          <a:p>
            <a:r>
              <a:rPr lang="en-US" dirty="0"/>
              <a:t>Click to add title</a:t>
            </a:r>
          </a:p>
        </p:txBody>
      </p:sp>
    </p:spTree>
    <p:extLst>
      <p:ext uri="{BB962C8B-B14F-4D97-AF65-F5344CB8AC3E}">
        <p14:creationId xmlns:p14="http://schemas.microsoft.com/office/powerpoint/2010/main" val="48540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0138CF-481F-443B-B997-C2854869C41E}" type="datetime1">
              <a:rPr lang="en-US" smtClean="0"/>
              <a:t>6/9/2025</a:t>
            </a:fld>
            <a:endParaRPr lang="en-US" dirty="0"/>
          </a:p>
        </p:txBody>
      </p:sp>
      <p:sp>
        <p:nvSpPr>
          <p:cNvPr id="4" name="Footer Placeholder 3"/>
          <p:cNvSpPr>
            <a:spLocks noGrp="1"/>
          </p:cNvSpPr>
          <p:nvPr>
            <p:ph type="ftr" sz="quarter" idx="11"/>
          </p:nvPr>
        </p:nvSpPr>
        <p:spPr/>
        <p:txBody>
          <a:bodyPr/>
          <a:lstStyle/>
          <a:p>
            <a:r>
              <a:rPr lang="fr-FR" dirty="0"/>
              <a:t>Impact! Communications, Inc. - Michelle Rathman - michelle@doitwithimpact.com</a:t>
            </a:r>
            <a:endParaRPr lang="en-US" dirty="0"/>
          </a:p>
        </p:txBody>
      </p:sp>
      <p:sp>
        <p:nvSpPr>
          <p:cNvPr id="5" name="Slide Number Placeholder 4"/>
          <p:cNvSpPr>
            <a:spLocks noGrp="1"/>
          </p:cNvSpPr>
          <p:nvPr>
            <p:ph type="sldNum" sz="quarter" idx="12"/>
          </p:nvPr>
        </p:nvSpPr>
        <p:spPr/>
        <p:txBody>
          <a:bodyPr/>
          <a:lstStyle/>
          <a:p>
            <a:fld id="{1510BAB2-4A0A-4DA7-A98E-F0DCB3DF0302}" type="slidenum">
              <a:rPr lang="en-US" smtClean="0"/>
              <a:t>‹#›</a:t>
            </a:fld>
            <a:endParaRPr lang="en-US" dirty="0"/>
          </a:p>
        </p:txBody>
      </p:sp>
    </p:spTree>
    <p:extLst>
      <p:ext uri="{BB962C8B-B14F-4D97-AF65-F5344CB8AC3E}">
        <p14:creationId xmlns:p14="http://schemas.microsoft.com/office/powerpoint/2010/main" val="133055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02A0C2-BC21-4E10-B50C-353B8CBD72F0}"/>
              </a:ext>
              <a:ext uri="{C183D7F6-B498-43B3-948B-1728B52AA6E4}">
                <adec:decorative xmlns:adec="http://schemas.microsoft.com/office/drawing/2017/decorative" val="1"/>
              </a:ext>
            </a:extLst>
          </p:cNvPr>
          <p:cNvSpPr/>
          <p:nvPr userDrawn="1"/>
        </p:nvSpPr>
        <p:spPr>
          <a:xfrm>
            <a:off x="514985" y="1057275"/>
            <a:ext cx="6015990" cy="3457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Picture Placeholder 8">
            <a:extLst>
              <a:ext uri="{FF2B5EF4-FFF2-40B4-BE49-F238E27FC236}">
                <a16:creationId xmlns:a16="http://schemas.microsoft.com/office/drawing/2014/main" id="{7B548780-9B3B-47BB-AA7B-928FA50A6A04}"/>
              </a:ext>
            </a:extLst>
          </p:cNvPr>
          <p:cNvSpPr>
            <a:spLocks noGrp="1"/>
          </p:cNvSpPr>
          <p:nvPr>
            <p:ph type="pic" sz="quarter" idx="13" hasCustomPrompt="1"/>
          </p:nvPr>
        </p:nvSpPr>
        <p:spPr>
          <a:xfrm>
            <a:off x="0" y="1057275"/>
            <a:ext cx="12191999" cy="5295900"/>
          </a:xfrm>
          <a:custGeom>
            <a:avLst/>
            <a:gdLst>
              <a:gd name="connsiteX0" fmla="*/ 0 w 12191999"/>
              <a:gd name="connsiteY0" fmla="*/ 0 h 5295900"/>
              <a:gd name="connsiteX1" fmla="*/ 514985 w 12191999"/>
              <a:gd name="connsiteY1" fmla="*/ 0 h 5295900"/>
              <a:gd name="connsiteX2" fmla="*/ 514985 w 12191999"/>
              <a:gd name="connsiteY2" fmla="*/ 3457576 h 5295900"/>
              <a:gd name="connsiteX3" fmla="*/ 6530975 w 12191999"/>
              <a:gd name="connsiteY3" fmla="*/ 3457576 h 5295900"/>
              <a:gd name="connsiteX4" fmla="*/ 6530975 w 12191999"/>
              <a:gd name="connsiteY4" fmla="*/ 0 h 5295900"/>
              <a:gd name="connsiteX5" fmla="*/ 12191999 w 12191999"/>
              <a:gd name="connsiteY5" fmla="*/ 0 h 5295900"/>
              <a:gd name="connsiteX6" fmla="*/ 12191999 w 12191999"/>
              <a:gd name="connsiteY6" fmla="*/ 5295900 h 5295900"/>
              <a:gd name="connsiteX7" fmla="*/ 0 w 12191999"/>
              <a:gd name="connsiteY7" fmla="*/ 5295900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5295900">
                <a:moveTo>
                  <a:pt x="0" y="0"/>
                </a:moveTo>
                <a:lnTo>
                  <a:pt x="514985" y="0"/>
                </a:lnTo>
                <a:lnTo>
                  <a:pt x="514985" y="3457576"/>
                </a:lnTo>
                <a:lnTo>
                  <a:pt x="6530975" y="3457576"/>
                </a:lnTo>
                <a:lnTo>
                  <a:pt x="6530975" y="0"/>
                </a:lnTo>
                <a:lnTo>
                  <a:pt x="12191999" y="0"/>
                </a:lnTo>
                <a:lnTo>
                  <a:pt x="12191999" y="5295900"/>
                </a:lnTo>
                <a:lnTo>
                  <a:pt x="0" y="5295900"/>
                </a:lnTo>
                <a:close/>
              </a:path>
            </a:pathLst>
          </a:custGeom>
        </p:spPr>
        <p:txBody>
          <a:bodyPr wrap="square">
            <a:noAutofit/>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AB2958E2-130A-401C-B53D-DCC769627964}"/>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E7178FE4-D7D1-40CE-9190-C68702FEDCDB}"/>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F4AC4996-95A4-4EC0-BF6E-7C2FACB7C895}"/>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7" name="Text Placeholder 10">
            <a:extLst>
              <a:ext uri="{FF2B5EF4-FFF2-40B4-BE49-F238E27FC236}">
                <a16:creationId xmlns:a16="http://schemas.microsoft.com/office/drawing/2014/main" id="{6332CD16-89CC-43FA-B7BF-06786B464846}"/>
              </a:ext>
            </a:extLst>
          </p:cNvPr>
          <p:cNvSpPr>
            <a:spLocks noGrp="1"/>
          </p:cNvSpPr>
          <p:nvPr>
            <p:ph type="body" sz="quarter" idx="16" hasCustomPrompt="1"/>
          </p:nvPr>
        </p:nvSpPr>
        <p:spPr>
          <a:xfrm>
            <a:off x="926354" y="1547271"/>
            <a:ext cx="5172932" cy="2581276"/>
          </a:xfrm>
          <a:prstGeom prst="rect">
            <a:avLst/>
          </a:prstGeom>
        </p:spPr>
        <p:txBody>
          <a:bodyPr anchor="t">
            <a:noAutofit/>
          </a:bodyPr>
          <a:lstStyle>
            <a:lvl1pPr marL="0" indent="0" algn="l">
              <a:lnSpc>
                <a:spcPct val="125000"/>
              </a:lnSpc>
              <a:spcBef>
                <a:spcPts val="0"/>
              </a:spcBef>
              <a:buNone/>
              <a:defRPr sz="1600" cap="none" spc="100" baseline="0">
                <a:solidFill>
                  <a:schemeClr val="accent1"/>
                </a:solidFill>
                <a:latin typeface="+mn-lt"/>
              </a:defRPr>
            </a:lvl1pPr>
          </a:lstStyle>
          <a:p>
            <a:pPr lvl="0"/>
            <a:r>
              <a:rPr lang="en-US"/>
              <a:t>Click to add text</a:t>
            </a:r>
          </a:p>
        </p:txBody>
      </p:sp>
      <p:sp>
        <p:nvSpPr>
          <p:cNvPr id="12" name="Title 1">
            <a:extLst>
              <a:ext uri="{FF2B5EF4-FFF2-40B4-BE49-F238E27FC236}">
                <a16:creationId xmlns:a16="http://schemas.microsoft.com/office/drawing/2014/main" id="{127734DB-D9FF-4945-91EF-DB146D8348E3}"/>
              </a:ext>
            </a:extLst>
          </p:cNvPr>
          <p:cNvSpPr>
            <a:spLocks noGrp="1"/>
          </p:cNvSpPr>
          <p:nvPr>
            <p:ph type="title" hasCustomPrompt="1"/>
          </p:nvPr>
        </p:nvSpPr>
        <p:spPr>
          <a:xfrm>
            <a:off x="3082250" y="762308"/>
            <a:ext cx="5783657" cy="665965"/>
          </a:xfrm>
        </p:spPr>
        <p:txBody>
          <a:bodyPr/>
          <a:lstStyle>
            <a:lvl1pPr algn="l">
              <a:defRPr/>
            </a:lvl1pPr>
          </a:lstStyle>
          <a:p>
            <a:r>
              <a:rPr lang="en-US" dirty="0"/>
              <a:t>Click to add title</a:t>
            </a:r>
          </a:p>
        </p:txBody>
      </p:sp>
    </p:spTree>
    <p:extLst>
      <p:ext uri="{BB962C8B-B14F-4D97-AF65-F5344CB8AC3E}">
        <p14:creationId xmlns:p14="http://schemas.microsoft.com/office/powerpoint/2010/main" val="1820205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FB6A2A-F24A-4E64-A207-404C8CC76697}"/>
              </a:ext>
              <a:ext uri="{C183D7F6-B498-43B3-948B-1728B52AA6E4}">
                <adec:decorative xmlns:adec="http://schemas.microsoft.com/office/drawing/2017/decorative" val="1"/>
              </a:ext>
            </a:extLst>
          </p:cNvPr>
          <p:cNvSpPr/>
          <p:nvPr userDrawn="1"/>
        </p:nvSpPr>
        <p:spPr>
          <a:xfrm>
            <a:off x="8610600" y="2132410"/>
            <a:ext cx="3581400" cy="2316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129E19EA-E986-4004-8C5B-712009E7877E}"/>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13512B16-8A8E-4099-ACE3-946220C6323F}"/>
              </a:ext>
            </a:extLst>
          </p:cNvPr>
          <p:cNvSpPr>
            <a:spLocks noGrp="1"/>
          </p:cNvSpPr>
          <p:nvPr>
            <p:ph type="ftr" sz="quarter" idx="11"/>
          </p:nvPr>
        </p:nvSpPr>
        <p:spPr/>
        <p:txBody>
          <a:bodyPr>
            <a:noAutofit/>
          </a:bodyPr>
          <a:lstStyle>
            <a:lvl1pPr>
              <a:defRPr>
                <a:solidFill>
                  <a:schemeClr val="accent1"/>
                </a:solidFill>
              </a:defRPr>
            </a:lvl1pPr>
          </a:lstStyle>
          <a:p>
            <a:r>
              <a:rPr lang="en-US" dirty="0"/>
              <a:t>PITCH DECK</a:t>
            </a:r>
          </a:p>
        </p:txBody>
      </p:sp>
      <p:sp>
        <p:nvSpPr>
          <p:cNvPr id="5" name="Slide Number Placeholder 4">
            <a:extLst>
              <a:ext uri="{FF2B5EF4-FFF2-40B4-BE49-F238E27FC236}">
                <a16:creationId xmlns:a16="http://schemas.microsoft.com/office/drawing/2014/main" id="{77D8AF2A-C932-41B3-957E-9888020CD9C9}"/>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9" name="Picture Placeholder 8">
            <a:extLst>
              <a:ext uri="{FF2B5EF4-FFF2-40B4-BE49-F238E27FC236}">
                <a16:creationId xmlns:a16="http://schemas.microsoft.com/office/drawing/2014/main" id="{47D0C286-3FF6-4839-AE38-6F404BF05601}"/>
              </a:ext>
            </a:extLst>
          </p:cNvPr>
          <p:cNvSpPr>
            <a:spLocks noGrp="1"/>
          </p:cNvSpPr>
          <p:nvPr>
            <p:ph type="pic" sz="quarter" idx="13" hasCustomPrompt="1"/>
          </p:nvPr>
        </p:nvSpPr>
        <p:spPr>
          <a:xfrm flipH="1">
            <a:off x="1809750" y="466725"/>
            <a:ext cx="7834312" cy="5924550"/>
          </a:xfrm>
          <a:custGeom>
            <a:avLst/>
            <a:gdLst>
              <a:gd name="connsiteX0" fmla="*/ 7834312 w 7834312"/>
              <a:gd name="connsiteY0" fmla="*/ 0 h 5924550"/>
              <a:gd name="connsiteX1" fmla="*/ 0 w 7834312"/>
              <a:gd name="connsiteY1" fmla="*/ 0 h 5924550"/>
              <a:gd name="connsiteX2" fmla="*/ 0 w 7834312"/>
              <a:gd name="connsiteY2" fmla="*/ 1665685 h 5924550"/>
              <a:gd name="connsiteX3" fmla="*/ 1033462 w 7834312"/>
              <a:gd name="connsiteY3" fmla="*/ 1665685 h 5924550"/>
              <a:gd name="connsiteX4" fmla="*/ 1033462 w 7834312"/>
              <a:gd name="connsiteY4" fmla="*/ 3982640 h 5924550"/>
              <a:gd name="connsiteX5" fmla="*/ 0 w 7834312"/>
              <a:gd name="connsiteY5" fmla="*/ 3982640 h 5924550"/>
              <a:gd name="connsiteX6" fmla="*/ 0 w 7834312"/>
              <a:gd name="connsiteY6" fmla="*/ 5924550 h 5924550"/>
              <a:gd name="connsiteX7" fmla="*/ 7834312 w 7834312"/>
              <a:gd name="connsiteY7" fmla="*/ 5924550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2" h="5924550">
                <a:moveTo>
                  <a:pt x="7834312" y="0"/>
                </a:moveTo>
                <a:lnTo>
                  <a:pt x="0" y="0"/>
                </a:lnTo>
                <a:lnTo>
                  <a:pt x="0" y="1665685"/>
                </a:lnTo>
                <a:lnTo>
                  <a:pt x="1033462" y="1665685"/>
                </a:lnTo>
                <a:lnTo>
                  <a:pt x="1033462" y="3982640"/>
                </a:lnTo>
                <a:lnTo>
                  <a:pt x="0" y="3982640"/>
                </a:lnTo>
                <a:lnTo>
                  <a:pt x="0" y="5924550"/>
                </a:lnTo>
                <a:lnTo>
                  <a:pt x="7834312" y="5924550"/>
                </a:lnTo>
                <a:close/>
              </a:path>
            </a:pathLst>
          </a:custGeom>
        </p:spPr>
        <p:txBody>
          <a:bodyPr wrap="square">
            <a:noAutofit/>
          </a:bodyPr>
          <a:lstStyle>
            <a:lvl1pPr marL="0" indent="0" algn="ctr">
              <a:buNone/>
              <a:defRPr/>
            </a:lvl1pPr>
          </a:lstStyle>
          <a:p>
            <a:r>
              <a:rPr lang="en-US" dirty="0"/>
              <a:t>Click to add photo</a:t>
            </a:r>
          </a:p>
        </p:txBody>
      </p:sp>
      <p:sp>
        <p:nvSpPr>
          <p:cNvPr id="17" name="Text Placeholder 10">
            <a:extLst>
              <a:ext uri="{FF2B5EF4-FFF2-40B4-BE49-F238E27FC236}">
                <a16:creationId xmlns:a16="http://schemas.microsoft.com/office/drawing/2014/main" id="{88038514-112A-4AE2-BA52-286C38492F8D}"/>
              </a:ext>
            </a:extLst>
          </p:cNvPr>
          <p:cNvSpPr>
            <a:spLocks noGrp="1"/>
          </p:cNvSpPr>
          <p:nvPr>
            <p:ph type="body" sz="quarter" idx="16" hasCustomPrompt="1"/>
          </p:nvPr>
        </p:nvSpPr>
        <p:spPr>
          <a:xfrm>
            <a:off x="9210675" y="2579352"/>
            <a:ext cx="2381250" cy="1423068"/>
          </a:xfrm>
          <a:prstGeom prst="rect">
            <a:avLst/>
          </a:prstGeom>
        </p:spPr>
        <p:txBody>
          <a:bodyPr anchor="t">
            <a:noAutofit/>
          </a:bodyPr>
          <a:lstStyle>
            <a:lvl1pPr marL="0" indent="0" algn="l">
              <a:lnSpc>
                <a:spcPct val="125000"/>
              </a:lnSpc>
              <a:spcBef>
                <a:spcPts val="0"/>
              </a:spcBef>
              <a:buNone/>
              <a:defRPr sz="1600" cap="none" spc="100" baseline="0">
                <a:solidFill>
                  <a:schemeClr val="accent6"/>
                </a:solidFill>
                <a:latin typeface="+mn-lt"/>
              </a:defRPr>
            </a:lvl1pPr>
          </a:lstStyle>
          <a:p>
            <a:pPr lvl="0"/>
            <a:r>
              <a:rPr lang="en-US"/>
              <a:t>Click to add text</a:t>
            </a:r>
          </a:p>
        </p:txBody>
      </p:sp>
      <p:sp>
        <p:nvSpPr>
          <p:cNvPr id="11" name="Title 1">
            <a:extLst>
              <a:ext uri="{FF2B5EF4-FFF2-40B4-BE49-F238E27FC236}">
                <a16:creationId xmlns:a16="http://schemas.microsoft.com/office/drawing/2014/main" id="{9C27393D-ACFC-4AC9-93A3-FE24F0D12E57}"/>
              </a:ext>
            </a:extLst>
          </p:cNvPr>
          <p:cNvSpPr>
            <a:spLocks noGrp="1"/>
          </p:cNvSpPr>
          <p:nvPr>
            <p:ph type="title" hasCustomPrompt="1"/>
          </p:nvPr>
        </p:nvSpPr>
        <p:spPr>
          <a:xfrm rot="16200000">
            <a:off x="-1129259" y="3009387"/>
            <a:ext cx="4138612" cy="562995"/>
          </a:xfrm>
        </p:spPr>
        <p:txBody>
          <a:bodyPr/>
          <a:lstStyle>
            <a:lvl1pPr algn="ctr">
              <a:defRPr/>
            </a:lvl1pPr>
          </a:lstStyle>
          <a:p>
            <a:r>
              <a:rPr lang="en-US" dirty="0"/>
              <a:t>Click to add title</a:t>
            </a:r>
          </a:p>
        </p:txBody>
      </p:sp>
    </p:spTree>
    <p:extLst>
      <p:ext uri="{BB962C8B-B14F-4D97-AF65-F5344CB8AC3E}">
        <p14:creationId xmlns:p14="http://schemas.microsoft.com/office/powerpoint/2010/main" val="16865180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50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dirty="0"/>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6/9/2025</a:t>
            </a:fld>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906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6/9/2025</a:t>
            </a:fld>
            <a:endParaRPr lang="en-US" dirty="0"/>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1247859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6/9/2025</a:t>
            </a:fld>
            <a:endParaRPr lang="en-US" dirty="0"/>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3996893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6/9/2025</a:t>
            </a:fld>
            <a:endParaRPr lang="en-US" dirty="0"/>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dirty="0"/>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8529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6/9/2025</a:t>
            </a:fld>
            <a:endParaRPr lang="en-US" dirty="0"/>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17532439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6/9/2025</a:t>
            </a:fld>
            <a:endParaRPr lang="en-US" dirty="0"/>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1622608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6/9/2025</a:t>
            </a:fld>
            <a:endParaRPr lang="en-US" dirty="0"/>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2497816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3D0C1D9-2C9A-41DA-ADA4-BA5A4D2DD37C}" type="datetime1">
              <a:rPr lang="en-US" smtClean="0"/>
              <a:t>6/9/2025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fr-FR" dirty="0"/>
              <a:t>Impact! Communications, Inc. - Michelle Rathman - michelle@doitwithimpact.com</a:t>
            </a:r>
            <a:endParaRPr lang="en-US" dirty="0"/>
          </a:p>
        </p:txBody>
      </p:sp>
      <p:sp>
        <p:nvSpPr>
          <p:cNvPr id="9" name="Slide Number Placeholder 8"/>
          <p:cNvSpPr>
            <a:spLocks noGrp="1"/>
          </p:cNvSpPr>
          <p:nvPr>
            <p:ph type="sldNum" sz="quarter" idx="12"/>
          </p:nvPr>
        </p:nvSpPr>
        <p:spPr/>
        <p:txBody>
          <a:bodyPr/>
          <a:lstStyle/>
          <a:p>
            <a:fld id="{1510BAB2-4A0A-4DA7-A98E-F0DCB3DF0302}" type="slidenum">
              <a:rPr lang="en-US" smtClean="0"/>
              <a:t>‹#›</a:t>
            </a:fld>
            <a:endParaRPr lang="en-US" dirty="0"/>
          </a:p>
        </p:txBody>
      </p:sp>
    </p:spTree>
    <p:extLst>
      <p:ext uri="{BB962C8B-B14F-4D97-AF65-F5344CB8AC3E}">
        <p14:creationId xmlns:p14="http://schemas.microsoft.com/office/powerpoint/2010/main" val="42112314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6/9/2025</a:t>
            </a:fld>
            <a:endParaRPr lang="en-US" dirty="0"/>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45915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6/9/2025</a:t>
            </a:fld>
            <a:endParaRPr lang="en-US" dirty="0"/>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2798199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6/9/2025</a:t>
            </a:fld>
            <a:endParaRPr lang="en-US" dirty="0"/>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42155174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6/9/2025</a:t>
            </a:fld>
            <a:endParaRPr lang="en-US" dirty="0"/>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1579301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6/9/2025</a:t>
            </a:fld>
            <a:endParaRPr lang="en-US" dirty="0"/>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dirty="0"/>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4682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asic">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id="{CB214AA8-10F6-ED4B-A0DE-E0CB8D1DE062}"/>
              </a:ext>
            </a:extLst>
          </p:cNvPr>
          <p:cNvSpPr txBox="1"/>
          <p:nvPr/>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7" name="CasellaDiTesto 4">
            <a:extLst>
              <a:ext uri="{FF2B5EF4-FFF2-40B4-BE49-F238E27FC236}">
                <a16:creationId xmlns:a16="http://schemas.microsoft.com/office/drawing/2014/main" id="{F8AA3F23-3338-BD46-B69E-02973F47D349}"/>
              </a:ext>
            </a:extLst>
          </p:cNvPr>
          <p:cNvSpPr txBox="1"/>
          <p:nvPr/>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8" name="CasellaDiTesto 5">
            <a:extLst>
              <a:ext uri="{FF2B5EF4-FFF2-40B4-BE49-F238E27FC236}">
                <a16:creationId xmlns:a16="http://schemas.microsoft.com/office/drawing/2014/main" id="{578E073B-4FDB-4443-A280-19A7FFA42A97}"/>
              </a:ext>
            </a:extLst>
          </p:cNvPr>
          <p:cNvSpPr txBox="1"/>
          <p:nvPr/>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
        <p:nvSpPr>
          <p:cNvPr id="5" name="CasellaDiTesto 3">
            <a:extLst>
              <a:ext uri="{FF2B5EF4-FFF2-40B4-BE49-F238E27FC236}">
                <a16:creationId xmlns:a16="http://schemas.microsoft.com/office/drawing/2014/main" id="{E441D4C0-31D0-449F-A717-476B793A5DB2}"/>
              </a:ext>
            </a:extLst>
          </p:cNvPr>
          <p:cNvSpPr txBox="1"/>
          <p:nvPr userDrawn="1"/>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9" name="CasellaDiTesto 4">
            <a:extLst>
              <a:ext uri="{FF2B5EF4-FFF2-40B4-BE49-F238E27FC236}">
                <a16:creationId xmlns:a16="http://schemas.microsoft.com/office/drawing/2014/main" id="{68A8ACAA-E319-4641-BB8D-DDB173E0EFAA}"/>
              </a:ext>
            </a:extLst>
          </p:cNvPr>
          <p:cNvSpPr txBox="1"/>
          <p:nvPr userDrawn="1"/>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10" name="CasellaDiTesto 5">
            <a:extLst>
              <a:ext uri="{FF2B5EF4-FFF2-40B4-BE49-F238E27FC236}">
                <a16:creationId xmlns:a16="http://schemas.microsoft.com/office/drawing/2014/main" id="{863E121C-E670-408F-B661-1DC983AC4939}"/>
              </a:ext>
            </a:extLst>
          </p:cNvPr>
          <p:cNvSpPr txBox="1"/>
          <p:nvPr userDrawn="1"/>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Tree>
    <p:extLst>
      <p:ext uri="{BB962C8B-B14F-4D97-AF65-F5344CB8AC3E}">
        <p14:creationId xmlns:p14="http://schemas.microsoft.com/office/powerpoint/2010/main" val="3783123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Right Picture">
    <p:spTree>
      <p:nvGrpSpPr>
        <p:cNvPr id="1" name=""/>
        <p:cNvGrpSpPr/>
        <p:nvPr/>
      </p:nvGrpSpPr>
      <p:grpSpPr>
        <a:xfrm>
          <a:off x="0" y="0"/>
          <a:ext cx="0" cy="0"/>
          <a:chOff x="0" y="0"/>
          <a:chExt cx="0" cy="0"/>
        </a:xfrm>
      </p:grpSpPr>
      <p:sp>
        <p:nvSpPr>
          <p:cNvPr id="10" name="Segnaposto immagine 2">
            <a:extLst>
              <a:ext uri="{FF2B5EF4-FFF2-40B4-BE49-F238E27FC236}">
                <a16:creationId xmlns:a16="http://schemas.microsoft.com/office/drawing/2014/main" id="{E31BDFDF-15CE-4DE6-8F91-B39FA6D3E4E5}"/>
              </a:ext>
            </a:extLst>
          </p:cNvPr>
          <p:cNvSpPr>
            <a:spLocks noGrp="1"/>
          </p:cNvSpPr>
          <p:nvPr>
            <p:ph type="pic" idx="1"/>
          </p:nvPr>
        </p:nvSpPr>
        <p:spPr>
          <a:xfrm>
            <a:off x="6120000" y="0"/>
            <a:ext cx="6084000" cy="68760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endParaRPr lang="it-IT"/>
          </a:p>
        </p:txBody>
      </p:sp>
      <p:sp>
        <p:nvSpPr>
          <p:cNvPr id="4" name="CasellaDiTesto 3">
            <a:extLst>
              <a:ext uri="{FF2B5EF4-FFF2-40B4-BE49-F238E27FC236}">
                <a16:creationId xmlns:a16="http://schemas.microsoft.com/office/drawing/2014/main" id="{E040965B-0C7E-466E-861B-E665CA1D9AE9}"/>
              </a:ext>
            </a:extLst>
          </p:cNvPr>
          <p:cNvSpPr txBox="1"/>
          <p:nvPr/>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5" name="CasellaDiTesto 4">
            <a:extLst>
              <a:ext uri="{FF2B5EF4-FFF2-40B4-BE49-F238E27FC236}">
                <a16:creationId xmlns:a16="http://schemas.microsoft.com/office/drawing/2014/main" id="{ED3AE5B3-83A5-45A2-A5B0-5ED83672E87A}"/>
              </a:ext>
            </a:extLst>
          </p:cNvPr>
          <p:cNvSpPr txBox="1"/>
          <p:nvPr/>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6" name="CasellaDiTesto 5">
            <a:extLst>
              <a:ext uri="{FF2B5EF4-FFF2-40B4-BE49-F238E27FC236}">
                <a16:creationId xmlns:a16="http://schemas.microsoft.com/office/drawing/2014/main" id="{D03FE101-5B01-44E5-980D-6AE4D5AAF845}"/>
              </a:ext>
            </a:extLst>
          </p:cNvPr>
          <p:cNvSpPr txBox="1"/>
          <p:nvPr/>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
        <p:nvSpPr>
          <p:cNvPr id="7" name="CasellaDiTesto 3">
            <a:extLst>
              <a:ext uri="{FF2B5EF4-FFF2-40B4-BE49-F238E27FC236}">
                <a16:creationId xmlns:a16="http://schemas.microsoft.com/office/drawing/2014/main" id="{8CACE5B9-E885-4994-B9AB-2B4B866D151E}"/>
              </a:ext>
            </a:extLst>
          </p:cNvPr>
          <p:cNvSpPr txBox="1"/>
          <p:nvPr userDrawn="1"/>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8" name="CasellaDiTesto 4">
            <a:extLst>
              <a:ext uri="{FF2B5EF4-FFF2-40B4-BE49-F238E27FC236}">
                <a16:creationId xmlns:a16="http://schemas.microsoft.com/office/drawing/2014/main" id="{4CE7A2A1-5D2A-4B2A-B991-7D03C6A562D7}"/>
              </a:ext>
            </a:extLst>
          </p:cNvPr>
          <p:cNvSpPr txBox="1"/>
          <p:nvPr userDrawn="1"/>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9" name="CasellaDiTesto 5">
            <a:extLst>
              <a:ext uri="{FF2B5EF4-FFF2-40B4-BE49-F238E27FC236}">
                <a16:creationId xmlns:a16="http://schemas.microsoft.com/office/drawing/2014/main" id="{FDBB2ED0-3434-40A9-BD16-4C5718EC447D}"/>
              </a:ext>
            </a:extLst>
          </p:cNvPr>
          <p:cNvSpPr txBox="1"/>
          <p:nvPr userDrawn="1"/>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Tree>
    <p:extLst>
      <p:ext uri="{BB962C8B-B14F-4D97-AF65-F5344CB8AC3E}">
        <p14:creationId xmlns:p14="http://schemas.microsoft.com/office/powerpoint/2010/main" val="3170679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11" name="Segnaposto immagine 10">
            <a:extLst>
              <a:ext uri="{FF2B5EF4-FFF2-40B4-BE49-F238E27FC236}">
                <a16:creationId xmlns:a16="http://schemas.microsoft.com/office/drawing/2014/main" id="{9A64BE17-9FE9-4E55-AABA-3E013342A11B}"/>
              </a:ext>
            </a:extLst>
          </p:cNvPr>
          <p:cNvSpPr>
            <a:spLocks noGrp="1"/>
          </p:cNvSpPr>
          <p:nvPr>
            <p:ph type="pic" idx="1"/>
          </p:nvPr>
        </p:nvSpPr>
        <p:spPr>
          <a:xfrm>
            <a:off x="1747933" y="1990529"/>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endParaRPr lang="it-IT"/>
          </a:p>
        </p:txBody>
      </p:sp>
      <p:sp>
        <p:nvSpPr>
          <p:cNvPr id="14" name="Segnaposto immagine 13">
            <a:extLst>
              <a:ext uri="{FF2B5EF4-FFF2-40B4-BE49-F238E27FC236}">
                <a16:creationId xmlns:a16="http://schemas.microsoft.com/office/drawing/2014/main" id="{56E8300F-D2B0-429B-B0B9-FE8239BCEE28}"/>
              </a:ext>
            </a:extLst>
          </p:cNvPr>
          <p:cNvSpPr>
            <a:spLocks noGrp="1"/>
          </p:cNvSpPr>
          <p:nvPr>
            <p:ph type="pic" idx="10"/>
          </p:nvPr>
        </p:nvSpPr>
        <p:spPr>
          <a:xfrm>
            <a:off x="5165472" y="1990529"/>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endParaRPr lang="it-IT"/>
          </a:p>
        </p:txBody>
      </p:sp>
      <p:sp>
        <p:nvSpPr>
          <p:cNvPr id="15" name="Segnaposto immagine 14">
            <a:extLst>
              <a:ext uri="{FF2B5EF4-FFF2-40B4-BE49-F238E27FC236}">
                <a16:creationId xmlns:a16="http://schemas.microsoft.com/office/drawing/2014/main" id="{3CE8B0A8-2118-4E72-9F11-E911486D4DC9}"/>
              </a:ext>
            </a:extLst>
          </p:cNvPr>
          <p:cNvSpPr>
            <a:spLocks noGrp="1"/>
          </p:cNvSpPr>
          <p:nvPr>
            <p:ph type="pic" idx="11"/>
          </p:nvPr>
        </p:nvSpPr>
        <p:spPr>
          <a:xfrm>
            <a:off x="8583012" y="1990529"/>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endParaRPr lang="it-IT"/>
          </a:p>
        </p:txBody>
      </p:sp>
      <p:sp>
        <p:nvSpPr>
          <p:cNvPr id="9" name="CasellaDiTesto 3">
            <a:extLst>
              <a:ext uri="{FF2B5EF4-FFF2-40B4-BE49-F238E27FC236}">
                <a16:creationId xmlns:a16="http://schemas.microsoft.com/office/drawing/2014/main" id="{86676524-984F-8947-BF23-A714D0035353}"/>
              </a:ext>
            </a:extLst>
          </p:cNvPr>
          <p:cNvSpPr txBox="1"/>
          <p:nvPr/>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10" name="CasellaDiTesto 4">
            <a:extLst>
              <a:ext uri="{FF2B5EF4-FFF2-40B4-BE49-F238E27FC236}">
                <a16:creationId xmlns:a16="http://schemas.microsoft.com/office/drawing/2014/main" id="{F0828CE1-6C31-124B-802C-BD10774C8281}"/>
              </a:ext>
            </a:extLst>
          </p:cNvPr>
          <p:cNvSpPr txBox="1"/>
          <p:nvPr/>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12" name="CasellaDiTesto 5">
            <a:extLst>
              <a:ext uri="{FF2B5EF4-FFF2-40B4-BE49-F238E27FC236}">
                <a16:creationId xmlns:a16="http://schemas.microsoft.com/office/drawing/2014/main" id="{AE627095-3353-EA45-B019-292A227C5911}"/>
              </a:ext>
            </a:extLst>
          </p:cNvPr>
          <p:cNvSpPr txBox="1"/>
          <p:nvPr/>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
        <p:nvSpPr>
          <p:cNvPr id="8" name="CasellaDiTesto 3">
            <a:extLst>
              <a:ext uri="{FF2B5EF4-FFF2-40B4-BE49-F238E27FC236}">
                <a16:creationId xmlns:a16="http://schemas.microsoft.com/office/drawing/2014/main" id="{C4493728-A04C-4A3C-988F-55200CD6B38D}"/>
              </a:ext>
            </a:extLst>
          </p:cNvPr>
          <p:cNvSpPr txBox="1"/>
          <p:nvPr userDrawn="1"/>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13" name="CasellaDiTesto 4">
            <a:extLst>
              <a:ext uri="{FF2B5EF4-FFF2-40B4-BE49-F238E27FC236}">
                <a16:creationId xmlns:a16="http://schemas.microsoft.com/office/drawing/2014/main" id="{9F64906F-CBF1-4627-A35F-98CA54679954}"/>
              </a:ext>
            </a:extLst>
          </p:cNvPr>
          <p:cNvSpPr txBox="1"/>
          <p:nvPr userDrawn="1"/>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16" name="CasellaDiTesto 5">
            <a:extLst>
              <a:ext uri="{FF2B5EF4-FFF2-40B4-BE49-F238E27FC236}">
                <a16:creationId xmlns:a16="http://schemas.microsoft.com/office/drawing/2014/main" id="{C16035FD-CCEA-4919-B167-474884400D7D}"/>
              </a:ext>
            </a:extLst>
          </p:cNvPr>
          <p:cNvSpPr txBox="1"/>
          <p:nvPr userDrawn="1"/>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Tree>
    <p:extLst>
      <p:ext uri="{BB962C8B-B14F-4D97-AF65-F5344CB8AC3E}">
        <p14:creationId xmlns:p14="http://schemas.microsoft.com/office/powerpoint/2010/main" val="11025678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rvice">
    <p:spTree>
      <p:nvGrpSpPr>
        <p:cNvPr id="1" name=""/>
        <p:cNvGrpSpPr/>
        <p:nvPr/>
      </p:nvGrpSpPr>
      <p:grpSpPr>
        <a:xfrm>
          <a:off x="0" y="0"/>
          <a:ext cx="0" cy="0"/>
          <a:chOff x="0" y="0"/>
          <a:chExt cx="0" cy="0"/>
        </a:xfrm>
      </p:grpSpPr>
      <p:sp>
        <p:nvSpPr>
          <p:cNvPr id="11" name="Segnaposto immagine 13">
            <a:extLst>
              <a:ext uri="{FF2B5EF4-FFF2-40B4-BE49-F238E27FC236}">
                <a16:creationId xmlns:a16="http://schemas.microsoft.com/office/drawing/2014/main" id="{D2F2731F-7AE7-41D4-BBE1-148A60DD5D8F}"/>
              </a:ext>
            </a:extLst>
          </p:cNvPr>
          <p:cNvSpPr>
            <a:spLocks noGrp="1"/>
          </p:cNvSpPr>
          <p:nvPr>
            <p:ph type="pic" idx="10"/>
          </p:nvPr>
        </p:nvSpPr>
        <p:spPr>
          <a:xfrm>
            <a:off x="4290437" y="1625573"/>
            <a:ext cx="3600000" cy="36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endParaRPr lang="it-IT"/>
          </a:p>
        </p:txBody>
      </p:sp>
      <p:sp>
        <p:nvSpPr>
          <p:cNvPr id="7" name="CasellaDiTesto 3">
            <a:extLst>
              <a:ext uri="{FF2B5EF4-FFF2-40B4-BE49-F238E27FC236}">
                <a16:creationId xmlns:a16="http://schemas.microsoft.com/office/drawing/2014/main" id="{86352F51-7924-E64E-87DD-3FCDCA676CDD}"/>
              </a:ext>
            </a:extLst>
          </p:cNvPr>
          <p:cNvSpPr txBox="1"/>
          <p:nvPr/>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8" name="CasellaDiTesto 4">
            <a:extLst>
              <a:ext uri="{FF2B5EF4-FFF2-40B4-BE49-F238E27FC236}">
                <a16:creationId xmlns:a16="http://schemas.microsoft.com/office/drawing/2014/main" id="{1E1B9663-B09F-A648-9EB9-DD3F2988F4F4}"/>
              </a:ext>
            </a:extLst>
          </p:cNvPr>
          <p:cNvSpPr txBox="1"/>
          <p:nvPr/>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9" name="CasellaDiTesto 5">
            <a:extLst>
              <a:ext uri="{FF2B5EF4-FFF2-40B4-BE49-F238E27FC236}">
                <a16:creationId xmlns:a16="http://schemas.microsoft.com/office/drawing/2014/main" id="{1BDC4B9E-9BF5-9B4A-B497-3842AE1AD476}"/>
              </a:ext>
            </a:extLst>
          </p:cNvPr>
          <p:cNvSpPr txBox="1"/>
          <p:nvPr/>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
        <p:nvSpPr>
          <p:cNvPr id="6" name="CasellaDiTesto 3">
            <a:extLst>
              <a:ext uri="{FF2B5EF4-FFF2-40B4-BE49-F238E27FC236}">
                <a16:creationId xmlns:a16="http://schemas.microsoft.com/office/drawing/2014/main" id="{8C741A44-C167-4C4C-B978-CCDC5A7A0F82}"/>
              </a:ext>
            </a:extLst>
          </p:cNvPr>
          <p:cNvSpPr txBox="1"/>
          <p:nvPr userDrawn="1"/>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10" name="CasellaDiTesto 4">
            <a:extLst>
              <a:ext uri="{FF2B5EF4-FFF2-40B4-BE49-F238E27FC236}">
                <a16:creationId xmlns:a16="http://schemas.microsoft.com/office/drawing/2014/main" id="{DC62F24F-25A1-4BFA-A20C-F142998E1D46}"/>
              </a:ext>
            </a:extLst>
          </p:cNvPr>
          <p:cNvSpPr txBox="1"/>
          <p:nvPr userDrawn="1"/>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12" name="CasellaDiTesto 5">
            <a:extLst>
              <a:ext uri="{FF2B5EF4-FFF2-40B4-BE49-F238E27FC236}">
                <a16:creationId xmlns:a16="http://schemas.microsoft.com/office/drawing/2014/main" id="{DDC74277-D41A-45BF-88A3-0505577929EB}"/>
              </a:ext>
            </a:extLst>
          </p:cNvPr>
          <p:cNvSpPr txBox="1"/>
          <p:nvPr userDrawn="1"/>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Tree>
    <p:extLst>
      <p:ext uri="{BB962C8B-B14F-4D97-AF65-F5344CB8AC3E}">
        <p14:creationId xmlns:p14="http://schemas.microsoft.com/office/powerpoint/2010/main" val="36107042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tandard">
    <p:spTree>
      <p:nvGrpSpPr>
        <p:cNvPr id="1" name=""/>
        <p:cNvGrpSpPr/>
        <p:nvPr/>
      </p:nvGrpSpPr>
      <p:grpSpPr>
        <a:xfrm>
          <a:off x="0" y="0"/>
          <a:ext cx="0" cy="0"/>
          <a:chOff x="0" y="0"/>
          <a:chExt cx="0" cy="0"/>
        </a:xfrm>
      </p:grpSpPr>
      <p:sp>
        <p:nvSpPr>
          <p:cNvPr id="5" name="CasellaDiTesto 3">
            <a:extLst>
              <a:ext uri="{FF2B5EF4-FFF2-40B4-BE49-F238E27FC236}">
                <a16:creationId xmlns:a16="http://schemas.microsoft.com/office/drawing/2014/main" id="{B182275C-A909-1441-ADFF-A21BB7C30711}"/>
              </a:ext>
            </a:extLst>
          </p:cNvPr>
          <p:cNvSpPr txBox="1"/>
          <p:nvPr/>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6" name="CasellaDiTesto 4">
            <a:extLst>
              <a:ext uri="{FF2B5EF4-FFF2-40B4-BE49-F238E27FC236}">
                <a16:creationId xmlns:a16="http://schemas.microsoft.com/office/drawing/2014/main" id="{EE69C018-3B0F-3742-B401-0CB8CB1C097F}"/>
              </a:ext>
            </a:extLst>
          </p:cNvPr>
          <p:cNvSpPr txBox="1"/>
          <p:nvPr/>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7" name="CasellaDiTesto 5">
            <a:extLst>
              <a:ext uri="{FF2B5EF4-FFF2-40B4-BE49-F238E27FC236}">
                <a16:creationId xmlns:a16="http://schemas.microsoft.com/office/drawing/2014/main" id="{6B802589-F871-8242-B3AA-293F212308C2}"/>
              </a:ext>
            </a:extLst>
          </p:cNvPr>
          <p:cNvSpPr txBox="1"/>
          <p:nvPr/>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
        <p:nvSpPr>
          <p:cNvPr id="8" name="CasellaDiTesto 3">
            <a:extLst>
              <a:ext uri="{FF2B5EF4-FFF2-40B4-BE49-F238E27FC236}">
                <a16:creationId xmlns:a16="http://schemas.microsoft.com/office/drawing/2014/main" id="{E8607BFD-0DA4-4240-9DF0-4FF8235162C7}"/>
              </a:ext>
            </a:extLst>
          </p:cNvPr>
          <p:cNvSpPr txBox="1"/>
          <p:nvPr userDrawn="1"/>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9" name="CasellaDiTesto 4">
            <a:extLst>
              <a:ext uri="{FF2B5EF4-FFF2-40B4-BE49-F238E27FC236}">
                <a16:creationId xmlns:a16="http://schemas.microsoft.com/office/drawing/2014/main" id="{49FF5B89-8954-4174-ACA9-76D0B8C405B4}"/>
              </a:ext>
            </a:extLst>
          </p:cNvPr>
          <p:cNvSpPr txBox="1"/>
          <p:nvPr userDrawn="1"/>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10" name="CasellaDiTesto 5">
            <a:extLst>
              <a:ext uri="{FF2B5EF4-FFF2-40B4-BE49-F238E27FC236}">
                <a16:creationId xmlns:a16="http://schemas.microsoft.com/office/drawing/2014/main" id="{4169F444-DB28-42C8-A704-D60C7E1E6982}"/>
              </a:ext>
            </a:extLst>
          </p:cNvPr>
          <p:cNvSpPr txBox="1"/>
          <p:nvPr userDrawn="1"/>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Tree>
    <p:extLst>
      <p:ext uri="{BB962C8B-B14F-4D97-AF65-F5344CB8AC3E}">
        <p14:creationId xmlns:p14="http://schemas.microsoft.com/office/powerpoint/2010/main" val="1732666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8E5BB4A-D03C-45C0-97D2-EAF65422F0A7}" type="datetime1">
              <a:rPr lang="en-US" smtClean="0"/>
              <a:t>6/9/2025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fr-FR" dirty="0"/>
              <a:t>Impact! Communications, Inc. - Michelle Rathman - michelle@doitwithimpact.com</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0BAB2-4A0A-4DA7-A98E-F0DCB3DF0302}" type="slidenum">
              <a:rPr lang="en-US" smtClean="0"/>
              <a:t>‹#›</a:t>
            </a:fld>
            <a:endParaRPr lang="en-US" dirty="0"/>
          </a:p>
        </p:txBody>
      </p:sp>
    </p:spTree>
    <p:extLst>
      <p:ext uri="{BB962C8B-B14F-4D97-AF65-F5344CB8AC3E}">
        <p14:creationId xmlns:p14="http://schemas.microsoft.com/office/powerpoint/2010/main" val="16179875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63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fld id="{455D9818-426A-4A7C-A181-AD016A40B9F2}" type="datetimeFigureOut">
              <a:rPr lang="en-US"/>
              <a:pPr>
                <a:defRPr/>
              </a:pPr>
              <a:t>6/9/2025</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90F1E5C4-67D7-4895-8151-A10CE2E19D00}" type="slidenum">
              <a:rPr lang="en-US"/>
              <a:pPr>
                <a:defRPr/>
              </a:pPr>
              <a:t>‹#›</a:t>
            </a:fld>
            <a:endParaRPr lang="en-US" dirty="0"/>
          </a:p>
        </p:txBody>
      </p:sp>
    </p:spTree>
    <p:extLst>
      <p:ext uri="{BB962C8B-B14F-4D97-AF65-F5344CB8AC3E}">
        <p14:creationId xmlns:p14="http://schemas.microsoft.com/office/powerpoint/2010/main" val="11820796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asic">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id="{CB214AA8-10F6-ED4B-A0DE-E0CB8D1DE062}"/>
              </a:ext>
            </a:extLst>
          </p:cNvPr>
          <p:cNvSpPr txBox="1"/>
          <p:nvPr userDrawn="1"/>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7" name="CasellaDiTesto 4">
            <a:extLst>
              <a:ext uri="{FF2B5EF4-FFF2-40B4-BE49-F238E27FC236}">
                <a16:creationId xmlns:a16="http://schemas.microsoft.com/office/drawing/2014/main" id="{F8AA3F23-3338-BD46-B69E-02973F47D349}"/>
              </a:ext>
            </a:extLst>
          </p:cNvPr>
          <p:cNvSpPr txBox="1"/>
          <p:nvPr userDrawn="1"/>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8" name="CasellaDiTesto 5">
            <a:extLst>
              <a:ext uri="{FF2B5EF4-FFF2-40B4-BE49-F238E27FC236}">
                <a16:creationId xmlns:a16="http://schemas.microsoft.com/office/drawing/2014/main" id="{578E073B-4FDB-4443-A280-19A7FFA42A97}"/>
              </a:ext>
            </a:extLst>
          </p:cNvPr>
          <p:cNvSpPr txBox="1"/>
          <p:nvPr userDrawn="1"/>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Tree>
    <p:extLst>
      <p:ext uri="{BB962C8B-B14F-4D97-AF65-F5344CB8AC3E}">
        <p14:creationId xmlns:p14="http://schemas.microsoft.com/office/powerpoint/2010/main" val="34057931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Right Picture">
    <p:spTree>
      <p:nvGrpSpPr>
        <p:cNvPr id="1" name=""/>
        <p:cNvGrpSpPr/>
        <p:nvPr/>
      </p:nvGrpSpPr>
      <p:grpSpPr>
        <a:xfrm>
          <a:off x="0" y="0"/>
          <a:ext cx="0" cy="0"/>
          <a:chOff x="0" y="0"/>
          <a:chExt cx="0" cy="0"/>
        </a:xfrm>
      </p:grpSpPr>
      <p:sp>
        <p:nvSpPr>
          <p:cNvPr id="10" name="Segnaposto immagine 2">
            <a:extLst>
              <a:ext uri="{FF2B5EF4-FFF2-40B4-BE49-F238E27FC236}">
                <a16:creationId xmlns:a16="http://schemas.microsoft.com/office/drawing/2014/main" id="{E31BDFDF-15CE-4DE6-8F91-B39FA6D3E4E5}"/>
              </a:ext>
            </a:extLst>
          </p:cNvPr>
          <p:cNvSpPr>
            <a:spLocks noGrp="1"/>
          </p:cNvSpPr>
          <p:nvPr>
            <p:ph type="pic" idx="1"/>
          </p:nvPr>
        </p:nvSpPr>
        <p:spPr>
          <a:xfrm>
            <a:off x="6120000" y="0"/>
            <a:ext cx="6084000" cy="68760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4" name="CasellaDiTesto 3">
            <a:extLst>
              <a:ext uri="{FF2B5EF4-FFF2-40B4-BE49-F238E27FC236}">
                <a16:creationId xmlns:a16="http://schemas.microsoft.com/office/drawing/2014/main" id="{E040965B-0C7E-466E-861B-E665CA1D9AE9}"/>
              </a:ext>
            </a:extLst>
          </p:cNvPr>
          <p:cNvSpPr txBox="1"/>
          <p:nvPr userDrawn="1"/>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5" name="CasellaDiTesto 4">
            <a:extLst>
              <a:ext uri="{FF2B5EF4-FFF2-40B4-BE49-F238E27FC236}">
                <a16:creationId xmlns:a16="http://schemas.microsoft.com/office/drawing/2014/main" id="{ED3AE5B3-83A5-45A2-A5B0-5ED83672E87A}"/>
              </a:ext>
            </a:extLst>
          </p:cNvPr>
          <p:cNvSpPr txBox="1"/>
          <p:nvPr userDrawn="1"/>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6" name="CasellaDiTesto 5">
            <a:extLst>
              <a:ext uri="{FF2B5EF4-FFF2-40B4-BE49-F238E27FC236}">
                <a16:creationId xmlns:a16="http://schemas.microsoft.com/office/drawing/2014/main" id="{D03FE101-5B01-44E5-980D-6AE4D5AAF845}"/>
              </a:ext>
            </a:extLst>
          </p:cNvPr>
          <p:cNvSpPr txBox="1"/>
          <p:nvPr userDrawn="1"/>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Tree>
    <p:extLst>
      <p:ext uri="{BB962C8B-B14F-4D97-AF65-F5344CB8AC3E}">
        <p14:creationId xmlns:p14="http://schemas.microsoft.com/office/powerpoint/2010/main" val="4028845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11" name="Segnaposto immagine 10">
            <a:extLst>
              <a:ext uri="{FF2B5EF4-FFF2-40B4-BE49-F238E27FC236}">
                <a16:creationId xmlns:a16="http://schemas.microsoft.com/office/drawing/2014/main" id="{9A64BE17-9FE9-4E55-AABA-3E013342A11B}"/>
              </a:ext>
            </a:extLst>
          </p:cNvPr>
          <p:cNvSpPr>
            <a:spLocks noGrp="1"/>
          </p:cNvSpPr>
          <p:nvPr>
            <p:ph type="pic" idx="1"/>
          </p:nvPr>
        </p:nvSpPr>
        <p:spPr>
          <a:xfrm>
            <a:off x="1747933" y="1990529"/>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14" name="Segnaposto immagine 13">
            <a:extLst>
              <a:ext uri="{FF2B5EF4-FFF2-40B4-BE49-F238E27FC236}">
                <a16:creationId xmlns:a16="http://schemas.microsoft.com/office/drawing/2014/main" id="{56E8300F-D2B0-429B-B0B9-FE8239BCEE28}"/>
              </a:ext>
            </a:extLst>
          </p:cNvPr>
          <p:cNvSpPr>
            <a:spLocks noGrp="1"/>
          </p:cNvSpPr>
          <p:nvPr>
            <p:ph type="pic" idx="10"/>
          </p:nvPr>
        </p:nvSpPr>
        <p:spPr>
          <a:xfrm>
            <a:off x="5165472" y="1990529"/>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15" name="Segnaposto immagine 14">
            <a:extLst>
              <a:ext uri="{FF2B5EF4-FFF2-40B4-BE49-F238E27FC236}">
                <a16:creationId xmlns:a16="http://schemas.microsoft.com/office/drawing/2014/main" id="{3CE8B0A8-2118-4E72-9F11-E911486D4DC9}"/>
              </a:ext>
            </a:extLst>
          </p:cNvPr>
          <p:cNvSpPr>
            <a:spLocks noGrp="1"/>
          </p:cNvSpPr>
          <p:nvPr>
            <p:ph type="pic" idx="11"/>
          </p:nvPr>
        </p:nvSpPr>
        <p:spPr>
          <a:xfrm>
            <a:off x="8583012" y="1990529"/>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9" name="CasellaDiTesto 3">
            <a:extLst>
              <a:ext uri="{FF2B5EF4-FFF2-40B4-BE49-F238E27FC236}">
                <a16:creationId xmlns:a16="http://schemas.microsoft.com/office/drawing/2014/main" id="{86676524-984F-8947-BF23-A714D0035353}"/>
              </a:ext>
            </a:extLst>
          </p:cNvPr>
          <p:cNvSpPr txBox="1"/>
          <p:nvPr userDrawn="1"/>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10" name="CasellaDiTesto 4">
            <a:extLst>
              <a:ext uri="{FF2B5EF4-FFF2-40B4-BE49-F238E27FC236}">
                <a16:creationId xmlns:a16="http://schemas.microsoft.com/office/drawing/2014/main" id="{F0828CE1-6C31-124B-802C-BD10774C8281}"/>
              </a:ext>
            </a:extLst>
          </p:cNvPr>
          <p:cNvSpPr txBox="1"/>
          <p:nvPr userDrawn="1"/>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12" name="CasellaDiTesto 5">
            <a:extLst>
              <a:ext uri="{FF2B5EF4-FFF2-40B4-BE49-F238E27FC236}">
                <a16:creationId xmlns:a16="http://schemas.microsoft.com/office/drawing/2014/main" id="{AE627095-3353-EA45-B019-292A227C5911}"/>
              </a:ext>
            </a:extLst>
          </p:cNvPr>
          <p:cNvSpPr txBox="1"/>
          <p:nvPr userDrawn="1"/>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Tree>
    <p:extLst>
      <p:ext uri="{BB962C8B-B14F-4D97-AF65-F5344CB8AC3E}">
        <p14:creationId xmlns:p14="http://schemas.microsoft.com/office/powerpoint/2010/main" val="5386780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rvice">
    <p:spTree>
      <p:nvGrpSpPr>
        <p:cNvPr id="1" name=""/>
        <p:cNvGrpSpPr/>
        <p:nvPr/>
      </p:nvGrpSpPr>
      <p:grpSpPr>
        <a:xfrm>
          <a:off x="0" y="0"/>
          <a:ext cx="0" cy="0"/>
          <a:chOff x="0" y="0"/>
          <a:chExt cx="0" cy="0"/>
        </a:xfrm>
      </p:grpSpPr>
      <p:sp>
        <p:nvSpPr>
          <p:cNvPr id="11" name="Segnaposto immagine 13">
            <a:extLst>
              <a:ext uri="{FF2B5EF4-FFF2-40B4-BE49-F238E27FC236}">
                <a16:creationId xmlns:a16="http://schemas.microsoft.com/office/drawing/2014/main" id="{D2F2731F-7AE7-41D4-BBE1-148A60DD5D8F}"/>
              </a:ext>
            </a:extLst>
          </p:cNvPr>
          <p:cNvSpPr>
            <a:spLocks noGrp="1"/>
          </p:cNvSpPr>
          <p:nvPr>
            <p:ph type="pic" idx="10"/>
          </p:nvPr>
        </p:nvSpPr>
        <p:spPr>
          <a:xfrm>
            <a:off x="4290437" y="1625573"/>
            <a:ext cx="3600000" cy="36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p:spPr>
        <p:txBody>
          <a:bodyPr wrap="square">
            <a:no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7" name="CasellaDiTesto 3">
            <a:extLst>
              <a:ext uri="{FF2B5EF4-FFF2-40B4-BE49-F238E27FC236}">
                <a16:creationId xmlns:a16="http://schemas.microsoft.com/office/drawing/2014/main" id="{86352F51-7924-E64E-87DD-3FCDCA676CDD}"/>
              </a:ext>
            </a:extLst>
          </p:cNvPr>
          <p:cNvSpPr txBox="1"/>
          <p:nvPr userDrawn="1"/>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8" name="CasellaDiTesto 4">
            <a:extLst>
              <a:ext uri="{FF2B5EF4-FFF2-40B4-BE49-F238E27FC236}">
                <a16:creationId xmlns:a16="http://schemas.microsoft.com/office/drawing/2014/main" id="{1E1B9663-B09F-A648-9EB9-DD3F2988F4F4}"/>
              </a:ext>
            </a:extLst>
          </p:cNvPr>
          <p:cNvSpPr txBox="1"/>
          <p:nvPr userDrawn="1"/>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9" name="CasellaDiTesto 5">
            <a:extLst>
              <a:ext uri="{FF2B5EF4-FFF2-40B4-BE49-F238E27FC236}">
                <a16:creationId xmlns:a16="http://schemas.microsoft.com/office/drawing/2014/main" id="{1BDC4B9E-9BF5-9B4A-B497-3842AE1AD476}"/>
              </a:ext>
            </a:extLst>
          </p:cNvPr>
          <p:cNvSpPr txBox="1"/>
          <p:nvPr userDrawn="1"/>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Tree>
    <p:extLst>
      <p:ext uri="{BB962C8B-B14F-4D97-AF65-F5344CB8AC3E}">
        <p14:creationId xmlns:p14="http://schemas.microsoft.com/office/powerpoint/2010/main" val="2608901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tandard">
    <p:spTree>
      <p:nvGrpSpPr>
        <p:cNvPr id="1" name=""/>
        <p:cNvGrpSpPr/>
        <p:nvPr/>
      </p:nvGrpSpPr>
      <p:grpSpPr>
        <a:xfrm>
          <a:off x="0" y="0"/>
          <a:ext cx="0" cy="0"/>
          <a:chOff x="0" y="0"/>
          <a:chExt cx="0" cy="0"/>
        </a:xfrm>
      </p:grpSpPr>
      <p:sp>
        <p:nvSpPr>
          <p:cNvPr id="5" name="CasellaDiTesto 3">
            <a:extLst>
              <a:ext uri="{FF2B5EF4-FFF2-40B4-BE49-F238E27FC236}">
                <a16:creationId xmlns:a16="http://schemas.microsoft.com/office/drawing/2014/main" id="{B182275C-A909-1441-ADFF-A21BB7C30711}"/>
              </a:ext>
            </a:extLst>
          </p:cNvPr>
          <p:cNvSpPr txBox="1"/>
          <p:nvPr userDrawn="1"/>
        </p:nvSpPr>
        <p:spPr>
          <a:xfrm rot="16200000">
            <a:off x="-305508" y="1284736"/>
            <a:ext cx="1317919" cy="276999"/>
          </a:xfrm>
          <a:prstGeom prst="rect">
            <a:avLst/>
          </a:prstGeom>
          <a:noFill/>
        </p:spPr>
        <p:txBody>
          <a:bodyPr wrap="square" rtlCol="0">
            <a:spAutoFit/>
          </a:bodyPr>
          <a:lstStyle/>
          <a:p>
            <a:pPr algn="r"/>
            <a:r>
              <a:rPr lang="en-GB" sz="1200" baseline="0" dirty="0">
                <a:solidFill>
                  <a:srgbClr val="091D34"/>
                </a:solidFill>
                <a:latin typeface="Montserrat Medium" panose="00000600000000000000" pitchFamily="50" charset="0"/>
              </a:rPr>
              <a:t>Listening</a:t>
            </a:r>
          </a:p>
        </p:txBody>
      </p:sp>
      <p:sp>
        <p:nvSpPr>
          <p:cNvPr id="6" name="CasellaDiTesto 4">
            <a:extLst>
              <a:ext uri="{FF2B5EF4-FFF2-40B4-BE49-F238E27FC236}">
                <a16:creationId xmlns:a16="http://schemas.microsoft.com/office/drawing/2014/main" id="{EE69C018-3B0F-3742-B401-0CB8CB1C097F}"/>
              </a:ext>
            </a:extLst>
          </p:cNvPr>
          <p:cNvSpPr txBox="1"/>
          <p:nvPr userDrawn="1"/>
        </p:nvSpPr>
        <p:spPr>
          <a:xfrm rot="16200000">
            <a:off x="-305508" y="3157909"/>
            <a:ext cx="1317919" cy="276999"/>
          </a:xfrm>
          <a:prstGeom prst="rect">
            <a:avLst/>
          </a:prstGeom>
          <a:noFill/>
        </p:spPr>
        <p:txBody>
          <a:bodyPr wrap="square" rtlCol="0">
            <a:spAutoFit/>
          </a:bodyPr>
          <a:lstStyle/>
          <a:p>
            <a:pPr algn="ctr"/>
            <a:r>
              <a:rPr lang="en-GB" sz="1200" baseline="0" dirty="0">
                <a:solidFill>
                  <a:srgbClr val="091D34"/>
                </a:solidFill>
                <a:latin typeface="Montserrat Medium" panose="00000600000000000000" pitchFamily="50" charset="0"/>
              </a:rPr>
              <a:t>Learning</a:t>
            </a:r>
          </a:p>
        </p:txBody>
      </p:sp>
      <p:sp>
        <p:nvSpPr>
          <p:cNvPr id="7" name="CasellaDiTesto 5">
            <a:extLst>
              <a:ext uri="{FF2B5EF4-FFF2-40B4-BE49-F238E27FC236}">
                <a16:creationId xmlns:a16="http://schemas.microsoft.com/office/drawing/2014/main" id="{6B802589-F871-8242-B3AA-293F212308C2}"/>
              </a:ext>
            </a:extLst>
          </p:cNvPr>
          <p:cNvSpPr txBox="1"/>
          <p:nvPr userDrawn="1"/>
        </p:nvSpPr>
        <p:spPr>
          <a:xfrm rot="16200000">
            <a:off x="-305508" y="4827884"/>
            <a:ext cx="1317919" cy="276999"/>
          </a:xfrm>
          <a:prstGeom prst="rect">
            <a:avLst/>
          </a:prstGeom>
          <a:noFill/>
        </p:spPr>
        <p:txBody>
          <a:bodyPr wrap="square" rtlCol="0">
            <a:spAutoFit/>
          </a:bodyPr>
          <a:lstStyle/>
          <a:p>
            <a:r>
              <a:rPr lang="en-GB" sz="1200" baseline="0" dirty="0">
                <a:solidFill>
                  <a:srgbClr val="091D34"/>
                </a:solidFill>
                <a:latin typeface="Montserrat Medium" panose="00000600000000000000" pitchFamily="50" charset="0"/>
              </a:rPr>
              <a:t>Lending</a:t>
            </a:r>
          </a:p>
        </p:txBody>
      </p:sp>
    </p:spTree>
    <p:extLst>
      <p:ext uri="{BB962C8B-B14F-4D97-AF65-F5344CB8AC3E}">
        <p14:creationId xmlns:p14="http://schemas.microsoft.com/office/powerpoint/2010/main" val="318939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9647"/>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lvl1pPr marL="228594" indent="-228594">
              <a:buFont typeface="Wingdings"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173788"/>
            <a:ext cx="2743200" cy="365125"/>
          </a:xfrm>
        </p:spPr>
        <p:txBody>
          <a:bodyPr/>
          <a:lstStyle>
            <a:lvl1pPr>
              <a:defRPr/>
            </a:lvl1pPr>
          </a:lstStyle>
          <a:p>
            <a:pPr>
              <a:defRPr/>
            </a:pPr>
            <a:fld id="{938037E0-510B-43D0-B684-4814AF874CBB}" type="datetimeFigureOut">
              <a:rPr lang="en-US"/>
              <a:pPr>
                <a:defRPr/>
              </a:pPr>
              <a:t>6/9/2025</a:t>
            </a:fld>
            <a:endParaRPr lang="en-US" dirty="0"/>
          </a:p>
        </p:txBody>
      </p:sp>
      <p:sp>
        <p:nvSpPr>
          <p:cNvPr id="5" name="Footer Placeholder 4"/>
          <p:cNvSpPr>
            <a:spLocks noGrp="1"/>
          </p:cNvSpPr>
          <p:nvPr>
            <p:ph type="ftr" sz="quarter" idx="11"/>
          </p:nvPr>
        </p:nvSpPr>
        <p:spPr>
          <a:xfrm>
            <a:off x="4038600" y="6188076"/>
            <a:ext cx="4114800" cy="365125"/>
          </a:xfr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8610600" y="6188076"/>
            <a:ext cx="2743200" cy="365125"/>
          </a:xfrm>
        </p:spPr>
        <p:txBody>
          <a:bodyPr/>
          <a:lstStyle>
            <a:lvl1pPr>
              <a:defRPr/>
            </a:lvl1pPr>
          </a:lstStyle>
          <a:p>
            <a:pPr>
              <a:defRPr/>
            </a:pPr>
            <a:fld id="{379AFE4E-44F5-414B-93D8-0486D4FA395A}" type="slidenum">
              <a:rPr lang="en-US"/>
              <a:pPr>
                <a:defRPr/>
              </a:pPr>
              <a:t>‹#›</a:t>
            </a:fld>
            <a:endParaRPr lang="en-US" dirty="0"/>
          </a:p>
        </p:txBody>
      </p:sp>
    </p:spTree>
    <p:extLst>
      <p:ext uri="{BB962C8B-B14F-4D97-AF65-F5344CB8AC3E}">
        <p14:creationId xmlns:p14="http://schemas.microsoft.com/office/powerpoint/2010/main" val="269642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1960E7-DE39-4E63-ACF0-23D3A435C87E}" type="datetime1">
              <a:rPr lang="en-US" smtClean="0"/>
              <a:t>6/9/2025</a:t>
            </a:fld>
            <a:endParaRPr lang="en-US" dirty="0"/>
          </a:p>
        </p:txBody>
      </p:sp>
      <p:sp>
        <p:nvSpPr>
          <p:cNvPr id="6" name="Footer Placeholder 5"/>
          <p:cNvSpPr>
            <a:spLocks noGrp="1"/>
          </p:cNvSpPr>
          <p:nvPr>
            <p:ph type="ftr" sz="quarter" idx="11"/>
          </p:nvPr>
        </p:nvSpPr>
        <p:spPr/>
        <p:txBody>
          <a:bodyPr/>
          <a:lstStyle/>
          <a:p>
            <a:r>
              <a:rPr lang="fr-FR" dirty="0"/>
              <a:t>Impact! Communications, Inc. - Michelle Rathman - michelle@doitwithimpact.com</a:t>
            </a:r>
            <a:endParaRPr lang="en-US" dirty="0"/>
          </a:p>
        </p:txBody>
      </p:sp>
      <p:sp>
        <p:nvSpPr>
          <p:cNvPr id="7" name="Slide Number Placeholder 6"/>
          <p:cNvSpPr>
            <a:spLocks noGrp="1"/>
          </p:cNvSpPr>
          <p:nvPr>
            <p:ph type="sldNum" sz="quarter" idx="12"/>
          </p:nvPr>
        </p:nvSpPr>
        <p:spPr/>
        <p:txBody>
          <a:bodyPr/>
          <a:lstStyle/>
          <a:p>
            <a:fld id="{1510BAB2-4A0A-4DA7-A98E-F0DCB3DF0302}" type="slidenum">
              <a:rPr lang="en-US" smtClean="0"/>
              <a:t>‹#›</a:t>
            </a:fld>
            <a:endParaRPr lang="en-US" dirty="0"/>
          </a:p>
        </p:txBody>
      </p:sp>
    </p:spTree>
    <p:extLst>
      <p:ext uri="{BB962C8B-B14F-4D97-AF65-F5344CB8AC3E}">
        <p14:creationId xmlns:p14="http://schemas.microsoft.com/office/powerpoint/2010/main" val="950580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theme" Target="../theme/theme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7.pn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B597842-E9AC-40A3-A40B-8BF105D80171}" type="datetime1">
              <a:rPr lang="en-US" smtClean="0"/>
              <a:t>6/9/2025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r-FR" dirty="0"/>
              <a:t>Impact! Communications, Inc. - Michelle Rathman - michelle@doitwithimpact.com</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510BAB2-4A0A-4DA7-A98E-F0DCB3DF0302}"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9396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6" r:id="rId12"/>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t>6/9/2025</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1583395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p15:clr>
            <a:srgbClr val="F26B43"/>
          </p15:clr>
        </p15:guide>
        <p15:guide id="2" pos="1176">
          <p15:clr>
            <a:srgbClr val="F26B43"/>
          </p15:clr>
        </p15:guide>
        <p15:guide id="3" pos="1296">
          <p15:clr>
            <a:srgbClr val="F26B43"/>
          </p15:clr>
        </p15:guide>
        <p15:guide id="4" pos="1824">
          <p15:clr>
            <a:srgbClr val="F26B43"/>
          </p15:clr>
        </p15:guide>
        <p15:guide id="5" pos="1944">
          <p15:clr>
            <a:srgbClr val="F26B43"/>
          </p15:clr>
        </p15:guide>
        <p15:guide id="6" pos="2472">
          <p15:clr>
            <a:srgbClr val="F26B43"/>
          </p15:clr>
        </p15:guide>
        <p15:guide id="7" pos="2592">
          <p15:clr>
            <a:srgbClr val="F26B43"/>
          </p15:clr>
        </p15:guide>
        <p15:guide id="8" pos="3120">
          <p15:clr>
            <a:srgbClr val="F26B43"/>
          </p15:clr>
        </p15:guide>
        <p15:guide id="9" pos="3240">
          <p15:clr>
            <a:srgbClr val="F26B43"/>
          </p15:clr>
        </p15:guide>
        <p15:guide id="10" pos="3792">
          <p15:clr>
            <a:srgbClr val="F26B43"/>
          </p15:clr>
        </p15:guide>
        <p15:guide id="11" pos="3912">
          <p15:clr>
            <a:srgbClr val="F26B43"/>
          </p15:clr>
        </p15:guide>
        <p15:guide id="12" pos="4416">
          <p15:clr>
            <a:srgbClr val="F26B43"/>
          </p15:clr>
        </p15:guide>
        <p15:guide id="13" pos="4560">
          <p15:clr>
            <a:srgbClr val="F26B43"/>
          </p15:clr>
        </p15:guide>
        <p15:guide id="14" pos="5088">
          <p15:clr>
            <a:srgbClr val="F26B43"/>
          </p15:clr>
        </p15:guide>
        <p15:guide id="15" pos="5208">
          <p15:clr>
            <a:srgbClr val="F26B43"/>
          </p15:clr>
        </p15:guide>
        <p15:guide id="16" pos="5736">
          <p15:clr>
            <a:srgbClr val="F26B43"/>
          </p15:clr>
        </p15:guide>
        <p15:guide id="17" pos="5856">
          <p15:clr>
            <a:srgbClr val="F26B43"/>
          </p15:clr>
        </p15:guide>
        <p15:guide id="18" pos="6384">
          <p15:clr>
            <a:srgbClr val="F26B43"/>
          </p15:clr>
        </p15:guide>
        <p15:guide id="19" pos="6504">
          <p15:clr>
            <a:srgbClr val="F26B43"/>
          </p15:clr>
        </p15:guide>
        <p15:guide id="20" pos="7032">
          <p15:clr>
            <a:srgbClr val="F26B43"/>
          </p15:clr>
        </p15:guide>
        <p15:guide id="21" orient="horz" pos="288">
          <p15:clr>
            <a:srgbClr val="F26B43"/>
          </p15:clr>
        </p15:guide>
        <p15:guide id="22" orient="horz" pos="1128">
          <p15:clr>
            <a:srgbClr val="F26B43"/>
          </p15:clr>
        </p15:guide>
        <p15:guide id="23" orient="horz" pos="1248">
          <p15:clr>
            <a:srgbClr val="F26B43"/>
          </p15:clr>
        </p15:guide>
        <p15:guide id="24" orient="horz" pos="2088">
          <p15:clr>
            <a:srgbClr val="F26B43"/>
          </p15:clr>
        </p15:guide>
        <p15:guide id="25" orient="horz" pos="2232">
          <p15:clr>
            <a:srgbClr val="F26B43"/>
          </p15:clr>
        </p15:guide>
        <p15:guide id="26" orient="horz" pos="3048">
          <p15:clr>
            <a:srgbClr val="F26B43"/>
          </p15:clr>
        </p15:guide>
        <p15:guide id="27" orient="horz" pos="3192">
          <p15:clr>
            <a:srgbClr val="F26B43"/>
          </p15:clr>
        </p15:guide>
        <p15:guide id="28"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D226B-0752-2A44-9E23-56F06DB88CF3}" type="datetimeFigureOut">
              <a:rPr lang="en-US" smtClean="0"/>
              <a:t>6/9/2025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DC514-DAF0-3348-B9F4-22C2D1E1735C}" type="slidenum">
              <a:rPr lang="en-US" smtClean="0"/>
              <a:t>‹#›</a:t>
            </a:fld>
            <a:endParaRPr lang="en-US" dirty="0"/>
          </a:p>
        </p:txBody>
      </p:sp>
    </p:spTree>
    <p:extLst>
      <p:ext uri="{BB962C8B-B14F-4D97-AF65-F5344CB8AC3E}">
        <p14:creationId xmlns:p14="http://schemas.microsoft.com/office/powerpoint/2010/main" val="35579028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26315-2B7F-4C57-86AC-F861837D3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77E89F0-5C7D-4785-9E27-B2AC9192E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B7DCF-7168-4376-8641-10965E65A6B3}"/>
              </a:ext>
            </a:extLst>
          </p:cNvPr>
          <p:cNvSpPr>
            <a:spLocks noGrp="1"/>
          </p:cNvSpPr>
          <p:nvPr>
            <p:ph type="dt" sz="half" idx="2"/>
          </p:nvPr>
        </p:nvSpPr>
        <p:spPr>
          <a:xfrm>
            <a:off x="838200" y="6515753"/>
            <a:ext cx="2743200" cy="205722"/>
          </a:xfrm>
          <a:prstGeom prst="rect">
            <a:avLst/>
          </a:prstGeom>
        </p:spPr>
        <p:txBody>
          <a:bodyPr vert="horz" lIns="91440" tIns="45720" rIns="91440" bIns="45720" rtlCol="0" anchor="ctr"/>
          <a:lstStyle>
            <a:lvl1pPr algn="l">
              <a:defRPr sz="1000" cap="all" spc="100" baseline="0">
                <a:solidFill>
                  <a:schemeClr val="bg1">
                    <a:lumMod val="50000"/>
                  </a:schemeClr>
                </a:solidFill>
                <a:latin typeface="Seaford" panose="020B0502030303020204" pitchFamily="34" charset="0"/>
              </a:defRPr>
            </a:lvl1pPr>
          </a:lstStyle>
          <a:p>
            <a:r>
              <a:rPr lang="en-US" dirty="0"/>
              <a:t>8/03/20XX</a:t>
            </a:r>
          </a:p>
        </p:txBody>
      </p:sp>
      <p:sp>
        <p:nvSpPr>
          <p:cNvPr id="5" name="Footer Placeholder 4">
            <a:extLst>
              <a:ext uri="{FF2B5EF4-FFF2-40B4-BE49-F238E27FC236}">
                <a16:creationId xmlns:a16="http://schemas.microsoft.com/office/drawing/2014/main" id="{9E498FEF-9751-417B-82B2-BBAD0766584D}"/>
              </a:ext>
            </a:extLst>
          </p:cNvPr>
          <p:cNvSpPr>
            <a:spLocks noGrp="1"/>
          </p:cNvSpPr>
          <p:nvPr>
            <p:ph type="ftr" sz="quarter" idx="3"/>
          </p:nvPr>
        </p:nvSpPr>
        <p:spPr>
          <a:xfrm>
            <a:off x="4038600" y="6515753"/>
            <a:ext cx="4114800" cy="205722"/>
          </a:xfrm>
          <a:prstGeom prst="rect">
            <a:avLst/>
          </a:prstGeom>
        </p:spPr>
        <p:txBody>
          <a:bodyPr vert="horz" lIns="91440" tIns="45720" rIns="91440" bIns="45720" rtlCol="0" anchor="ctr"/>
          <a:lstStyle>
            <a:lvl1pPr algn="ctr">
              <a:defRPr sz="1000" cap="all" spc="100" baseline="0">
                <a:solidFill>
                  <a:schemeClr val="bg1">
                    <a:lumMod val="50000"/>
                  </a:schemeClr>
                </a:solidFill>
                <a:latin typeface="Seaford" panose="020B0502030303020204"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id="{FFF7CE99-0833-4AF7-954F-3E4BD5F9CD0B}"/>
              </a:ext>
            </a:extLst>
          </p:cNvPr>
          <p:cNvSpPr>
            <a:spLocks noGrp="1"/>
          </p:cNvSpPr>
          <p:nvPr>
            <p:ph type="sldNum" sz="quarter" idx="4"/>
          </p:nvPr>
        </p:nvSpPr>
        <p:spPr>
          <a:xfrm>
            <a:off x="8610600" y="6515753"/>
            <a:ext cx="2743200" cy="205722"/>
          </a:xfrm>
          <a:prstGeom prst="rect">
            <a:avLst/>
          </a:prstGeom>
        </p:spPr>
        <p:txBody>
          <a:bodyPr vert="horz" lIns="91440" tIns="45720" rIns="91440" bIns="45720" rtlCol="0" anchor="ctr"/>
          <a:lstStyle>
            <a:lvl1pPr algn="r">
              <a:defRPr sz="1000" cap="all" spc="100" baseline="0">
                <a:solidFill>
                  <a:schemeClr val="bg1">
                    <a:lumMod val="50000"/>
                  </a:schemeClr>
                </a:solidFill>
                <a:latin typeface="Seaford" panose="020B0502030303020204" pitchFamily="34" charset="0"/>
              </a:defRPr>
            </a:lvl1pPr>
          </a:lstStyle>
          <a:p>
            <a:fld id="{BF860B6F-2FE3-4DE6-9496-980E987E7466}" type="slidenum">
              <a:rPr lang="en-US" smtClean="0"/>
              <a:pPr/>
              <a:t>‹#›</a:t>
            </a:fld>
            <a:endParaRPr lang="en-US" dirty="0"/>
          </a:p>
        </p:txBody>
      </p:sp>
    </p:spTree>
    <p:extLst>
      <p:ext uri="{BB962C8B-B14F-4D97-AF65-F5344CB8AC3E}">
        <p14:creationId xmlns:p14="http://schemas.microsoft.com/office/powerpoint/2010/main" val="16449582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63" r:id="rId23"/>
  </p:sldLayoutIdLst>
  <p:hf hdr="0"/>
  <p:txStyles>
    <p:titleStyle>
      <a:lvl1pPr algn="l" defTabSz="914400" rtl="0" eaLnBrk="1" latinLnBrk="0" hangingPunct="1">
        <a:lnSpc>
          <a:spcPct val="80000"/>
        </a:lnSpc>
        <a:spcBef>
          <a:spcPct val="0"/>
        </a:spcBef>
        <a:buNone/>
        <a:defRPr sz="4000" kern="1200" cap="all" spc="200" baseline="0">
          <a:ln w="19050">
            <a:solidFill>
              <a:schemeClr val="accent1"/>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6/9/2025</a:t>
            </a:fld>
            <a:endParaRPr lang="en-US" dirty="0"/>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dirty="0"/>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30912255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42320B-9FF9-48FF-87F7-EAE1E46887E0}"/>
              </a:ext>
            </a:extLst>
          </p:cNvPr>
          <p:cNvSpPr/>
          <p:nvPr/>
        </p:nvSpPr>
        <p:spPr>
          <a:xfrm>
            <a:off x="0" y="6137564"/>
            <a:ext cx="12192000" cy="723515"/>
          </a:xfrm>
          <a:prstGeom prst="rect">
            <a:avLst/>
          </a:prstGeom>
          <a:gradFill>
            <a:gsLst>
              <a:gs pos="0">
                <a:schemeClr val="accent1">
                  <a:lumMod val="50000"/>
                </a:schemeClr>
              </a:gs>
              <a:gs pos="29000">
                <a:schemeClr val="accent3">
                  <a:lumMod val="50000"/>
                </a:schemeClr>
              </a:gs>
              <a:gs pos="90000">
                <a:srgbClr val="F4C11A"/>
              </a:gs>
              <a:gs pos="55000">
                <a:schemeClr val="accent5">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0" name="Rettangolo 9">
            <a:extLst>
              <a:ext uri="{FF2B5EF4-FFF2-40B4-BE49-F238E27FC236}">
                <a16:creationId xmlns:a16="http://schemas.microsoft.com/office/drawing/2014/main" id="{91DB2261-1401-4A55-9A04-65DCE126C5EA}"/>
              </a:ext>
            </a:extLst>
          </p:cNvPr>
          <p:cNvSpPr/>
          <p:nvPr/>
        </p:nvSpPr>
        <p:spPr>
          <a:xfrm>
            <a:off x="715226" y="723515"/>
            <a:ext cx="10753261" cy="5414048"/>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1" name="Rettangolo 10">
            <a:extLst>
              <a:ext uri="{FF2B5EF4-FFF2-40B4-BE49-F238E27FC236}">
                <a16:creationId xmlns:a16="http://schemas.microsoft.com/office/drawing/2014/main" id="{C5B325B7-E70A-42D6-BA47-06222A49B3C8}"/>
              </a:ext>
            </a:extLst>
          </p:cNvPr>
          <p:cNvSpPr/>
          <p:nvPr/>
        </p:nvSpPr>
        <p:spPr>
          <a:xfrm>
            <a:off x="11468487" y="0"/>
            <a:ext cx="723515" cy="72351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pic>
        <p:nvPicPr>
          <p:cNvPr id="5" name="Picture 4">
            <a:extLst>
              <a:ext uri="{FF2B5EF4-FFF2-40B4-BE49-F238E27FC236}">
                <a16:creationId xmlns:a16="http://schemas.microsoft.com/office/drawing/2014/main" id="{28FE4C5A-6EFE-E940-B6DD-FB98F04F38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673" y="130711"/>
            <a:ext cx="1367601" cy="491323"/>
          </a:xfrm>
          <a:prstGeom prst="rect">
            <a:avLst/>
          </a:prstGeom>
        </p:spPr>
      </p:pic>
      <p:sp>
        <p:nvSpPr>
          <p:cNvPr id="6" name="Rettangolo 8">
            <a:extLst>
              <a:ext uri="{FF2B5EF4-FFF2-40B4-BE49-F238E27FC236}">
                <a16:creationId xmlns:a16="http://schemas.microsoft.com/office/drawing/2014/main" id="{9A52D4F7-4C20-413B-B115-21F7BA55219B}"/>
              </a:ext>
            </a:extLst>
          </p:cNvPr>
          <p:cNvSpPr/>
          <p:nvPr userDrawn="1"/>
        </p:nvSpPr>
        <p:spPr>
          <a:xfrm>
            <a:off x="0" y="6137564"/>
            <a:ext cx="12192000" cy="723515"/>
          </a:xfrm>
          <a:prstGeom prst="rect">
            <a:avLst/>
          </a:prstGeom>
          <a:gradFill>
            <a:gsLst>
              <a:gs pos="0">
                <a:schemeClr val="accent1">
                  <a:lumMod val="50000"/>
                </a:schemeClr>
              </a:gs>
              <a:gs pos="29000">
                <a:schemeClr val="accent3">
                  <a:lumMod val="50000"/>
                </a:schemeClr>
              </a:gs>
              <a:gs pos="90000">
                <a:srgbClr val="F4C11A"/>
              </a:gs>
              <a:gs pos="55000">
                <a:schemeClr val="accent5">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7" name="Rettangolo 9">
            <a:extLst>
              <a:ext uri="{FF2B5EF4-FFF2-40B4-BE49-F238E27FC236}">
                <a16:creationId xmlns:a16="http://schemas.microsoft.com/office/drawing/2014/main" id="{BBAC7C21-6F00-485C-9382-F93F3FA1A14C}"/>
              </a:ext>
            </a:extLst>
          </p:cNvPr>
          <p:cNvSpPr/>
          <p:nvPr userDrawn="1"/>
        </p:nvSpPr>
        <p:spPr>
          <a:xfrm>
            <a:off x="715226" y="723515"/>
            <a:ext cx="10753261" cy="5414048"/>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8" name="Rettangolo 10">
            <a:extLst>
              <a:ext uri="{FF2B5EF4-FFF2-40B4-BE49-F238E27FC236}">
                <a16:creationId xmlns:a16="http://schemas.microsoft.com/office/drawing/2014/main" id="{50E77879-4F3B-491F-95B1-AF557BCD16E8}"/>
              </a:ext>
            </a:extLst>
          </p:cNvPr>
          <p:cNvSpPr/>
          <p:nvPr userDrawn="1"/>
        </p:nvSpPr>
        <p:spPr>
          <a:xfrm>
            <a:off x="11468487" y="0"/>
            <a:ext cx="723515" cy="72351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pic>
        <p:nvPicPr>
          <p:cNvPr id="12" name="Picture 11">
            <a:extLst>
              <a:ext uri="{FF2B5EF4-FFF2-40B4-BE49-F238E27FC236}">
                <a16:creationId xmlns:a16="http://schemas.microsoft.com/office/drawing/2014/main" id="{CEE40DA4-E09B-43CC-A30D-0E050A46C00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7673" y="130711"/>
            <a:ext cx="1367601" cy="491323"/>
          </a:xfrm>
          <a:prstGeom prst="rect">
            <a:avLst/>
          </a:prstGeom>
        </p:spPr>
      </p:pic>
    </p:spTree>
    <p:extLst>
      <p:ext uri="{BB962C8B-B14F-4D97-AF65-F5344CB8AC3E}">
        <p14:creationId xmlns:p14="http://schemas.microsoft.com/office/powerpoint/2010/main" val="70622521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93/pubmed/fdn00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png"/><Relationship Id="rId7" Type="http://schemas.openxmlformats.org/officeDocument/2006/relationships/diagramColors" Target="../diagrams/colors4.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4.emf"/><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0.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0.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51.jpg"/></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87.xml"/><Relationship Id="rId5" Type="http://schemas.openxmlformats.org/officeDocument/2006/relationships/image" Target="../media/image53.jpg"/><Relationship Id="rId4" Type="http://schemas.openxmlformats.org/officeDocument/2006/relationships/image" Target="../media/image50.jpg"/></Relationships>
</file>

<file path=ppt/slides/_rels/slide6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7.png"/><Relationship Id="rId1" Type="http://schemas.openxmlformats.org/officeDocument/2006/relationships/slideLayout" Target="../slideLayouts/slideLayout87.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7.png"/><Relationship Id="rId1" Type="http://schemas.openxmlformats.org/officeDocument/2006/relationships/slideLayout" Target="../slideLayouts/slideLayout8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60.jpg"/></Relationships>
</file>

<file path=ppt/slides/_rels/slide6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3.emf"/></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jpeg"/><Relationship Id="rId3" Type="http://schemas.openxmlformats.org/officeDocument/2006/relationships/hyperlink" Target="https://www.linkedin.com/in/mrbimpact/" TargetMode="External"/><Relationship Id="rId7" Type="http://schemas.openxmlformats.org/officeDocument/2006/relationships/image" Target="../media/image70.png"/><Relationship Id="rId12"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63.xml"/><Relationship Id="rId6" Type="http://schemas.openxmlformats.org/officeDocument/2006/relationships/image" Target="../media/image69.png"/><Relationship Id="rId11" Type="http://schemas.microsoft.com/office/2007/relationships/hdphoto" Target="../media/hdphoto5.wdp"/><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jpg"/><Relationship Id="rId1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Title 3">
            <a:extLst>
              <a:ext uri="{FF2B5EF4-FFF2-40B4-BE49-F238E27FC236}">
                <a16:creationId xmlns:a16="http://schemas.microsoft.com/office/drawing/2014/main" id="{76EC2458-B9E4-7B51-3C9D-C546A7430B04}"/>
              </a:ext>
            </a:extLst>
          </p:cNvPr>
          <p:cNvSpPr>
            <a:spLocks noGrp="1"/>
          </p:cNvSpPr>
          <p:nvPr>
            <p:ph type="title"/>
          </p:nvPr>
        </p:nvSpPr>
        <p:spPr>
          <a:xfrm>
            <a:off x="222300" y="1167233"/>
            <a:ext cx="3606222" cy="2103875"/>
          </a:xfrm>
        </p:spPr>
        <p:txBody>
          <a:bodyPr vert="horz" lIns="91440" tIns="45720" rIns="91440" bIns="45720" rtlCol="0" anchor="b">
            <a:normAutofit fontScale="90000"/>
          </a:bodyPr>
          <a:lstStyle/>
          <a:p>
            <a:r>
              <a:rPr lang="en-US" sz="3100" b="1" i="0" u="none" strike="noStrike" kern="1200" spc="-50" baseline="0" dirty="0">
                <a:solidFill>
                  <a:srgbClr val="FFFFFF"/>
                </a:solidFill>
                <a:latin typeface="+mj-lt"/>
                <a:ea typeface="+mj-ea"/>
                <a:cs typeface="+mj-cs"/>
              </a:rPr>
              <a:t>Strategies for Critical Access Hospitals</a:t>
            </a:r>
            <a:br>
              <a:rPr lang="en-US" sz="3100" b="1" i="0" u="none" strike="noStrike" kern="1200" spc="-50" baseline="0" dirty="0">
                <a:solidFill>
                  <a:srgbClr val="FFFFFF"/>
                </a:solidFill>
                <a:latin typeface="+mj-lt"/>
                <a:ea typeface="+mj-ea"/>
                <a:cs typeface="+mj-cs"/>
              </a:rPr>
            </a:br>
            <a:r>
              <a:rPr lang="en-US" sz="3100" b="1" i="0" u="none" strike="noStrike" kern="1200" spc="-50" baseline="0" dirty="0">
                <a:solidFill>
                  <a:srgbClr val="FFFFFF"/>
                </a:solidFill>
                <a:latin typeface="+mj-lt"/>
                <a:ea typeface="+mj-ea"/>
                <a:cs typeface="+mj-cs"/>
              </a:rPr>
              <a:t>to Address </a:t>
            </a:r>
            <a:br>
              <a:rPr lang="en-US" sz="3100" b="1" kern="1200" spc="-50" baseline="0" dirty="0">
                <a:solidFill>
                  <a:srgbClr val="FFFFFF"/>
                </a:solidFill>
                <a:latin typeface="+mj-lt"/>
                <a:ea typeface="+mj-ea"/>
                <a:cs typeface="+mj-cs"/>
              </a:rPr>
            </a:br>
            <a:r>
              <a:rPr lang="en-US" sz="3100" b="1" i="0" u="none" strike="noStrike" kern="1200" spc="-50" baseline="0" dirty="0">
                <a:solidFill>
                  <a:srgbClr val="FFFFFF"/>
                </a:solidFill>
                <a:latin typeface="+mj-lt"/>
                <a:ea typeface="+mj-ea"/>
                <a:cs typeface="+mj-cs"/>
              </a:rPr>
              <a:t>Outmigration</a:t>
            </a:r>
            <a:r>
              <a:rPr lang="en-US" sz="3100" b="1" dirty="0">
                <a:solidFill>
                  <a:srgbClr val="FFFFFF"/>
                </a:solidFill>
              </a:rPr>
              <a:t> and Communities to Avoid the Worst-Case Scenario of Losing Healthcare. </a:t>
            </a:r>
            <a:endParaRPr lang="en-US" sz="3100" b="1" kern="1200" spc="-50" baseline="0" dirty="0">
              <a:solidFill>
                <a:srgbClr val="FFFFFF"/>
              </a:solidFill>
              <a:latin typeface="+mj-lt"/>
              <a:ea typeface="+mj-ea"/>
              <a:cs typeface="+mj-cs"/>
            </a:endParaRPr>
          </a:p>
        </p:txBody>
      </p:sp>
      <p:sp>
        <p:nvSpPr>
          <p:cNvPr id="21" name="Rectangle 20">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1" name="Content Placeholder 10" descr="A person in a car waving from the window&#10;&#10;Description automatically generated">
            <a:extLst>
              <a:ext uri="{FF2B5EF4-FFF2-40B4-BE49-F238E27FC236}">
                <a16:creationId xmlns:a16="http://schemas.microsoft.com/office/drawing/2014/main" id="{B78CE6DB-C106-3543-004A-384F2AA5A695}"/>
              </a:ext>
            </a:extLst>
          </p:cNvPr>
          <p:cNvPicPr>
            <a:picLocks noChangeAspect="1"/>
          </p:cNvPicPr>
          <p:nvPr/>
        </p:nvPicPr>
        <p:blipFill>
          <a:blip r:embed="rId2">
            <a:extLst>
              <a:ext uri="{28A0092B-C50C-407E-A947-70E740481C1C}">
                <a14:useLocalDpi xmlns:a14="http://schemas.microsoft.com/office/drawing/2010/main" val="0"/>
              </a:ext>
            </a:extLst>
          </a:blip>
          <a:srcRect r="-1" b="7088"/>
          <a:stretch/>
        </p:blipFill>
        <p:spPr>
          <a:xfrm>
            <a:off x="4104079" y="-1"/>
            <a:ext cx="8111272" cy="6857990"/>
          </a:xfrm>
          <a:prstGeom prst="rect">
            <a:avLst/>
          </a:prstGeom>
        </p:spPr>
      </p:pic>
      <p:sp>
        <p:nvSpPr>
          <p:cNvPr id="2" name="TextBox 1">
            <a:extLst>
              <a:ext uri="{FF2B5EF4-FFF2-40B4-BE49-F238E27FC236}">
                <a16:creationId xmlns:a16="http://schemas.microsoft.com/office/drawing/2014/main" id="{404F537C-3D97-0118-677A-917D4C1B0B61}"/>
              </a:ext>
            </a:extLst>
          </p:cNvPr>
          <p:cNvSpPr txBox="1"/>
          <p:nvPr/>
        </p:nvSpPr>
        <p:spPr>
          <a:xfrm>
            <a:off x="1574152" y="4376079"/>
            <a:ext cx="2572123" cy="754053"/>
          </a:xfrm>
          <a:prstGeom prst="rect">
            <a:avLst/>
          </a:prstGeom>
          <a:noFill/>
        </p:spPr>
        <p:txBody>
          <a:bodyPr wrap="square" rtlCol="0">
            <a:spAutoFit/>
          </a:bodyPr>
          <a:lstStyle/>
          <a:p>
            <a:pPr algn="ctr"/>
            <a:r>
              <a:rPr lang="en-US" dirty="0">
                <a:solidFill>
                  <a:schemeClr val="bg1"/>
                </a:solidFill>
              </a:rPr>
              <a:t>Michelle Rathman, CEO</a:t>
            </a:r>
          </a:p>
          <a:p>
            <a:pPr algn="ctr"/>
            <a:r>
              <a:rPr lang="en-US" sz="1400" dirty="0">
                <a:solidFill>
                  <a:schemeClr val="bg1"/>
                </a:solidFill>
              </a:rPr>
              <a:t>Impact! Communications, Inc.</a:t>
            </a:r>
          </a:p>
          <a:p>
            <a:pPr algn="ctr"/>
            <a:r>
              <a:rPr lang="en-US" sz="1100" dirty="0">
                <a:solidFill>
                  <a:schemeClr val="bg1"/>
                </a:solidFill>
              </a:rPr>
              <a:t>michelle@doitwithimpact.com</a:t>
            </a:r>
          </a:p>
        </p:txBody>
      </p:sp>
      <p:sp>
        <p:nvSpPr>
          <p:cNvPr id="7" name="TextBox 6">
            <a:extLst>
              <a:ext uri="{FF2B5EF4-FFF2-40B4-BE49-F238E27FC236}">
                <a16:creationId xmlns:a16="http://schemas.microsoft.com/office/drawing/2014/main" id="{9B1D4EBF-235A-44F1-47EA-D18BED79E2E1}"/>
              </a:ext>
            </a:extLst>
          </p:cNvPr>
          <p:cNvSpPr txBox="1"/>
          <p:nvPr/>
        </p:nvSpPr>
        <p:spPr>
          <a:xfrm>
            <a:off x="349111" y="6297364"/>
            <a:ext cx="3168719" cy="646331"/>
          </a:xfrm>
          <a:prstGeom prst="rect">
            <a:avLst/>
          </a:prstGeom>
          <a:noFill/>
        </p:spPr>
        <p:txBody>
          <a:bodyPr wrap="square" rtlCol="0">
            <a:spAutoFit/>
          </a:bodyPr>
          <a:lstStyle/>
          <a:p>
            <a:pPr algn="ctr"/>
            <a:r>
              <a:rPr lang="en-US" sz="1200" dirty="0">
                <a:solidFill>
                  <a:schemeClr val="bg1"/>
                </a:solidFill>
              </a:rPr>
              <a:t>Based on the framework of the guide developed for the National Rural Health Resource Center</a:t>
            </a:r>
          </a:p>
          <a:p>
            <a:pPr algn="ctr"/>
            <a:endParaRPr lang="en-US" sz="1200" dirty="0">
              <a:solidFill>
                <a:schemeClr val="bg1"/>
              </a:solidFill>
            </a:endParaRPr>
          </a:p>
        </p:txBody>
      </p:sp>
      <p:sp>
        <p:nvSpPr>
          <p:cNvPr id="8" name="Rectangle 1">
            <a:extLst>
              <a:ext uri="{FF2B5EF4-FFF2-40B4-BE49-F238E27FC236}">
                <a16:creationId xmlns:a16="http://schemas.microsoft.com/office/drawing/2014/main" id="{3A70D922-F9D1-D3EA-76AD-22943ECDA15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2">
            <a:extLst>
              <a:ext uri="{FF2B5EF4-FFF2-40B4-BE49-F238E27FC236}">
                <a16:creationId xmlns:a16="http://schemas.microsoft.com/office/drawing/2014/main" id="{A95EE127-BD45-3584-DD13-9CDFA0AD9B2C}"/>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3">
            <a:extLst>
              <a:ext uri="{FF2B5EF4-FFF2-40B4-BE49-F238E27FC236}">
                <a16:creationId xmlns:a16="http://schemas.microsoft.com/office/drawing/2014/main" id="{8E5FC2B3-5D21-37BA-AF83-25E667124A48}"/>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Rectangle 4">
            <a:extLst>
              <a:ext uri="{FF2B5EF4-FFF2-40B4-BE49-F238E27FC236}">
                <a16:creationId xmlns:a16="http://schemas.microsoft.com/office/drawing/2014/main" id="{3B3B1EEA-160C-AF9C-730B-B1F60F70863C}"/>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3" name="Rectangle 5">
            <a:extLst>
              <a:ext uri="{FF2B5EF4-FFF2-40B4-BE49-F238E27FC236}">
                <a16:creationId xmlns:a16="http://schemas.microsoft.com/office/drawing/2014/main" id="{123AF92F-51C0-0324-97AD-903EF64EEB68}"/>
              </a:ext>
            </a:extLst>
          </p:cNvPr>
          <p:cNvSpPr>
            <a:spLocks noChangeArrowheads="1"/>
          </p:cNvSpPr>
          <p:nvPr/>
        </p:nvSpPr>
        <p:spPr bwMode="auto">
          <a:xfrm>
            <a:off x="6096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6">
            <a:extLst>
              <a:ext uri="{FF2B5EF4-FFF2-40B4-BE49-F238E27FC236}">
                <a16:creationId xmlns:a16="http://schemas.microsoft.com/office/drawing/2014/main" id="{1EE06423-F4AC-9FC9-1458-B8DF6C6AF6B8}"/>
              </a:ext>
            </a:extLst>
          </p:cNvPr>
          <p:cNvSpPr>
            <a:spLocks noChangeArrowheads="1"/>
          </p:cNvSpPr>
          <p:nvPr/>
        </p:nvSpPr>
        <p:spPr bwMode="auto">
          <a:xfrm>
            <a:off x="762000" y="76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8">
            <a:extLst>
              <a:ext uri="{FF2B5EF4-FFF2-40B4-BE49-F238E27FC236}">
                <a16:creationId xmlns:a16="http://schemas.microsoft.com/office/drawing/2014/main" id="{8B956601-DAF1-950B-BC04-E95CC6E2150C}"/>
              </a:ext>
            </a:extLst>
          </p:cNvPr>
          <p:cNvSpPr>
            <a:spLocks noChangeArrowheads="1"/>
          </p:cNvSpPr>
          <p:nvPr/>
        </p:nvSpPr>
        <p:spPr bwMode="auto">
          <a:xfrm>
            <a:off x="91440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8" name="Rectangle 9">
            <a:extLst>
              <a:ext uri="{FF2B5EF4-FFF2-40B4-BE49-F238E27FC236}">
                <a16:creationId xmlns:a16="http://schemas.microsoft.com/office/drawing/2014/main" id="{1AB5B2F9-B4A3-73B8-CE80-D770A8B7C1D4}"/>
              </a:ext>
            </a:extLst>
          </p:cNvPr>
          <p:cNvSpPr>
            <a:spLocks noChangeArrowheads="1"/>
          </p:cNvSpPr>
          <p:nvPr/>
        </p:nvSpPr>
        <p:spPr bwMode="auto">
          <a:xfrm>
            <a:off x="10668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 name="Picture 4" descr="A person sitting in a chair&#10;&#10;AI-generated content may be incorrect.">
            <a:extLst>
              <a:ext uri="{FF2B5EF4-FFF2-40B4-BE49-F238E27FC236}">
                <a16:creationId xmlns:a16="http://schemas.microsoft.com/office/drawing/2014/main" id="{A8560660-83CF-63ED-7B60-B698301C6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36" y="4062827"/>
            <a:ext cx="1219200" cy="182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169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16D3F8-C62A-F94E-8CEB-18DB57EDCE30}"/>
              </a:ext>
            </a:extLst>
          </p:cNvPr>
          <p:cNvPicPr>
            <a:picLocks noChangeAspect="1"/>
          </p:cNvPicPr>
          <p:nvPr/>
        </p:nvPicPr>
        <p:blipFill rotWithShape="1">
          <a:blip r:embed="rId2">
            <a:duotone>
              <a:prstClr val="black"/>
              <a:schemeClr val="accent1">
                <a:tint val="45000"/>
                <a:satMod val="400000"/>
              </a:schemeClr>
            </a:duotone>
          </a:blip>
          <a:srcRect b="3262"/>
          <a:stretch/>
        </p:blipFill>
        <p:spPr>
          <a:xfrm>
            <a:off x="0" y="0"/>
            <a:ext cx="12192000" cy="6858000"/>
          </a:xfrm>
          <a:prstGeom prst="rect">
            <a:avLst/>
          </a:prstGeom>
        </p:spPr>
      </p:pic>
      <p:pic>
        <p:nvPicPr>
          <p:cNvPr id="15" name="Picture 14" descr="A close up of a sign&#10;&#10;Description automatically generated">
            <a:extLst>
              <a:ext uri="{FF2B5EF4-FFF2-40B4-BE49-F238E27FC236}">
                <a16:creationId xmlns:a16="http://schemas.microsoft.com/office/drawing/2014/main" id="{530BC04B-755A-A941-9476-DE37FE94FDBD}"/>
              </a:ext>
            </a:extLst>
          </p:cNvPr>
          <p:cNvPicPr>
            <a:picLocks noChangeAspect="1"/>
          </p:cNvPicPr>
          <p:nvPr/>
        </p:nvPicPr>
        <p:blipFill>
          <a:blip r:embed="rId3">
            <a:duotone>
              <a:schemeClr val="accent4">
                <a:shade val="45000"/>
                <a:satMod val="135000"/>
              </a:schemeClr>
              <a:prstClr val="white"/>
            </a:duotone>
          </a:blip>
          <a:stretch>
            <a:fillRect/>
          </a:stretch>
        </p:blipFill>
        <p:spPr>
          <a:xfrm>
            <a:off x="10896200" y="5824993"/>
            <a:ext cx="1102951" cy="735301"/>
          </a:xfrm>
          <a:prstGeom prst="rect">
            <a:avLst/>
          </a:prstGeom>
        </p:spPr>
      </p:pic>
      <p:pic>
        <p:nvPicPr>
          <p:cNvPr id="6" name="Picture 5">
            <a:extLst>
              <a:ext uri="{FF2B5EF4-FFF2-40B4-BE49-F238E27FC236}">
                <a16:creationId xmlns:a16="http://schemas.microsoft.com/office/drawing/2014/main" id="{B7920AAF-F721-B946-A019-C167B2649B73}"/>
              </a:ext>
            </a:extLst>
          </p:cNvPr>
          <p:cNvPicPr>
            <a:picLocks noChangeAspect="1"/>
          </p:cNvPicPr>
          <p:nvPr/>
        </p:nvPicPr>
        <p:blipFill>
          <a:blip r:embed="rId4"/>
          <a:stretch>
            <a:fillRect/>
          </a:stretch>
        </p:blipFill>
        <p:spPr>
          <a:xfrm>
            <a:off x="1299265" y="2165751"/>
            <a:ext cx="271740" cy="251612"/>
          </a:xfrm>
          <a:prstGeom prst="rect">
            <a:avLst/>
          </a:prstGeom>
        </p:spPr>
      </p:pic>
      <p:sp>
        <p:nvSpPr>
          <p:cNvPr id="10" name="TextBox 9">
            <a:extLst>
              <a:ext uri="{FF2B5EF4-FFF2-40B4-BE49-F238E27FC236}">
                <a16:creationId xmlns:a16="http://schemas.microsoft.com/office/drawing/2014/main" id="{9E96ECAD-E46B-F042-9DE8-A17A12C414E6}"/>
              </a:ext>
            </a:extLst>
          </p:cNvPr>
          <p:cNvSpPr txBox="1"/>
          <p:nvPr/>
        </p:nvSpPr>
        <p:spPr>
          <a:xfrm>
            <a:off x="2188520" y="1914935"/>
            <a:ext cx="8707680" cy="4277709"/>
          </a:xfrm>
          <a:prstGeom prst="rect">
            <a:avLst/>
          </a:prstGeom>
          <a:noFill/>
        </p:spPr>
        <p:txBody>
          <a:bodyPr wrap="square" rtlCol="0">
            <a:spAutoFit/>
          </a:bodyPr>
          <a:lstStyle/>
          <a:p>
            <a:r>
              <a:rPr lang="en-US" sz="3733" b="1" dirty="0">
                <a:solidFill>
                  <a:schemeClr val="bg1"/>
                </a:solidFill>
                <a:latin typeface="Roboto" panose="02000000000000000000" pitchFamily="2" charset="0"/>
                <a:ea typeface="Roboto" panose="02000000000000000000" pitchFamily="2" charset="0"/>
                <a:cs typeface="Roboto" panose="02000000000000000000" pitchFamily="2" charset="0"/>
              </a:rPr>
              <a:t>Strategy</a:t>
            </a:r>
            <a:r>
              <a:rPr lang="en-US" sz="3733" dirty="0">
                <a:solidFill>
                  <a:schemeClr val="bg1"/>
                </a:solidFill>
                <a:latin typeface="Roboto" panose="02000000000000000000" pitchFamily="2" charset="0"/>
                <a:ea typeface="Roboto" panose="02000000000000000000" pitchFamily="2" charset="0"/>
                <a:cs typeface="Roboto" panose="02000000000000000000" pitchFamily="2" charset="0"/>
              </a:rPr>
              <a:t> [strat-i-jee]</a:t>
            </a:r>
            <a:br>
              <a:rPr lang="en-US" sz="3733"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2667" i="1" dirty="0">
                <a:solidFill>
                  <a:schemeClr val="bg1"/>
                </a:solidFill>
                <a:latin typeface="Roboto" panose="02000000000000000000" pitchFamily="2" charset="0"/>
                <a:ea typeface="Roboto" panose="02000000000000000000" pitchFamily="2" charset="0"/>
                <a:cs typeface="Roboto" panose="02000000000000000000" pitchFamily="2" charset="0"/>
              </a:rPr>
              <a:t>noun, plural </a:t>
            </a:r>
            <a:r>
              <a:rPr lang="en-US" sz="2667" dirty="0">
                <a:solidFill>
                  <a:schemeClr val="bg1"/>
                </a:solidFill>
                <a:latin typeface="Roboto" panose="02000000000000000000" pitchFamily="2" charset="0"/>
                <a:ea typeface="Roboto" panose="02000000000000000000" pitchFamily="2" charset="0"/>
                <a:cs typeface="Roboto" panose="02000000000000000000" pitchFamily="2" charset="0"/>
              </a:rPr>
              <a:t>strat-e-gies.</a:t>
            </a:r>
          </a:p>
          <a:p>
            <a:br>
              <a:rPr lang="en-US" sz="3733"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3733" dirty="0">
                <a:solidFill>
                  <a:schemeClr val="bg1"/>
                </a:solidFill>
                <a:latin typeface="Roboto" panose="02000000000000000000" pitchFamily="2" charset="0"/>
                <a:ea typeface="Roboto" panose="02000000000000000000" pitchFamily="2" charset="0"/>
                <a:cs typeface="Roboto" panose="02000000000000000000" pitchFamily="2" charset="0"/>
              </a:rPr>
              <a:t>A plan, method, or series of maneuvers or stratagems for obtaining a specific goal or result</a:t>
            </a:r>
          </a:p>
          <a:p>
            <a:endParaRPr lang="en-US" sz="3733"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133" i="1" dirty="0">
                <a:solidFill>
                  <a:schemeClr val="bg1"/>
                </a:solidFill>
                <a:latin typeface="Roboto" panose="02000000000000000000" pitchFamily="2" charset="0"/>
                <a:ea typeface="Roboto" panose="02000000000000000000" pitchFamily="2" charset="0"/>
                <a:cs typeface="Roboto" panose="02000000000000000000" pitchFamily="2" charset="0"/>
              </a:rPr>
              <a:t>Resource: dictionary.com</a:t>
            </a:r>
          </a:p>
        </p:txBody>
      </p:sp>
    </p:spTree>
    <p:extLst>
      <p:ext uri="{BB962C8B-B14F-4D97-AF65-F5344CB8AC3E}">
        <p14:creationId xmlns:p14="http://schemas.microsoft.com/office/powerpoint/2010/main" val="2950558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004867" y="3855293"/>
            <a:ext cx="6219757" cy="1091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dirty="0">
                <a:solidFill>
                  <a:schemeClr val="bg1"/>
                </a:solidFill>
                <a:latin typeface="Cooper Hewitt" charset="0"/>
                <a:ea typeface="Cooper Hewitt" charset="0"/>
                <a:cs typeface="Cooper Hewitt" charset="0"/>
              </a:rPr>
              <a:t>Storytelling</a:t>
            </a:r>
          </a:p>
        </p:txBody>
      </p:sp>
      <p:pic>
        <p:nvPicPr>
          <p:cNvPr id="17" name="Content Placeholder 12" descr="A close up of a logo&#10;&#10;Description automatically generated">
            <a:extLst>
              <a:ext uri="{FF2B5EF4-FFF2-40B4-BE49-F238E27FC236}">
                <a16:creationId xmlns:a16="http://schemas.microsoft.com/office/drawing/2014/main" id="{C26529CC-79C6-AE4C-8D50-6E098B22AAAD}"/>
              </a:ext>
            </a:extLst>
          </p:cNvPr>
          <p:cNvPicPr>
            <a:picLocks noChangeAspect="1"/>
          </p:cNvPicPr>
          <p:nvPr/>
        </p:nvPicPr>
        <p:blipFill>
          <a:blip r:embed="rId3">
            <a:alphaModFix/>
            <a:duotone>
              <a:prstClr val="black"/>
              <a:schemeClr val="accent3">
                <a:tint val="45000"/>
                <a:satMod val="400000"/>
              </a:schemeClr>
            </a:duotone>
          </a:blip>
          <a:stretch>
            <a:fillRect/>
          </a:stretch>
        </p:blipFill>
        <p:spPr>
          <a:xfrm>
            <a:off x="3317801" y="1645920"/>
            <a:ext cx="5349243" cy="3566160"/>
          </a:xfrm>
          <a:prstGeom prst="rect">
            <a:avLst/>
          </a:prstGeom>
        </p:spPr>
      </p:pic>
      <p:sp>
        <p:nvSpPr>
          <p:cNvPr id="12" name="Rectangle 11">
            <a:extLst>
              <a:ext uri="{FF2B5EF4-FFF2-40B4-BE49-F238E27FC236}">
                <a16:creationId xmlns:a16="http://schemas.microsoft.com/office/drawing/2014/main" id="{3F879019-64C0-6949-A898-F2E7D8E8CE8C}"/>
              </a:ext>
            </a:extLst>
          </p:cNvPr>
          <p:cNvSpPr/>
          <p:nvPr/>
        </p:nvSpPr>
        <p:spPr>
          <a:xfrm>
            <a:off x="3946811" y="3189402"/>
            <a:ext cx="3609685" cy="813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lumMod val="75000"/>
                </a:schemeClr>
              </a:solidFill>
            </a:endParaRPr>
          </a:p>
        </p:txBody>
      </p:sp>
      <p:sp>
        <p:nvSpPr>
          <p:cNvPr id="18" name="Title 1">
            <a:extLst>
              <a:ext uri="{FF2B5EF4-FFF2-40B4-BE49-F238E27FC236}">
                <a16:creationId xmlns:a16="http://schemas.microsoft.com/office/drawing/2014/main" id="{35C43C03-DC0E-DB4D-B8B0-6A87BB9E4166}"/>
              </a:ext>
            </a:extLst>
          </p:cNvPr>
          <p:cNvSpPr>
            <a:spLocks noGrp="1"/>
          </p:cNvSpPr>
          <p:nvPr>
            <p:ph type="title"/>
          </p:nvPr>
        </p:nvSpPr>
        <p:spPr>
          <a:xfrm>
            <a:off x="1496618" y="2872051"/>
            <a:ext cx="9415072" cy="1091519"/>
          </a:xfrm>
          <a:solidFill>
            <a:schemeClr val="bg1"/>
          </a:solidFill>
        </p:spPr>
        <p:txBody>
          <a:bodyPr>
            <a:normAutofit/>
          </a:bodyPr>
          <a:lstStyle/>
          <a:p>
            <a:pPr algn="ctr"/>
            <a:r>
              <a:rPr lang="en-US" sz="3200" b="1" spc="400" dirty="0">
                <a:latin typeface="Roboto" panose="02000000000000000000" pitchFamily="2" charset="0"/>
                <a:ea typeface="Roboto" panose="02000000000000000000" pitchFamily="2" charset="0"/>
                <a:cs typeface="Roboto" panose="02000000000000000000" pitchFamily="2" charset="0"/>
              </a:rPr>
              <a:t>Communication &amp; Engagement</a:t>
            </a:r>
            <a:br>
              <a:rPr lang="en-US" sz="3200" b="1" spc="400" dirty="0">
                <a:latin typeface="Roboto" panose="02000000000000000000" pitchFamily="2" charset="0"/>
                <a:ea typeface="Roboto" panose="02000000000000000000" pitchFamily="2" charset="0"/>
                <a:cs typeface="Roboto" panose="02000000000000000000" pitchFamily="2" charset="0"/>
              </a:rPr>
            </a:br>
            <a:r>
              <a:rPr lang="en-US" sz="3200" b="1" spc="400" dirty="0">
                <a:latin typeface="Roboto" panose="02000000000000000000" pitchFamily="2" charset="0"/>
                <a:ea typeface="Roboto" panose="02000000000000000000" pitchFamily="2" charset="0"/>
                <a:cs typeface="Roboto" panose="02000000000000000000" pitchFamily="2" charset="0"/>
              </a:rPr>
              <a:t>STRATEGIC PRIORITIES SWOT</a:t>
            </a:r>
          </a:p>
        </p:txBody>
      </p:sp>
      <p:pic>
        <p:nvPicPr>
          <p:cNvPr id="8" name="Picture 7">
            <a:extLst>
              <a:ext uri="{FF2B5EF4-FFF2-40B4-BE49-F238E27FC236}">
                <a16:creationId xmlns:a16="http://schemas.microsoft.com/office/drawing/2014/main" id="{0D41DBB5-9B4E-1149-8277-2F27626F92D7}"/>
              </a:ext>
            </a:extLst>
          </p:cNvPr>
          <p:cNvPicPr>
            <a:picLocks noChangeAspect="1"/>
          </p:cNvPicPr>
          <p:nvPr/>
        </p:nvPicPr>
        <p:blipFill rotWithShape="1">
          <a:blip r:embed="rId4">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3" name="Footer Placeholder 1">
            <a:extLst>
              <a:ext uri="{FF2B5EF4-FFF2-40B4-BE49-F238E27FC236}">
                <a16:creationId xmlns:a16="http://schemas.microsoft.com/office/drawing/2014/main" id="{639B1BF6-80E0-B467-C3EC-3FFE0B8DC846}"/>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3887544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706E55-1910-6C4D-AF14-A96D63408EEC}"/>
              </a:ext>
            </a:extLst>
          </p:cNvPr>
          <p:cNvSpPr txBox="1"/>
          <p:nvPr/>
        </p:nvSpPr>
        <p:spPr>
          <a:xfrm>
            <a:off x="1572358" y="1872223"/>
            <a:ext cx="6580316" cy="502766"/>
          </a:xfrm>
          <a:prstGeom prst="rect">
            <a:avLst/>
          </a:prstGeom>
          <a:noFill/>
        </p:spPr>
        <p:txBody>
          <a:bodyPr wrap="square" rtlCol="0">
            <a:spAutoFit/>
          </a:bodyPr>
          <a:lstStyle/>
          <a:p>
            <a:r>
              <a:rPr lang="en-US" sz="2667" dirty="0">
                <a:solidFill>
                  <a:schemeClr val="accent2">
                    <a:lumMod val="75000"/>
                  </a:schemeClr>
                </a:solidFill>
                <a:latin typeface="Proxima Nova" panose="02000506030000020004" pitchFamily="2" charset="0"/>
                <a:ea typeface="Roboto" panose="02000000000000000000" pitchFamily="2" charset="0"/>
                <a:cs typeface="Roboto" panose="02000000000000000000" pitchFamily="2" charset="0"/>
              </a:rPr>
              <a:t>STRENGTHS</a:t>
            </a:r>
          </a:p>
        </p:txBody>
      </p:sp>
      <p:pic>
        <p:nvPicPr>
          <p:cNvPr id="9" name="Picture 8" descr="A close up of a logo&#10;&#10;Description automatically generated">
            <a:extLst>
              <a:ext uri="{FF2B5EF4-FFF2-40B4-BE49-F238E27FC236}">
                <a16:creationId xmlns:a16="http://schemas.microsoft.com/office/drawing/2014/main" id="{4EEF308B-A66F-6847-B09A-CF01C2872364}"/>
              </a:ext>
            </a:extLst>
          </p:cNvPr>
          <p:cNvPicPr>
            <a:picLocks noChangeAspect="1"/>
          </p:cNvPicPr>
          <p:nvPr/>
        </p:nvPicPr>
        <p:blipFill>
          <a:blip r:embed="rId2">
            <a:duotone>
              <a:prstClr val="black"/>
              <a:schemeClr val="accent2">
                <a:tint val="45000"/>
                <a:satMod val="400000"/>
              </a:schemeClr>
            </a:duotone>
          </a:blip>
          <a:stretch>
            <a:fillRect/>
          </a:stretch>
        </p:blipFill>
        <p:spPr>
          <a:xfrm>
            <a:off x="2667000" y="0"/>
            <a:ext cx="6858000" cy="6858000"/>
          </a:xfrm>
          <a:prstGeom prst="rect">
            <a:avLst/>
          </a:prstGeom>
        </p:spPr>
      </p:pic>
      <p:pic>
        <p:nvPicPr>
          <p:cNvPr id="4" name="Content Placeholder 12" descr="A close up of a logo&#10;&#10;Description automatically generated">
            <a:extLst>
              <a:ext uri="{FF2B5EF4-FFF2-40B4-BE49-F238E27FC236}">
                <a16:creationId xmlns:a16="http://schemas.microsoft.com/office/drawing/2014/main" id="{499620D4-0F9A-7F4F-8AF3-B63E7DFDBBBA}"/>
              </a:ext>
            </a:extLst>
          </p:cNvPr>
          <p:cNvPicPr>
            <a:picLocks noChangeAspect="1"/>
          </p:cNvPicPr>
          <p:nvPr/>
        </p:nvPicPr>
        <p:blipFill>
          <a:blip r:embed="rId3">
            <a:alphaModFix/>
            <a:duotone>
              <a:prstClr val="black"/>
              <a:schemeClr val="accent4">
                <a:tint val="45000"/>
                <a:satMod val="400000"/>
              </a:schemeClr>
            </a:duotone>
          </a:blip>
          <a:stretch>
            <a:fillRect/>
          </a:stretch>
        </p:blipFill>
        <p:spPr>
          <a:xfrm>
            <a:off x="4619718" y="2444813"/>
            <a:ext cx="2952567" cy="1968377"/>
          </a:xfrm>
          <a:prstGeom prst="rect">
            <a:avLst/>
          </a:prstGeom>
        </p:spPr>
      </p:pic>
      <p:sp>
        <p:nvSpPr>
          <p:cNvPr id="12" name="TextBox 11">
            <a:extLst>
              <a:ext uri="{FF2B5EF4-FFF2-40B4-BE49-F238E27FC236}">
                <a16:creationId xmlns:a16="http://schemas.microsoft.com/office/drawing/2014/main" id="{1A65725C-52FE-8044-ADD4-E51B50FAC3EF}"/>
              </a:ext>
            </a:extLst>
          </p:cNvPr>
          <p:cNvSpPr txBox="1"/>
          <p:nvPr/>
        </p:nvSpPr>
        <p:spPr>
          <a:xfrm>
            <a:off x="8477829" y="1872223"/>
            <a:ext cx="6580316" cy="502766"/>
          </a:xfrm>
          <a:prstGeom prst="rect">
            <a:avLst/>
          </a:prstGeom>
          <a:noFill/>
        </p:spPr>
        <p:txBody>
          <a:bodyPr wrap="square" rtlCol="0">
            <a:spAutoFit/>
          </a:bodyPr>
          <a:lstStyle/>
          <a:p>
            <a:r>
              <a:rPr lang="en-US" sz="2667" dirty="0">
                <a:solidFill>
                  <a:schemeClr val="accent2">
                    <a:lumMod val="75000"/>
                  </a:schemeClr>
                </a:solidFill>
                <a:latin typeface="Proxima Nova" panose="02000506030000020004" pitchFamily="2" charset="0"/>
                <a:ea typeface="Roboto" panose="02000000000000000000" pitchFamily="2" charset="0"/>
                <a:cs typeface="Roboto" panose="02000000000000000000" pitchFamily="2" charset="0"/>
              </a:rPr>
              <a:t>WEAKNESSES</a:t>
            </a:r>
          </a:p>
        </p:txBody>
      </p:sp>
      <p:sp>
        <p:nvSpPr>
          <p:cNvPr id="13" name="TextBox 12">
            <a:extLst>
              <a:ext uri="{FF2B5EF4-FFF2-40B4-BE49-F238E27FC236}">
                <a16:creationId xmlns:a16="http://schemas.microsoft.com/office/drawing/2014/main" id="{66D729A2-886F-1F44-B6BC-1923F62370D5}"/>
              </a:ext>
            </a:extLst>
          </p:cNvPr>
          <p:cNvSpPr txBox="1"/>
          <p:nvPr/>
        </p:nvSpPr>
        <p:spPr>
          <a:xfrm>
            <a:off x="8377893" y="4380431"/>
            <a:ext cx="6580316" cy="502766"/>
          </a:xfrm>
          <a:prstGeom prst="rect">
            <a:avLst/>
          </a:prstGeom>
          <a:noFill/>
        </p:spPr>
        <p:txBody>
          <a:bodyPr wrap="square" rtlCol="0">
            <a:spAutoFit/>
          </a:bodyPr>
          <a:lstStyle/>
          <a:p>
            <a:r>
              <a:rPr lang="en-US" sz="2667" dirty="0">
                <a:solidFill>
                  <a:schemeClr val="accent2">
                    <a:lumMod val="75000"/>
                  </a:schemeClr>
                </a:solidFill>
                <a:latin typeface="Proxima Nova" panose="02000506030000020004" pitchFamily="2" charset="0"/>
                <a:ea typeface="Roboto" panose="02000000000000000000" pitchFamily="2" charset="0"/>
                <a:cs typeface="Roboto" panose="02000000000000000000" pitchFamily="2" charset="0"/>
              </a:rPr>
              <a:t>OPPORTUNITIES</a:t>
            </a:r>
          </a:p>
        </p:txBody>
      </p:sp>
      <p:sp>
        <p:nvSpPr>
          <p:cNvPr id="14" name="TextBox 13">
            <a:extLst>
              <a:ext uri="{FF2B5EF4-FFF2-40B4-BE49-F238E27FC236}">
                <a16:creationId xmlns:a16="http://schemas.microsoft.com/office/drawing/2014/main" id="{E205F1BC-9C8B-6649-A03D-B9966AE3E738}"/>
              </a:ext>
            </a:extLst>
          </p:cNvPr>
          <p:cNvSpPr txBox="1"/>
          <p:nvPr/>
        </p:nvSpPr>
        <p:spPr>
          <a:xfrm>
            <a:off x="1572359" y="4333767"/>
            <a:ext cx="6580316" cy="502766"/>
          </a:xfrm>
          <a:prstGeom prst="rect">
            <a:avLst/>
          </a:prstGeom>
          <a:noFill/>
        </p:spPr>
        <p:txBody>
          <a:bodyPr wrap="square" rtlCol="0">
            <a:spAutoFit/>
          </a:bodyPr>
          <a:lstStyle/>
          <a:p>
            <a:r>
              <a:rPr lang="en-US" sz="2667" dirty="0">
                <a:solidFill>
                  <a:schemeClr val="accent2">
                    <a:lumMod val="75000"/>
                  </a:schemeClr>
                </a:solidFill>
                <a:latin typeface="Proxima Nova" panose="02000506030000020004" pitchFamily="2" charset="0"/>
                <a:ea typeface="Roboto" panose="02000000000000000000" pitchFamily="2" charset="0"/>
                <a:cs typeface="Roboto" panose="02000000000000000000" pitchFamily="2" charset="0"/>
              </a:rPr>
              <a:t>THREATS</a:t>
            </a:r>
          </a:p>
        </p:txBody>
      </p:sp>
      <p:pic>
        <p:nvPicPr>
          <p:cNvPr id="2" name="Picture 1">
            <a:extLst>
              <a:ext uri="{FF2B5EF4-FFF2-40B4-BE49-F238E27FC236}">
                <a16:creationId xmlns:a16="http://schemas.microsoft.com/office/drawing/2014/main" id="{E2C0EA74-999D-E612-55F5-80D47CF51EA9}"/>
              </a:ext>
            </a:extLst>
          </p:cNvPr>
          <p:cNvPicPr>
            <a:picLocks noChangeAspect="1"/>
          </p:cNvPicPr>
          <p:nvPr/>
        </p:nvPicPr>
        <p:blipFill rotWithShape="1">
          <a:blip r:embed="rId4">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5" name="Footer Placeholder 1">
            <a:extLst>
              <a:ext uri="{FF2B5EF4-FFF2-40B4-BE49-F238E27FC236}">
                <a16:creationId xmlns:a16="http://schemas.microsoft.com/office/drawing/2014/main" id="{24CEB0D0-2ACE-FB87-0F28-94AFF78E8B81}"/>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966916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9DE725-4455-CF01-6CFC-B105B5A1F2B0}"/>
              </a:ext>
            </a:extLst>
          </p:cNvPr>
          <p:cNvSpPr>
            <a:spLocks noGrp="1"/>
          </p:cNvSpPr>
          <p:nvPr>
            <p:ph type="ftr" sz="quarter" idx="11"/>
          </p:nvPr>
        </p:nvSpPr>
        <p:spPr/>
        <p:txBody>
          <a:bodyPr/>
          <a:lstStyle/>
          <a:p>
            <a:r>
              <a:rPr lang="fr-FR" dirty="0"/>
              <a:t>Impact! Communications, Inc. - Michelle Rathman - michelle@doitwithimpact.com</a:t>
            </a:r>
            <a:endParaRPr lang="en-US" dirty="0"/>
          </a:p>
        </p:txBody>
      </p:sp>
      <p:graphicFrame>
        <p:nvGraphicFramePr>
          <p:cNvPr id="3" name="Table 2">
            <a:extLst>
              <a:ext uri="{FF2B5EF4-FFF2-40B4-BE49-F238E27FC236}">
                <a16:creationId xmlns:a16="http://schemas.microsoft.com/office/drawing/2014/main" id="{F5800691-C9DD-02FC-3CD7-FA65598E9738}"/>
              </a:ext>
            </a:extLst>
          </p:cNvPr>
          <p:cNvGraphicFramePr>
            <a:graphicFrameLocks noGrp="1"/>
          </p:cNvGraphicFramePr>
          <p:nvPr>
            <p:extLst>
              <p:ext uri="{D42A27DB-BD31-4B8C-83A1-F6EECF244321}">
                <p14:modId xmlns:p14="http://schemas.microsoft.com/office/powerpoint/2010/main" val="332006677"/>
              </p:ext>
            </p:extLst>
          </p:nvPr>
        </p:nvGraphicFramePr>
        <p:xfrm>
          <a:off x="914400" y="756488"/>
          <a:ext cx="10064535" cy="4907280"/>
        </p:xfrm>
        <a:graphic>
          <a:graphicData uri="http://schemas.openxmlformats.org/drawingml/2006/table">
            <a:tbl>
              <a:tblPr firstRow="1" bandRow="1">
                <a:tableStyleId>{8799B23B-EC83-4686-B30A-512413B5E67A}</a:tableStyleId>
              </a:tblPr>
              <a:tblGrid>
                <a:gridCol w="3408369">
                  <a:extLst>
                    <a:ext uri="{9D8B030D-6E8A-4147-A177-3AD203B41FA5}">
                      <a16:colId xmlns:a16="http://schemas.microsoft.com/office/drawing/2014/main" val="1208487697"/>
                    </a:ext>
                  </a:extLst>
                </a:gridCol>
                <a:gridCol w="2218722">
                  <a:extLst>
                    <a:ext uri="{9D8B030D-6E8A-4147-A177-3AD203B41FA5}">
                      <a16:colId xmlns:a16="http://schemas.microsoft.com/office/drawing/2014/main" val="3426740419"/>
                    </a:ext>
                  </a:extLst>
                </a:gridCol>
                <a:gridCol w="2218722">
                  <a:extLst>
                    <a:ext uri="{9D8B030D-6E8A-4147-A177-3AD203B41FA5}">
                      <a16:colId xmlns:a16="http://schemas.microsoft.com/office/drawing/2014/main" val="2668135345"/>
                    </a:ext>
                  </a:extLst>
                </a:gridCol>
                <a:gridCol w="2218722">
                  <a:extLst>
                    <a:ext uri="{9D8B030D-6E8A-4147-A177-3AD203B41FA5}">
                      <a16:colId xmlns:a16="http://schemas.microsoft.com/office/drawing/2014/main" val="2510674905"/>
                    </a:ext>
                  </a:extLst>
                </a:gridCol>
              </a:tblGrid>
              <a:tr h="370840">
                <a:tc>
                  <a:txBody>
                    <a:bodyPr/>
                    <a:lstStyle/>
                    <a:p>
                      <a:r>
                        <a:rPr lang="en-US" sz="2400" dirty="0"/>
                        <a:t>Strength</a:t>
                      </a:r>
                    </a:p>
                  </a:txBody>
                  <a:tcPr/>
                </a:tc>
                <a:tc>
                  <a:txBody>
                    <a:bodyPr/>
                    <a:lstStyle/>
                    <a:p>
                      <a:r>
                        <a:rPr lang="en-US" sz="2400" dirty="0"/>
                        <a:t>Weakness</a:t>
                      </a:r>
                    </a:p>
                  </a:txBody>
                  <a:tcPr/>
                </a:tc>
                <a:tc>
                  <a:txBody>
                    <a:bodyPr/>
                    <a:lstStyle/>
                    <a:p>
                      <a:r>
                        <a:rPr lang="en-US" sz="2400" dirty="0"/>
                        <a:t>Opportunities</a:t>
                      </a:r>
                    </a:p>
                  </a:txBody>
                  <a:tcPr/>
                </a:tc>
                <a:tc>
                  <a:txBody>
                    <a:bodyPr/>
                    <a:lstStyle/>
                    <a:p>
                      <a:r>
                        <a:rPr lang="en-US" sz="2400" dirty="0"/>
                        <a:t>Threats</a:t>
                      </a:r>
                    </a:p>
                  </a:txBody>
                  <a:tcPr/>
                </a:tc>
                <a:extLst>
                  <a:ext uri="{0D108BD9-81ED-4DB2-BD59-A6C34878D82A}">
                    <a16:rowId xmlns:a16="http://schemas.microsoft.com/office/drawing/2014/main" val="1856215928"/>
                  </a:ext>
                </a:extLst>
              </a:tr>
              <a:tr h="370840">
                <a:tc>
                  <a:txBody>
                    <a:bodyPr/>
                    <a:lstStyle/>
                    <a:p>
                      <a:r>
                        <a:rPr lang="en-US" dirty="0"/>
                        <a:t>Staff Position</a:t>
                      </a:r>
                    </a:p>
                  </a:txBody>
                  <a:tcPr/>
                </a:tc>
                <a:tc>
                  <a:txBody>
                    <a:bodyPr/>
                    <a:lstStyle/>
                    <a:p>
                      <a:r>
                        <a:rPr lang="en-US" dirty="0"/>
                        <a:t>Lack of Input</a:t>
                      </a:r>
                    </a:p>
                  </a:txBody>
                  <a:tcPr/>
                </a:tc>
                <a:tc>
                  <a:txBody>
                    <a:bodyPr/>
                    <a:lstStyle/>
                    <a:p>
                      <a:r>
                        <a:rPr lang="en-US" dirty="0"/>
                        <a:t>Form a Committee</a:t>
                      </a:r>
                    </a:p>
                  </a:txBody>
                  <a:tcPr/>
                </a:tc>
                <a:tc>
                  <a:txBody>
                    <a:bodyPr/>
                    <a:lstStyle/>
                    <a:p>
                      <a:r>
                        <a:rPr lang="en-US" dirty="0"/>
                        <a:t>Funding</a:t>
                      </a:r>
                    </a:p>
                  </a:txBody>
                  <a:tcPr/>
                </a:tc>
                <a:extLst>
                  <a:ext uri="{0D108BD9-81ED-4DB2-BD59-A6C34878D82A}">
                    <a16:rowId xmlns:a16="http://schemas.microsoft.com/office/drawing/2014/main" val="276409579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79131297"/>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1395517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58870907"/>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0455323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8762519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3248070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9859308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5755026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8038016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3626983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89596677"/>
                  </a:ext>
                </a:extLst>
              </a:tr>
            </a:tbl>
          </a:graphicData>
        </a:graphic>
      </p:graphicFrame>
    </p:spTree>
    <p:extLst>
      <p:ext uri="{BB962C8B-B14F-4D97-AF65-F5344CB8AC3E}">
        <p14:creationId xmlns:p14="http://schemas.microsoft.com/office/powerpoint/2010/main" val="1034411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004867" y="3855293"/>
            <a:ext cx="6219757" cy="1091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dirty="0">
                <a:solidFill>
                  <a:schemeClr val="bg1"/>
                </a:solidFill>
                <a:latin typeface="Cooper Hewitt" charset="0"/>
                <a:ea typeface="Cooper Hewitt" charset="0"/>
                <a:cs typeface="Cooper Hewitt" charset="0"/>
              </a:rPr>
              <a:t>Storytelling</a:t>
            </a:r>
          </a:p>
        </p:txBody>
      </p:sp>
      <p:pic>
        <p:nvPicPr>
          <p:cNvPr id="17" name="Content Placeholder 12" descr="A close up of a logo&#10;&#10;Description automatically generated">
            <a:extLst>
              <a:ext uri="{FF2B5EF4-FFF2-40B4-BE49-F238E27FC236}">
                <a16:creationId xmlns:a16="http://schemas.microsoft.com/office/drawing/2014/main" id="{C26529CC-79C6-AE4C-8D50-6E098B22AAAD}"/>
              </a:ext>
            </a:extLst>
          </p:cNvPr>
          <p:cNvPicPr>
            <a:picLocks noChangeAspect="1"/>
          </p:cNvPicPr>
          <p:nvPr/>
        </p:nvPicPr>
        <p:blipFill>
          <a:blip r:embed="rId3">
            <a:alphaModFix/>
            <a:duotone>
              <a:schemeClr val="accent1">
                <a:shade val="45000"/>
                <a:satMod val="135000"/>
              </a:schemeClr>
              <a:prstClr val="white"/>
            </a:duotone>
          </a:blip>
          <a:stretch>
            <a:fillRect/>
          </a:stretch>
        </p:blipFill>
        <p:spPr>
          <a:xfrm>
            <a:off x="3865529" y="2277110"/>
            <a:ext cx="3956524" cy="2637681"/>
          </a:xfrm>
          <a:prstGeom prst="rect">
            <a:avLst/>
          </a:prstGeom>
        </p:spPr>
      </p:pic>
      <p:sp>
        <p:nvSpPr>
          <p:cNvPr id="12" name="Rectangle 11">
            <a:extLst>
              <a:ext uri="{FF2B5EF4-FFF2-40B4-BE49-F238E27FC236}">
                <a16:creationId xmlns:a16="http://schemas.microsoft.com/office/drawing/2014/main" id="{3F879019-64C0-6949-A898-F2E7D8E8CE8C}"/>
              </a:ext>
            </a:extLst>
          </p:cNvPr>
          <p:cNvSpPr/>
          <p:nvPr/>
        </p:nvSpPr>
        <p:spPr>
          <a:xfrm>
            <a:off x="3946811" y="3189402"/>
            <a:ext cx="3609685" cy="813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itle 1">
            <a:extLst>
              <a:ext uri="{FF2B5EF4-FFF2-40B4-BE49-F238E27FC236}">
                <a16:creationId xmlns:a16="http://schemas.microsoft.com/office/drawing/2014/main" id="{35C43C03-DC0E-DB4D-B8B0-6A87BB9E4166}"/>
              </a:ext>
            </a:extLst>
          </p:cNvPr>
          <p:cNvSpPr>
            <a:spLocks noGrp="1"/>
          </p:cNvSpPr>
          <p:nvPr>
            <p:ph type="title"/>
          </p:nvPr>
        </p:nvSpPr>
        <p:spPr>
          <a:xfrm>
            <a:off x="1987882" y="3301162"/>
            <a:ext cx="7711815" cy="701337"/>
          </a:xfrm>
        </p:spPr>
        <p:txBody>
          <a:bodyPr>
            <a:normAutofit/>
          </a:bodyPr>
          <a:lstStyle/>
          <a:p>
            <a:pPr algn="ctr"/>
            <a:r>
              <a:rPr lang="en-US" sz="3200" b="1" spc="400" dirty="0">
                <a:latin typeface="Roboto" panose="02000000000000000000" pitchFamily="2" charset="0"/>
                <a:ea typeface="Roboto" panose="02000000000000000000" pitchFamily="2" charset="0"/>
                <a:cs typeface="Roboto" panose="02000000000000000000" pitchFamily="2" charset="0"/>
              </a:rPr>
              <a:t>BRAND</a:t>
            </a:r>
            <a:r>
              <a:rPr lang="en-US" sz="3200" spc="400" dirty="0">
                <a:latin typeface="Roboto" panose="02000000000000000000" pitchFamily="2" charset="0"/>
                <a:ea typeface="Roboto" panose="02000000000000000000" pitchFamily="2" charset="0"/>
                <a:cs typeface="Roboto" panose="02000000000000000000" pitchFamily="2" charset="0"/>
              </a:rPr>
              <a:t> </a:t>
            </a:r>
            <a:r>
              <a:rPr lang="en-US" sz="3200" b="1" spc="400" dirty="0">
                <a:latin typeface="Roboto" panose="02000000000000000000" pitchFamily="2" charset="0"/>
                <a:ea typeface="Roboto" panose="02000000000000000000" pitchFamily="2" charset="0"/>
                <a:cs typeface="Roboto" panose="02000000000000000000" pitchFamily="2" charset="0"/>
              </a:rPr>
              <a:t>IDENTITY</a:t>
            </a:r>
          </a:p>
        </p:txBody>
      </p:sp>
      <p:sp>
        <p:nvSpPr>
          <p:cNvPr id="2" name="Footer Placeholder 6">
            <a:extLst>
              <a:ext uri="{FF2B5EF4-FFF2-40B4-BE49-F238E27FC236}">
                <a16:creationId xmlns:a16="http://schemas.microsoft.com/office/drawing/2014/main" id="{4F152D4A-A55F-00D4-8068-EB7EAD98235A}"/>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pic>
        <p:nvPicPr>
          <p:cNvPr id="3" name="Picture 2">
            <a:extLst>
              <a:ext uri="{FF2B5EF4-FFF2-40B4-BE49-F238E27FC236}">
                <a16:creationId xmlns:a16="http://schemas.microsoft.com/office/drawing/2014/main" id="{195598EA-FC00-311A-5D7A-2B88EBF5F4EA}"/>
              </a:ext>
            </a:extLst>
          </p:cNvPr>
          <p:cNvPicPr>
            <a:picLocks noChangeAspect="1"/>
          </p:cNvPicPr>
          <p:nvPr/>
        </p:nvPicPr>
        <p:blipFill rotWithShape="1">
          <a:blip r:embed="rId4">
            <a:duotone>
              <a:prstClr val="black"/>
              <a:schemeClr val="accent2">
                <a:tint val="45000"/>
                <a:satMod val="400000"/>
              </a:scheme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2985835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0F94-59F6-824B-8E53-DDB335390349}"/>
              </a:ext>
            </a:extLst>
          </p:cNvPr>
          <p:cNvSpPr>
            <a:spLocks noGrp="1"/>
          </p:cNvSpPr>
          <p:nvPr>
            <p:ph type="title"/>
          </p:nvPr>
        </p:nvSpPr>
        <p:spPr>
          <a:xfrm>
            <a:off x="1868773" y="425992"/>
            <a:ext cx="9415072" cy="1325563"/>
          </a:xfrm>
        </p:spPr>
        <p:txBody>
          <a:bodyPr anchor="ctr">
            <a:normAutofit/>
          </a:bodyPr>
          <a:lstStyle/>
          <a:p>
            <a:r>
              <a:rPr lang="en-US" sz="3200" spc="400" dirty="0">
                <a:latin typeface="Roboto" panose="02000000000000000000" pitchFamily="2" charset="0"/>
                <a:ea typeface="Roboto" panose="02000000000000000000" pitchFamily="2" charset="0"/>
                <a:cs typeface="Roboto" panose="02000000000000000000" pitchFamily="2" charset="0"/>
              </a:rPr>
              <a:t>BRAND IDENTITY</a:t>
            </a:r>
          </a:p>
        </p:txBody>
      </p:sp>
      <p:pic>
        <p:nvPicPr>
          <p:cNvPr id="4" name="Content Placeholder 12" descr="A close up of a logo&#10;&#10;Description automatically generated">
            <a:extLst>
              <a:ext uri="{FF2B5EF4-FFF2-40B4-BE49-F238E27FC236}">
                <a16:creationId xmlns:a16="http://schemas.microsoft.com/office/drawing/2014/main" id="{499620D4-0F9A-7F4F-8AF3-B63E7DFDBBBA}"/>
              </a:ext>
            </a:extLst>
          </p:cNvPr>
          <p:cNvPicPr>
            <a:picLocks noChangeAspect="1"/>
          </p:cNvPicPr>
          <p:nvPr/>
        </p:nvPicPr>
        <p:blipFill>
          <a:blip r:embed="rId3">
            <a:alphaModFix/>
            <a:duotone>
              <a:prstClr val="black"/>
              <a:schemeClr val="accent2">
                <a:tint val="45000"/>
                <a:satMod val="400000"/>
              </a:schemeClr>
            </a:duotone>
          </a:blip>
          <a:stretch>
            <a:fillRect/>
          </a:stretch>
        </p:blipFill>
        <p:spPr>
          <a:xfrm>
            <a:off x="245335" y="417862"/>
            <a:ext cx="1830135" cy="1220089"/>
          </a:xfrm>
          <a:prstGeom prst="rect">
            <a:avLst/>
          </a:prstGeom>
        </p:spPr>
      </p:pic>
      <p:sp>
        <p:nvSpPr>
          <p:cNvPr id="10" name="TextBox 9">
            <a:extLst>
              <a:ext uri="{FF2B5EF4-FFF2-40B4-BE49-F238E27FC236}">
                <a16:creationId xmlns:a16="http://schemas.microsoft.com/office/drawing/2014/main" id="{9476F083-66EC-BD47-BBC1-DAD5F859C9A0}"/>
              </a:ext>
            </a:extLst>
          </p:cNvPr>
          <p:cNvSpPr txBox="1"/>
          <p:nvPr/>
        </p:nvSpPr>
        <p:spPr>
          <a:xfrm>
            <a:off x="1307691" y="1537914"/>
            <a:ext cx="9976156" cy="4975849"/>
          </a:xfrm>
          <a:prstGeom prst="rect">
            <a:avLst/>
          </a:prstGeom>
          <a:noFill/>
        </p:spPr>
        <p:txBody>
          <a:bodyPr wrap="square" rtlCol="0">
            <a:spAutoFit/>
          </a:bodyPr>
          <a:lstStyle/>
          <a:p>
            <a:pPr marL="457189" indent="-457189">
              <a:buFont typeface="+mj-lt"/>
              <a:buAutoNum type="arabicPeriod"/>
            </a:pPr>
            <a:endParaRPr lang="en-US" sz="2667" dirty="0">
              <a:latin typeface="Roboto" panose="02000000000000000000" pitchFamily="2" charset="0"/>
              <a:ea typeface="Roboto" panose="02000000000000000000" pitchFamily="2" charset="0"/>
              <a:cs typeface="Roboto" panose="02000000000000000000" pitchFamily="2" charset="0"/>
            </a:endParaRPr>
          </a:p>
          <a:p>
            <a:pPr fontAlgn="base"/>
            <a:r>
              <a:rPr lang="en-US" sz="2400" b="1" dirty="0">
                <a:latin typeface="Roboto" panose="02000000000000000000" pitchFamily="2" charset="0"/>
                <a:ea typeface="Roboto" panose="02000000000000000000" pitchFamily="2" charset="0"/>
                <a:cs typeface="Roboto" panose="02000000000000000000" pitchFamily="2" charset="0"/>
              </a:rPr>
              <a:t>What BRAND is NOT:​</a:t>
            </a:r>
          </a:p>
          <a:p>
            <a:pPr marL="380990" indent="-380990" fontAlgn="base">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Your Mission or Vision Statement ​</a:t>
            </a:r>
          </a:p>
          <a:p>
            <a:pPr marL="380990" indent="-380990" fontAlgn="base">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An Ad a Billboard or Even a Series in a Campaign​</a:t>
            </a:r>
          </a:p>
          <a:p>
            <a:pPr marL="380990" indent="-380990" fontAlgn="base">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An Event or a Participating in Parades​</a:t>
            </a:r>
          </a:p>
          <a:p>
            <a:pPr marL="380990" indent="-380990" fontAlgn="base">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A Website (nor is it your Facebook page or a periodic post on other social sites)​</a:t>
            </a:r>
          </a:p>
          <a:p>
            <a:pPr fontAlgn="base"/>
            <a:endParaRPr lang="en-US" sz="2400" b="1" dirty="0">
              <a:latin typeface="Roboto" panose="02000000000000000000" pitchFamily="2" charset="0"/>
              <a:ea typeface="Roboto" panose="02000000000000000000" pitchFamily="2" charset="0"/>
              <a:cs typeface="Roboto" panose="02000000000000000000" pitchFamily="2" charset="0"/>
            </a:endParaRPr>
          </a:p>
          <a:p>
            <a:pPr fontAlgn="base"/>
            <a:r>
              <a:rPr lang="en-US" sz="2400" b="1" dirty="0">
                <a:latin typeface="Roboto" panose="02000000000000000000" pitchFamily="2" charset="0"/>
                <a:ea typeface="Roboto" panose="02000000000000000000" pitchFamily="2" charset="0"/>
                <a:cs typeface="Roboto" panose="02000000000000000000" pitchFamily="2" charset="0"/>
              </a:rPr>
              <a:t>What BRAND IS:​</a:t>
            </a:r>
          </a:p>
          <a:p>
            <a:pPr marL="380990" indent="-380990" fontAlgn="base">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What hearing your name, being in your presence, seeing your logo/look/people makes them:​</a:t>
            </a:r>
          </a:p>
          <a:p>
            <a:pPr algn="ctr" fontAlgn="base"/>
            <a:r>
              <a:rPr lang="en-US" sz="2400" b="1" dirty="0">
                <a:latin typeface="Roboto" panose="02000000000000000000" pitchFamily="2" charset="0"/>
                <a:ea typeface="Roboto" panose="02000000000000000000" pitchFamily="2" charset="0"/>
                <a:cs typeface="Roboto" panose="02000000000000000000" pitchFamily="2" charset="0"/>
              </a:rPr>
              <a:t>	</a:t>
            </a:r>
            <a:r>
              <a:rPr lang="en-US" sz="24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Think &gt; Know &gt; Feel​</a:t>
            </a:r>
          </a:p>
          <a:p>
            <a:pPr marL="609585" indent="-609585">
              <a:buAutoNum type="arabicPeriod"/>
            </a:pPr>
            <a:endParaRPr lang="en-US" sz="2667" dirty="0">
              <a:latin typeface="Roboto" panose="02000000000000000000" pitchFamily="2" charset="0"/>
              <a:ea typeface="Roboto" panose="02000000000000000000" pitchFamily="2" charset="0"/>
              <a:cs typeface="Roboto" panose="02000000000000000000" pitchFamily="2" charset="0"/>
            </a:endParaRPr>
          </a:p>
        </p:txBody>
      </p:sp>
      <p:sp>
        <p:nvSpPr>
          <p:cNvPr id="3" name="Footer Placeholder 6">
            <a:extLst>
              <a:ext uri="{FF2B5EF4-FFF2-40B4-BE49-F238E27FC236}">
                <a16:creationId xmlns:a16="http://schemas.microsoft.com/office/drawing/2014/main" id="{ABCE15A5-2F00-E795-A44B-27C3C219A753}"/>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pic>
        <p:nvPicPr>
          <p:cNvPr id="5" name="Picture 4">
            <a:extLst>
              <a:ext uri="{FF2B5EF4-FFF2-40B4-BE49-F238E27FC236}">
                <a16:creationId xmlns:a16="http://schemas.microsoft.com/office/drawing/2014/main" id="{1247EE13-FC8F-BA72-9550-4A585CEAF9EE}"/>
              </a:ext>
            </a:extLst>
          </p:cNvPr>
          <p:cNvPicPr>
            <a:picLocks noChangeAspect="1"/>
          </p:cNvPicPr>
          <p:nvPr/>
        </p:nvPicPr>
        <p:blipFill rotWithShape="1">
          <a:blip r:embed="rId4">
            <a:duotone>
              <a:prstClr val="black"/>
              <a:schemeClr val="accent2">
                <a:tint val="45000"/>
                <a:satMod val="400000"/>
              </a:scheme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327179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749"/>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749"/>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749"/>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1000"/>
                                  </p:stCondLst>
                                  <p:childTnLst>
                                    <p:set>
                                      <p:cBhvr>
                                        <p:cTn id="18" dur="1" fill="hold">
                                          <p:stCondLst>
                                            <p:cond delay="749"/>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1000"/>
                                  </p:stCondLst>
                                  <p:childTnLst>
                                    <p:set>
                                      <p:cBhvr>
                                        <p:cTn id="22" dur="1" fill="hold">
                                          <p:stCondLst>
                                            <p:cond delay="749"/>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1000"/>
                                  </p:stCondLst>
                                  <p:childTnLst>
                                    <p:set>
                                      <p:cBhvr>
                                        <p:cTn id="26" dur="1" fill="hold">
                                          <p:stCondLst>
                                            <p:cond delay="749"/>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1000"/>
                                  </p:stCondLst>
                                  <p:childTnLst>
                                    <p:set>
                                      <p:cBhvr>
                                        <p:cTn id="30" dur="1" fill="hold">
                                          <p:stCondLst>
                                            <p:cond delay="749"/>
                                          </p:stCondLst>
                                        </p:cTn>
                                        <p:tgtEl>
                                          <p:spTgt spid="10">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1000"/>
                                  </p:stCondLst>
                                  <p:childTnLst>
                                    <p:set>
                                      <p:cBhvr>
                                        <p:cTn id="34" dur="1" fill="hold">
                                          <p:stCondLst>
                                            <p:cond delay="749"/>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5358230" y="1255042"/>
            <a:ext cx="4875403" cy="1280583"/>
          </a:xfrm>
        </p:spPr>
        <p:txBody>
          <a:bodyPr>
            <a:normAutofit fontScale="90000"/>
          </a:bodyPr>
          <a:lstStyle/>
          <a:p>
            <a:r>
              <a:rPr lang="en-US" dirty="0">
                <a:latin typeface="Roboto" panose="02000000000000000000" pitchFamily="2" charset="0"/>
                <a:ea typeface="Roboto" panose="02000000000000000000" pitchFamily="2" charset="0"/>
                <a:cs typeface="Roboto" panose="02000000000000000000" pitchFamily="2" charset="0"/>
              </a:rPr>
              <a:t>Getting from the current mindset</a:t>
            </a:r>
            <a:r>
              <a:rPr lang="mr-IN" dirty="0">
                <a:latin typeface="Roboto" panose="02000000000000000000" pitchFamily="2" charset="0"/>
                <a:ea typeface="Roboto" panose="02000000000000000000" pitchFamily="2" charset="0"/>
                <a:cs typeface="Times" charset="0"/>
              </a:rPr>
              <a:t>…</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7" name="Rectangle 26"/>
          <p:cNvSpPr/>
          <p:nvPr/>
        </p:nvSpPr>
        <p:spPr>
          <a:xfrm>
            <a:off x="1051925" y="5792093"/>
            <a:ext cx="10283936" cy="584775"/>
          </a:xfrm>
          <a:prstGeom prst="rect">
            <a:avLst/>
          </a:prstGeom>
        </p:spPr>
        <p:txBody>
          <a:bodyPr wrap="square">
            <a:spAutoFit/>
          </a:bodyPr>
          <a:lstStyle/>
          <a:p>
            <a:r>
              <a:rPr lang="en-US" sz="3200" dirty="0">
                <a:latin typeface="Roboto" panose="02000000000000000000" pitchFamily="2" charset="0"/>
                <a:ea typeface="Roboto" panose="02000000000000000000" pitchFamily="2" charset="0"/>
                <a:cs typeface="Roboto" panose="02000000000000000000" pitchFamily="2" charset="0"/>
              </a:rPr>
              <a:t>Perception is more powerful than you may realize.</a:t>
            </a:r>
          </a:p>
        </p:txBody>
      </p:sp>
      <p:pic>
        <p:nvPicPr>
          <p:cNvPr id="7" name="Picture 20" descr="The-Mindset_Think-Know-Feel_Transpar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6729" y="1059937"/>
            <a:ext cx="4235527" cy="392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1"/>
          <p:cNvSpPr txBox="1">
            <a:spLocks/>
          </p:cNvSpPr>
          <p:nvPr/>
        </p:nvSpPr>
        <p:spPr>
          <a:xfrm>
            <a:off x="5585745" y="2618542"/>
            <a:ext cx="4587227" cy="12811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bg1"/>
                </a:solidFill>
                <a:latin typeface="+mj-lt"/>
                <a:ea typeface="+mj-ea"/>
                <a:cs typeface="+mj-cs"/>
              </a:defRPr>
            </a:lvl1pPr>
          </a:lstStyle>
          <a:p>
            <a:pPr algn="ctr">
              <a:defRPr/>
            </a:pPr>
            <a:r>
              <a:rPr lang="en-US" sz="2400" dirty="0">
                <a:solidFill>
                  <a:schemeClr val="accent2">
                    <a:lumMod val="75000"/>
                  </a:schemeClr>
                </a:solidFill>
                <a:latin typeface="Arial" charset="0"/>
                <a:ea typeface="Arial" charset="0"/>
                <a:cs typeface="Arial" charset="0"/>
              </a:rPr>
              <a:t>A process to help you evaluate your organization’s relationship building readiness. </a:t>
            </a:r>
          </a:p>
        </p:txBody>
      </p:sp>
      <p:pic>
        <p:nvPicPr>
          <p:cNvPr id="10" name="Content Placeholder 12" descr="A close up of a logo&#10;&#10;Description automatically generated">
            <a:extLst>
              <a:ext uri="{FF2B5EF4-FFF2-40B4-BE49-F238E27FC236}">
                <a16:creationId xmlns:a16="http://schemas.microsoft.com/office/drawing/2014/main" id="{4D0AC687-7E8A-D044-AB26-D895AF0FB4AA}"/>
              </a:ext>
            </a:extLst>
          </p:cNvPr>
          <p:cNvPicPr>
            <a:picLocks noChangeAspect="1"/>
          </p:cNvPicPr>
          <p:nvPr/>
        </p:nvPicPr>
        <p:blipFill>
          <a:blip r:embed="rId4">
            <a:alphaModFix/>
            <a:duotone>
              <a:prstClr val="black"/>
              <a:schemeClr val="accent1">
                <a:tint val="45000"/>
                <a:satMod val="400000"/>
              </a:schemeClr>
            </a:duotone>
          </a:blip>
          <a:stretch>
            <a:fillRect/>
          </a:stretch>
        </p:blipFill>
        <p:spPr>
          <a:xfrm>
            <a:off x="10679680" y="5691307"/>
            <a:ext cx="1301733" cy="867821"/>
          </a:xfrm>
          <a:prstGeom prst="rect">
            <a:avLst/>
          </a:prstGeom>
        </p:spPr>
      </p:pic>
      <p:sp>
        <p:nvSpPr>
          <p:cNvPr id="11" name="Title 1">
            <a:extLst>
              <a:ext uri="{FF2B5EF4-FFF2-40B4-BE49-F238E27FC236}">
                <a16:creationId xmlns:a16="http://schemas.microsoft.com/office/drawing/2014/main" id="{DC702E2F-63CC-9148-AA1A-AB2A4EAF2E62}"/>
              </a:ext>
            </a:extLst>
          </p:cNvPr>
          <p:cNvSpPr txBox="1">
            <a:spLocks/>
          </p:cNvSpPr>
          <p:nvPr/>
        </p:nvSpPr>
        <p:spPr>
          <a:xfrm>
            <a:off x="818561" y="750237"/>
            <a:ext cx="9415072" cy="132556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spc="400" dirty="0">
                <a:latin typeface="Roboto" panose="02000000000000000000" pitchFamily="2" charset="0"/>
                <a:ea typeface="Roboto" panose="02000000000000000000" pitchFamily="2" charset="0"/>
                <a:cs typeface="Roboto" panose="02000000000000000000" pitchFamily="2" charset="0"/>
              </a:rPr>
              <a:t>THE MINDSET</a:t>
            </a:r>
          </a:p>
        </p:txBody>
      </p:sp>
      <p:sp>
        <p:nvSpPr>
          <p:cNvPr id="2" name="Footer Placeholder 1">
            <a:extLst>
              <a:ext uri="{FF2B5EF4-FFF2-40B4-BE49-F238E27FC236}">
                <a16:creationId xmlns:a16="http://schemas.microsoft.com/office/drawing/2014/main" id="{6EEFEE0C-D67E-3495-8F1D-4C050F84D23F}"/>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pic>
        <p:nvPicPr>
          <p:cNvPr id="3" name="Picture 2">
            <a:extLst>
              <a:ext uri="{FF2B5EF4-FFF2-40B4-BE49-F238E27FC236}">
                <a16:creationId xmlns:a16="http://schemas.microsoft.com/office/drawing/2014/main" id="{4884A4CE-E79F-AC48-BDB4-85AF5F00FE3A}"/>
              </a:ext>
            </a:extLst>
          </p:cNvPr>
          <p:cNvPicPr>
            <a:picLocks noChangeAspect="1"/>
          </p:cNvPicPr>
          <p:nvPr/>
        </p:nvPicPr>
        <p:blipFill rotWithShape="1">
          <a:blip r:embed="rId5">
            <a:duotone>
              <a:prstClr val="black"/>
              <a:schemeClr val="accent2">
                <a:tint val="45000"/>
                <a:satMod val="400000"/>
              </a:scheme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2807209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114872" y="3399732"/>
            <a:ext cx="6912932" cy="1476539"/>
          </a:xfrm>
          <a:prstGeom prst="roundRect">
            <a:avLst>
              <a:gd name="adj" fmla="val 10206"/>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 dirty="0"/>
          </a:p>
        </p:txBody>
      </p:sp>
      <p:sp>
        <p:nvSpPr>
          <p:cNvPr id="5" name="Title 4"/>
          <p:cNvSpPr>
            <a:spLocks noGrp="1"/>
          </p:cNvSpPr>
          <p:nvPr>
            <p:ph type="title"/>
          </p:nvPr>
        </p:nvSpPr>
        <p:spPr>
          <a:xfrm>
            <a:off x="1038022" y="682393"/>
            <a:ext cx="7886700" cy="837349"/>
          </a:xfrm>
        </p:spPr>
        <p:txBody>
          <a:bodyPr>
            <a:normAutofit/>
          </a:bodyPr>
          <a:lstStyle/>
          <a:p>
            <a:r>
              <a:rPr lang="en-US" sz="3200" spc="400"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THE CURRENT MINDSET</a:t>
            </a:r>
          </a:p>
        </p:txBody>
      </p:sp>
      <p:sp>
        <p:nvSpPr>
          <p:cNvPr id="8" name="TextBox 7"/>
          <p:cNvSpPr txBox="1"/>
          <p:nvPr/>
        </p:nvSpPr>
        <p:spPr>
          <a:xfrm>
            <a:off x="1091313" y="3496062"/>
            <a:ext cx="3431043" cy="400110"/>
          </a:xfrm>
          <a:prstGeom prst="rect">
            <a:avLst/>
          </a:prstGeom>
          <a:noFill/>
        </p:spPr>
        <p:txBody>
          <a:bodyPr wrap="square" rtlCol="0">
            <a:spAutoFit/>
          </a:bodyPr>
          <a:lstStyle/>
          <a:p>
            <a:r>
              <a:rPr lang="en-US" sz="2000" b="1" dirty="0">
                <a:solidFill>
                  <a:schemeClr val="accent2">
                    <a:lumMod val="75000"/>
                  </a:schemeClr>
                </a:solidFill>
                <a:ea typeface="Arial" charset="0"/>
                <a:cs typeface="Arial" charset="0"/>
              </a:rPr>
              <a:t>KNOW</a:t>
            </a:r>
          </a:p>
        </p:txBody>
      </p:sp>
      <p:sp>
        <p:nvSpPr>
          <p:cNvPr id="9" name="Rectangle 8"/>
          <p:cNvSpPr/>
          <p:nvPr/>
        </p:nvSpPr>
        <p:spPr>
          <a:xfrm>
            <a:off x="1156690" y="3896172"/>
            <a:ext cx="6397684" cy="830997"/>
          </a:xfrm>
          <a:prstGeom prst="rect">
            <a:avLst/>
          </a:prstGeom>
        </p:spPr>
        <p:txBody>
          <a:bodyPr wrap="square">
            <a:spAutoFit/>
          </a:bodyPr>
          <a:lstStyle/>
          <a:p>
            <a:pPr>
              <a:defRPr/>
            </a:pPr>
            <a:r>
              <a:rPr lang="en-AU" sz="1600" b="1" dirty="0">
                <a:solidFill>
                  <a:prstClr val="black"/>
                </a:solidFill>
                <a:cs typeface="Arial" pitchFamily="34" charset="0"/>
              </a:rPr>
              <a:t>Hospital</a:t>
            </a:r>
            <a:r>
              <a:rPr lang="en-AU" sz="1600" dirty="0">
                <a:solidFill>
                  <a:prstClr val="black"/>
                </a:solidFill>
                <a:cs typeface="Arial" pitchFamily="34" charset="0"/>
              </a:rPr>
              <a:t> has a new facility and new doctors but I’m not sure what services and procedures are offered. If I </a:t>
            </a:r>
            <a:r>
              <a:rPr lang="en-AU" sz="1600" i="1" dirty="0">
                <a:solidFill>
                  <a:prstClr val="black"/>
                </a:solidFill>
                <a:cs typeface="Arial" pitchFamily="34" charset="0"/>
              </a:rPr>
              <a:t>have</a:t>
            </a:r>
            <a:r>
              <a:rPr lang="en-AU" sz="1600" dirty="0">
                <a:solidFill>
                  <a:prstClr val="black"/>
                </a:solidFill>
                <a:cs typeface="Arial" pitchFamily="34" charset="0"/>
              </a:rPr>
              <a:t> to go, there I will. I’ve read negative comments on social media about my friend’s experience there.  </a:t>
            </a:r>
          </a:p>
        </p:txBody>
      </p:sp>
      <p:sp>
        <p:nvSpPr>
          <p:cNvPr id="15" name="TextBox 14"/>
          <p:cNvSpPr txBox="1"/>
          <p:nvPr/>
        </p:nvSpPr>
        <p:spPr>
          <a:xfrm>
            <a:off x="1114872" y="4803541"/>
            <a:ext cx="3431043" cy="400110"/>
          </a:xfrm>
          <a:prstGeom prst="rect">
            <a:avLst/>
          </a:prstGeom>
          <a:noFill/>
        </p:spPr>
        <p:txBody>
          <a:bodyPr wrap="square" rtlCol="0">
            <a:spAutoFit/>
          </a:bodyPr>
          <a:lstStyle/>
          <a:p>
            <a:r>
              <a:rPr lang="en-US" sz="2000" b="1" dirty="0">
                <a:solidFill>
                  <a:schemeClr val="accent2">
                    <a:lumMod val="75000"/>
                  </a:schemeClr>
                </a:solidFill>
                <a:ea typeface="Arial" charset="0"/>
                <a:cs typeface="Arial" charset="0"/>
              </a:rPr>
              <a:t>FEEL</a:t>
            </a:r>
          </a:p>
        </p:txBody>
      </p:sp>
      <p:sp>
        <p:nvSpPr>
          <p:cNvPr id="16" name="Rectangle 15"/>
          <p:cNvSpPr/>
          <p:nvPr/>
        </p:nvSpPr>
        <p:spPr>
          <a:xfrm>
            <a:off x="1149568" y="5152698"/>
            <a:ext cx="6597189" cy="1077218"/>
          </a:xfrm>
          <a:prstGeom prst="rect">
            <a:avLst/>
          </a:prstGeom>
        </p:spPr>
        <p:txBody>
          <a:bodyPr wrap="square">
            <a:spAutoFit/>
          </a:bodyPr>
          <a:lstStyle/>
          <a:p>
            <a:pPr>
              <a:defRPr/>
            </a:pPr>
            <a:r>
              <a:rPr lang="en-AU" sz="1600" dirty="0">
                <a:solidFill>
                  <a:prstClr val="black"/>
                </a:solidFill>
                <a:cs typeface="Arial" pitchFamily="34" charset="0"/>
              </a:rPr>
              <a:t>In non-threatening situations, I’d be safe to stay in the county for care and go to my local </a:t>
            </a:r>
            <a:r>
              <a:rPr lang="en-AU" sz="1600" b="1" dirty="0">
                <a:solidFill>
                  <a:prstClr val="black"/>
                </a:solidFill>
                <a:cs typeface="Arial" pitchFamily="34" charset="0"/>
              </a:rPr>
              <a:t>Hospital</a:t>
            </a:r>
            <a:r>
              <a:rPr lang="en-AU" sz="1600" dirty="0">
                <a:solidFill>
                  <a:prstClr val="black"/>
                </a:solidFill>
                <a:cs typeface="Arial" pitchFamily="34" charset="0"/>
              </a:rPr>
              <a:t>.  I’m angry that things cost more, that the administrator makes too much money considering how much I earn. Why worry? They’ll be here when I need them.</a:t>
            </a:r>
            <a:endParaRPr lang="en-US" sz="1600" dirty="0">
              <a:solidFill>
                <a:prstClr val="black"/>
              </a:solidFill>
              <a:cs typeface="Arial" pitchFamily="34" charset="0"/>
            </a:endParaRPr>
          </a:p>
        </p:txBody>
      </p:sp>
      <p:sp>
        <p:nvSpPr>
          <p:cNvPr id="18" name="TextBox 17"/>
          <p:cNvSpPr txBox="1"/>
          <p:nvPr/>
        </p:nvSpPr>
        <p:spPr>
          <a:xfrm>
            <a:off x="1077464" y="1757983"/>
            <a:ext cx="4567308" cy="400110"/>
          </a:xfrm>
          <a:prstGeom prst="rect">
            <a:avLst/>
          </a:prstGeom>
          <a:noFill/>
        </p:spPr>
        <p:txBody>
          <a:bodyPr wrap="square" rtlCol="0">
            <a:spAutoFit/>
          </a:bodyPr>
          <a:lstStyle/>
          <a:p>
            <a:r>
              <a:rPr lang="en-US" sz="2000" b="1" dirty="0">
                <a:solidFill>
                  <a:schemeClr val="accent2">
                    <a:lumMod val="75000"/>
                  </a:schemeClr>
                </a:solidFill>
                <a:ea typeface="Arial" charset="0"/>
                <a:cs typeface="Arial" charset="0"/>
              </a:rPr>
              <a:t>THINK</a:t>
            </a:r>
            <a:endParaRPr lang="en-US" sz="1351" b="1" dirty="0">
              <a:solidFill>
                <a:schemeClr val="accent2">
                  <a:lumMod val="75000"/>
                </a:schemeClr>
              </a:solidFill>
              <a:ea typeface="Arial" charset="0"/>
              <a:cs typeface="Arial" charset="0"/>
            </a:endParaRPr>
          </a:p>
        </p:txBody>
      </p:sp>
      <p:sp>
        <p:nvSpPr>
          <p:cNvPr id="19" name="Rectangle 18"/>
          <p:cNvSpPr/>
          <p:nvPr/>
        </p:nvSpPr>
        <p:spPr>
          <a:xfrm>
            <a:off x="1077464" y="2096251"/>
            <a:ext cx="6613096" cy="1077218"/>
          </a:xfrm>
          <a:prstGeom prst="rect">
            <a:avLst/>
          </a:prstGeom>
        </p:spPr>
        <p:txBody>
          <a:bodyPr wrap="square">
            <a:spAutoFit/>
          </a:bodyPr>
          <a:lstStyle/>
          <a:p>
            <a:pPr>
              <a:defRPr/>
            </a:pPr>
            <a:r>
              <a:rPr lang="en-AU" sz="1600" b="1" dirty="0">
                <a:solidFill>
                  <a:prstClr val="black"/>
                </a:solidFill>
                <a:cs typeface="Arial" pitchFamily="34" charset="0"/>
              </a:rPr>
              <a:t>Hospital</a:t>
            </a:r>
            <a:r>
              <a:rPr lang="en-AU" sz="1600" dirty="0">
                <a:solidFill>
                  <a:prstClr val="black"/>
                </a:solidFill>
                <a:cs typeface="Arial" pitchFamily="34" charset="0"/>
              </a:rPr>
              <a:t> does not offer the quality of care that I can find in bigger city. The ER has long wait times; plus, they transfer people out to larger hospitals, and you never know what doctor you will see. It will cost you more to go there for some things.  </a:t>
            </a:r>
          </a:p>
        </p:txBody>
      </p:sp>
      <p:grpSp>
        <p:nvGrpSpPr>
          <p:cNvPr id="17" name="Group 16"/>
          <p:cNvGrpSpPr/>
          <p:nvPr/>
        </p:nvGrpSpPr>
        <p:grpSpPr>
          <a:xfrm>
            <a:off x="8328127" y="3512349"/>
            <a:ext cx="1005815" cy="1269631"/>
            <a:chOff x="7845425" y="12104688"/>
            <a:chExt cx="1065213" cy="1344612"/>
          </a:xfrm>
          <a:solidFill>
            <a:schemeClr val="bg1"/>
          </a:solidFill>
        </p:grpSpPr>
        <p:sp>
          <p:nvSpPr>
            <p:cNvPr id="20" name="Freeform 263"/>
            <p:cNvSpPr>
              <a:spLocks noEditPoints="1"/>
            </p:cNvSpPr>
            <p:nvPr/>
          </p:nvSpPr>
          <p:spPr bwMode="auto">
            <a:xfrm>
              <a:off x="8050213" y="12350750"/>
              <a:ext cx="655638" cy="893763"/>
            </a:xfrm>
            <a:custGeom>
              <a:avLst/>
              <a:gdLst>
                <a:gd name="T0" fmla="*/ 103 w 215"/>
                <a:gd name="T1" fmla="*/ 2 h 293"/>
                <a:gd name="T2" fmla="*/ 0 w 215"/>
                <a:gd name="T3" fmla="*/ 108 h 293"/>
                <a:gd name="T4" fmla="*/ 25 w 215"/>
                <a:gd name="T5" fmla="*/ 177 h 293"/>
                <a:gd name="T6" fmla="*/ 61 w 215"/>
                <a:gd name="T7" fmla="*/ 277 h 293"/>
                <a:gd name="T8" fmla="*/ 71 w 215"/>
                <a:gd name="T9" fmla="*/ 293 h 293"/>
                <a:gd name="T10" fmla="*/ 145 w 215"/>
                <a:gd name="T11" fmla="*/ 293 h 293"/>
                <a:gd name="T12" fmla="*/ 154 w 215"/>
                <a:gd name="T13" fmla="*/ 277 h 293"/>
                <a:gd name="T14" fmla="*/ 192 w 215"/>
                <a:gd name="T15" fmla="*/ 176 h 293"/>
                <a:gd name="T16" fmla="*/ 215 w 215"/>
                <a:gd name="T17" fmla="*/ 109 h 293"/>
                <a:gd name="T18" fmla="*/ 182 w 215"/>
                <a:gd name="T19" fmla="*/ 31 h 293"/>
                <a:gd name="T20" fmla="*/ 103 w 215"/>
                <a:gd name="T21" fmla="*/ 2 h 293"/>
                <a:gd name="T22" fmla="*/ 177 w 215"/>
                <a:gd name="T23" fmla="*/ 164 h 293"/>
                <a:gd name="T24" fmla="*/ 135 w 215"/>
                <a:gd name="T25" fmla="*/ 274 h 293"/>
                <a:gd name="T26" fmla="*/ 80 w 215"/>
                <a:gd name="T27" fmla="*/ 274 h 293"/>
                <a:gd name="T28" fmla="*/ 40 w 215"/>
                <a:gd name="T29" fmla="*/ 165 h 293"/>
                <a:gd name="T30" fmla="*/ 19 w 215"/>
                <a:gd name="T31" fmla="*/ 109 h 293"/>
                <a:gd name="T32" fmla="*/ 104 w 215"/>
                <a:gd name="T33" fmla="*/ 20 h 293"/>
                <a:gd name="T34" fmla="*/ 169 w 215"/>
                <a:gd name="T35" fmla="*/ 45 h 293"/>
                <a:gd name="T36" fmla="*/ 196 w 215"/>
                <a:gd name="T37" fmla="*/ 109 h 293"/>
                <a:gd name="T38" fmla="*/ 177 w 215"/>
                <a:gd name="T39" fmla="*/ 164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293">
                  <a:moveTo>
                    <a:pt x="103" y="2"/>
                  </a:moveTo>
                  <a:cubicBezTo>
                    <a:pt x="47" y="4"/>
                    <a:pt x="1" y="52"/>
                    <a:pt x="0" y="108"/>
                  </a:cubicBezTo>
                  <a:cubicBezTo>
                    <a:pt x="0" y="134"/>
                    <a:pt x="9" y="158"/>
                    <a:pt x="25" y="177"/>
                  </a:cubicBezTo>
                  <a:cubicBezTo>
                    <a:pt x="48" y="205"/>
                    <a:pt x="61" y="240"/>
                    <a:pt x="61" y="277"/>
                  </a:cubicBezTo>
                  <a:cubicBezTo>
                    <a:pt x="61" y="277"/>
                    <a:pt x="59" y="293"/>
                    <a:pt x="71" y="293"/>
                  </a:cubicBezTo>
                  <a:cubicBezTo>
                    <a:pt x="145" y="293"/>
                    <a:pt x="145" y="293"/>
                    <a:pt x="145" y="293"/>
                  </a:cubicBezTo>
                  <a:cubicBezTo>
                    <a:pt x="157" y="293"/>
                    <a:pt x="154" y="277"/>
                    <a:pt x="154" y="277"/>
                  </a:cubicBezTo>
                  <a:cubicBezTo>
                    <a:pt x="154" y="241"/>
                    <a:pt x="167" y="206"/>
                    <a:pt x="192" y="176"/>
                  </a:cubicBezTo>
                  <a:cubicBezTo>
                    <a:pt x="207" y="156"/>
                    <a:pt x="215" y="133"/>
                    <a:pt x="215" y="109"/>
                  </a:cubicBezTo>
                  <a:cubicBezTo>
                    <a:pt x="215" y="79"/>
                    <a:pt x="203" y="52"/>
                    <a:pt x="182" y="31"/>
                  </a:cubicBezTo>
                  <a:cubicBezTo>
                    <a:pt x="161" y="11"/>
                    <a:pt x="133" y="0"/>
                    <a:pt x="103" y="2"/>
                  </a:cubicBezTo>
                  <a:close/>
                  <a:moveTo>
                    <a:pt x="177" y="164"/>
                  </a:moveTo>
                  <a:cubicBezTo>
                    <a:pt x="150" y="197"/>
                    <a:pt x="136" y="236"/>
                    <a:pt x="135" y="274"/>
                  </a:cubicBezTo>
                  <a:cubicBezTo>
                    <a:pt x="80" y="274"/>
                    <a:pt x="80" y="274"/>
                    <a:pt x="80" y="274"/>
                  </a:cubicBezTo>
                  <a:cubicBezTo>
                    <a:pt x="79" y="235"/>
                    <a:pt x="65" y="196"/>
                    <a:pt x="40" y="165"/>
                  </a:cubicBezTo>
                  <a:cubicBezTo>
                    <a:pt x="26" y="149"/>
                    <a:pt x="19" y="129"/>
                    <a:pt x="19" y="109"/>
                  </a:cubicBezTo>
                  <a:cubicBezTo>
                    <a:pt x="19" y="62"/>
                    <a:pt x="57" y="22"/>
                    <a:pt x="104" y="20"/>
                  </a:cubicBezTo>
                  <a:cubicBezTo>
                    <a:pt x="129" y="19"/>
                    <a:pt x="152" y="28"/>
                    <a:pt x="169" y="45"/>
                  </a:cubicBezTo>
                  <a:cubicBezTo>
                    <a:pt x="187" y="62"/>
                    <a:pt x="196" y="84"/>
                    <a:pt x="196" y="109"/>
                  </a:cubicBezTo>
                  <a:cubicBezTo>
                    <a:pt x="196" y="129"/>
                    <a:pt x="190" y="148"/>
                    <a:pt x="177"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25" name="Freeform 264"/>
            <p:cNvSpPr>
              <a:spLocks/>
            </p:cNvSpPr>
            <p:nvPr/>
          </p:nvSpPr>
          <p:spPr bwMode="auto">
            <a:xfrm>
              <a:off x="8636000" y="12247563"/>
              <a:ext cx="130175" cy="134938"/>
            </a:xfrm>
            <a:custGeom>
              <a:avLst/>
              <a:gdLst>
                <a:gd name="T0" fmla="*/ 39 w 43"/>
                <a:gd name="T1" fmla="*/ 4 h 44"/>
                <a:gd name="T2" fmla="*/ 26 w 43"/>
                <a:gd name="T3" fmla="*/ 4 h 44"/>
                <a:gd name="T4" fmla="*/ 3 w 43"/>
                <a:gd name="T5" fmla="*/ 27 h 44"/>
                <a:gd name="T6" fmla="*/ 3 w 43"/>
                <a:gd name="T7" fmla="*/ 40 h 44"/>
                <a:gd name="T8" fmla="*/ 16 w 43"/>
                <a:gd name="T9" fmla="*/ 40 h 44"/>
                <a:gd name="T10" fmla="*/ 39 w 43"/>
                <a:gd name="T11" fmla="*/ 17 h 44"/>
                <a:gd name="T12" fmla="*/ 39 w 43"/>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43" h="44">
                  <a:moveTo>
                    <a:pt x="39" y="4"/>
                  </a:moveTo>
                  <a:cubicBezTo>
                    <a:pt x="36" y="0"/>
                    <a:pt x="30" y="0"/>
                    <a:pt x="26" y="4"/>
                  </a:cubicBezTo>
                  <a:cubicBezTo>
                    <a:pt x="3" y="27"/>
                    <a:pt x="3" y="27"/>
                    <a:pt x="3" y="27"/>
                  </a:cubicBezTo>
                  <a:cubicBezTo>
                    <a:pt x="0" y="31"/>
                    <a:pt x="0" y="36"/>
                    <a:pt x="3" y="40"/>
                  </a:cubicBezTo>
                  <a:cubicBezTo>
                    <a:pt x="7" y="44"/>
                    <a:pt x="13" y="44"/>
                    <a:pt x="16" y="40"/>
                  </a:cubicBezTo>
                  <a:cubicBezTo>
                    <a:pt x="39" y="17"/>
                    <a:pt x="39" y="17"/>
                    <a:pt x="39" y="17"/>
                  </a:cubicBezTo>
                  <a:cubicBezTo>
                    <a:pt x="43" y="14"/>
                    <a:pt x="43" y="8"/>
                    <a:pt x="3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26" name="Freeform 265"/>
            <p:cNvSpPr>
              <a:spLocks/>
            </p:cNvSpPr>
            <p:nvPr/>
          </p:nvSpPr>
          <p:spPr bwMode="auto">
            <a:xfrm>
              <a:off x="8235950" y="13284200"/>
              <a:ext cx="287338" cy="58738"/>
            </a:xfrm>
            <a:custGeom>
              <a:avLst/>
              <a:gdLst>
                <a:gd name="T0" fmla="*/ 84 w 94"/>
                <a:gd name="T1" fmla="*/ 0 h 19"/>
                <a:gd name="T2" fmla="*/ 9 w 94"/>
                <a:gd name="T3" fmla="*/ 0 h 19"/>
                <a:gd name="T4" fmla="*/ 0 w 94"/>
                <a:gd name="T5" fmla="*/ 9 h 19"/>
                <a:gd name="T6" fmla="*/ 9 w 94"/>
                <a:gd name="T7" fmla="*/ 19 h 19"/>
                <a:gd name="T8" fmla="*/ 84 w 94"/>
                <a:gd name="T9" fmla="*/ 19 h 19"/>
                <a:gd name="T10" fmla="*/ 94 w 94"/>
                <a:gd name="T11" fmla="*/ 9 h 19"/>
                <a:gd name="T12" fmla="*/ 84 w 9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94" h="19">
                  <a:moveTo>
                    <a:pt x="84" y="0"/>
                  </a:moveTo>
                  <a:cubicBezTo>
                    <a:pt x="9" y="0"/>
                    <a:pt x="9" y="0"/>
                    <a:pt x="9" y="0"/>
                  </a:cubicBezTo>
                  <a:cubicBezTo>
                    <a:pt x="4" y="0"/>
                    <a:pt x="0" y="4"/>
                    <a:pt x="0" y="9"/>
                  </a:cubicBezTo>
                  <a:cubicBezTo>
                    <a:pt x="0" y="15"/>
                    <a:pt x="4" y="19"/>
                    <a:pt x="9" y="19"/>
                  </a:cubicBezTo>
                  <a:cubicBezTo>
                    <a:pt x="84" y="19"/>
                    <a:pt x="84" y="19"/>
                    <a:pt x="84" y="19"/>
                  </a:cubicBezTo>
                  <a:cubicBezTo>
                    <a:pt x="89" y="19"/>
                    <a:pt x="94" y="14"/>
                    <a:pt x="94" y="9"/>
                  </a:cubicBezTo>
                  <a:cubicBezTo>
                    <a:pt x="94" y="4"/>
                    <a:pt x="89" y="0"/>
                    <a:pt x="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27" name="Freeform 266"/>
            <p:cNvSpPr>
              <a:spLocks/>
            </p:cNvSpPr>
            <p:nvPr/>
          </p:nvSpPr>
          <p:spPr bwMode="auto">
            <a:xfrm>
              <a:off x="8278813" y="13392150"/>
              <a:ext cx="198438" cy="57150"/>
            </a:xfrm>
            <a:custGeom>
              <a:avLst/>
              <a:gdLst>
                <a:gd name="T0" fmla="*/ 56 w 65"/>
                <a:gd name="T1" fmla="*/ 0 h 19"/>
                <a:gd name="T2" fmla="*/ 10 w 65"/>
                <a:gd name="T3" fmla="*/ 0 h 19"/>
                <a:gd name="T4" fmla="*/ 0 w 65"/>
                <a:gd name="T5" fmla="*/ 10 h 19"/>
                <a:gd name="T6" fmla="*/ 10 w 65"/>
                <a:gd name="T7" fmla="*/ 19 h 19"/>
                <a:gd name="T8" fmla="*/ 56 w 65"/>
                <a:gd name="T9" fmla="*/ 19 h 19"/>
                <a:gd name="T10" fmla="*/ 65 w 65"/>
                <a:gd name="T11" fmla="*/ 10 h 19"/>
                <a:gd name="T12" fmla="*/ 56 w 6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65" h="19">
                  <a:moveTo>
                    <a:pt x="56" y="0"/>
                  </a:moveTo>
                  <a:cubicBezTo>
                    <a:pt x="10" y="0"/>
                    <a:pt x="10" y="0"/>
                    <a:pt x="10" y="0"/>
                  </a:cubicBezTo>
                  <a:cubicBezTo>
                    <a:pt x="4" y="0"/>
                    <a:pt x="0" y="4"/>
                    <a:pt x="0" y="10"/>
                  </a:cubicBezTo>
                  <a:cubicBezTo>
                    <a:pt x="0" y="15"/>
                    <a:pt x="4" y="19"/>
                    <a:pt x="10" y="19"/>
                  </a:cubicBezTo>
                  <a:cubicBezTo>
                    <a:pt x="56" y="19"/>
                    <a:pt x="56" y="19"/>
                    <a:pt x="56" y="19"/>
                  </a:cubicBezTo>
                  <a:cubicBezTo>
                    <a:pt x="61" y="19"/>
                    <a:pt x="65" y="15"/>
                    <a:pt x="65" y="10"/>
                  </a:cubicBezTo>
                  <a:cubicBezTo>
                    <a:pt x="65" y="4"/>
                    <a:pt x="61" y="0"/>
                    <a:pt x="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28" name="Freeform 267"/>
            <p:cNvSpPr>
              <a:spLocks/>
            </p:cNvSpPr>
            <p:nvPr/>
          </p:nvSpPr>
          <p:spPr bwMode="auto">
            <a:xfrm>
              <a:off x="8348663" y="12104688"/>
              <a:ext cx="58738" cy="155575"/>
            </a:xfrm>
            <a:custGeom>
              <a:avLst/>
              <a:gdLst>
                <a:gd name="T0" fmla="*/ 0 w 19"/>
                <a:gd name="T1" fmla="*/ 9 h 51"/>
                <a:gd name="T2" fmla="*/ 0 w 19"/>
                <a:gd name="T3" fmla="*/ 41 h 51"/>
                <a:gd name="T4" fmla="*/ 10 w 19"/>
                <a:gd name="T5" fmla="*/ 51 h 51"/>
                <a:gd name="T6" fmla="*/ 19 w 19"/>
                <a:gd name="T7" fmla="*/ 41 h 51"/>
                <a:gd name="T8" fmla="*/ 19 w 19"/>
                <a:gd name="T9" fmla="*/ 9 h 51"/>
                <a:gd name="T10" fmla="*/ 10 w 19"/>
                <a:gd name="T11" fmla="*/ 0 h 51"/>
                <a:gd name="T12" fmla="*/ 0 w 19"/>
                <a:gd name="T13" fmla="*/ 9 h 51"/>
              </a:gdLst>
              <a:ahLst/>
              <a:cxnLst>
                <a:cxn ang="0">
                  <a:pos x="T0" y="T1"/>
                </a:cxn>
                <a:cxn ang="0">
                  <a:pos x="T2" y="T3"/>
                </a:cxn>
                <a:cxn ang="0">
                  <a:pos x="T4" y="T5"/>
                </a:cxn>
                <a:cxn ang="0">
                  <a:pos x="T6" y="T7"/>
                </a:cxn>
                <a:cxn ang="0">
                  <a:pos x="T8" y="T9"/>
                </a:cxn>
                <a:cxn ang="0">
                  <a:pos x="T10" y="T11"/>
                </a:cxn>
                <a:cxn ang="0">
                  <a:pos x="T12" y="T13"/>
                </a:cxn>
              </a:cxnLst>
              <a:rect l="0" t="0" r="r" b="b"/>
              <a:pathLst>
                <a:path w="19" h="51">
                  <a:moveTo>
                    <a:pt x="0" y="9"/>
                  </a:moveTo>
                  <a:cubicBezTo>
                    <a:pt x="0" y="41"/>
                    <a:pt x="0" y="41"/>
                    <a:pt x="0" y="41"/>
                  </a:cubicBezTo>
                  <a:cubicBezTo>
                    <a:pt x="0" y="47"/>
                    <a:pt x="5" y="51"/>
                    <a:pt x="10" y="51"/>
                  </a:cubicBezTo>
                  <a:cubicBezTo>
                    <a:pt x="15" y="51"/>
                    <a:pt x="19" y="47"/>
                    <a:pt x="19" y="41"/>
                  </a:cubicBezTo>
                  <a:cubicBezTo>
                    <a:pt x="19" y="9"/>
                    <a:pt x="19" y="9"/>
                    <a:pt x="19" y="9"/>
                  </a:cubicBezTo>
                  <a:cubicBezTo>
                    <a:pt x="19" y="4"/>
                    <a:pt x="15" y="0"/>
                    <a:pt x="10" y="0"/>
                  </a:cubicBezTo>
                  <a:cubicBezTo>
                    <a:pt x="5" y="0"/>
                    <a:pt x="0" y="4"/>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29" name="Freeform 268"/>
            <p:cNvSpPr>
              <a:spLocks/>
            </p:cNvSpPr>
            <p:nvPr/>
          </p:nvSpPr>
          <p:spPr bwMode="auto">
            <a:xfrm>
              <a:off x="7989888" y="12247563"/>
              <a:ext cx="133350" cy="134938"/>
            </a:xfrm>
            <a:custGeom>
              <a:avLst/>
              <a:gdLst>
                <a:gd name="T0" fmla="*/ 40 w 44"/>
                <a:gd name="T1" fmla="*/ 40 h 44"/>
                <a:gd name="T2" fmla="*/ 40 w 44"/>
                <a:gd name="T3" fmla="*/ 27 h 44"/>
                <a:gd name="T4" fmla="*/ 17 w 44"/>
                <a:gd name="T5" fmla="*/ 4 h 44"/>
                <a:gd name="T6" fmla="*/ 4 w 44"/>
                <a:gd name="T7" fmla="*/ 4 h 44"/>
                <a:gd name="T8" fmla="*/ 4 w 44"/>
                <a:gd name="T9" fmla="*/ 17 h 44"/>
                <a:gd name="T10" fmla="*/ 27 w 44"/>
                <a:gd name="T11" fmla="*/ 40 h 44"/>
                <a:gd name="T12" fmla="*/ 40 w 44"/>
                <a:gd name="T13" fmla="*/ 4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40" y="40"/>
                  </a:moveTo>
                  <a:cubicBezTo>
                    <a:pt x="44" y="36"/>
                    <a:pt x="44" y="31"/>
                    <a:pt x="40" y="27"/>
                  </a:cubicBezTo>
                  <a:cubicBezTo>
                    <a:pt x="17" y="4"/>
                    <a:pt x="17" y="4"/>
                    <a:pt x="17" y="4"/>
                  </a:cubicBezTo>
                  <a:cubicBezTo>
                    <a:pt x="14" y="0"/>
                    <a:pt x="8" y="0"/>
                    <a:pt x="4" y="4"/>
                  </a:cubicBezTo>
                  <a:cubicBezTo>
                    <a:pt x="1" y="8"/>
                    <a:pt x="0" y="14"/>
                    <a:pt x="4" y="17"/>
                  </a:cubicBezTo>
                  <a:cubicBezTo>
                    <a:pt x="27" y="40"/>
                    <a:pt x="27" y="40"/>
                    <a:pt x="27" y="40"/>
                  </a:cubicBezTo>
                  <a:cubicBezTo>
                    <a:pt x="31" y="44"/>
                    <a:pt x="37" y="44"/>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30" name="Freeform 269"/>
            <p:cNvSpPr>
              <a:spLocks/>
            </p:cNvSpPr>
            <p:nvPr/>
          </p:nvSpPr>
          <p:spPr bwMode="auto">
            <a:xfrm>
              <a:off x="8755063" y="12607925"/>
              <a:ext cx="155575" cy="57150"/>
            </a:xfrm>
            <a:custGeom>
              <a:avLst/>
              <a:gdLst>
                <a:gd name="T0" fmla="*/ 42 w 51"/>
                <a:gd name="T1" fmla="*/ 0 h 19"/>
                <a:gd name="T2" fmla="*/ 10 w 51"/>
                <a:gd name="T3" fmla="*/ 0 h 19"/>
                <a:gd name="T4" fmla="*/ 0 w 51"/>
                <a:gd name="T5" fmla="*/ 10 h 19"/>
                <a:gd name="T6" fmla="*/ 10 w 51"/>
                <a:gd name="T7" fmla="*/ 19 h 19"/>
                <a:gd name="T8" fmla="*/ 42 w 51"/>
                <a:gd name="T9" fmla="*/ 19 h 19"/>
                <a:gd name="T10" fmla="*/ 51 w 51"/>
                <a:gd name="T11" fmla="*/ 10 h 19"/>
                <a:gd name="T12" fmla="*/ 42 w 5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1" h="19">
                  <a:moveTo>
                    <a:pt x="42" y="0"/>
                  </a:moveTo>
                  <a:cubicBezTo>
                    <a:pt x="10" y="0"/>
                    <a:pt x="10" y="0"/>
                    <a:pt x="10" y="0"/>
                  </a:cubicBezTo>
                  <a:cubicBezTo>
                    <a:pt x="5" y="0"/>
                    <a:pt x="0" y="4"/>
                    <a:pt x="0" y="10"/>
                  </a:cubicBezTo>
                  <a:cubicBezTo>
                    <a:pt x="0" y="15"/>
                    <a:pt x="5" y="19"/>
                    <a:pt x="10" y="19"/>
                  </a:cubicBezTo>
                  <a:cubicBezTo>
                    <a:pt x="42" y="19"/>
                    <a:pt x="42" y="19"/>
                    <a:pt x="42" y="19"/>
                  </a:cubicBezTo>
                  <a:cubicBezTo>
                    <a:pt x="47" y="19"/>
                    <a:pt x="51" y="15"/>
                    <a:pt x="51" y="10"/>
                  </a:cubicBezTo>
                  <a:cubicBezTo>
                    <a:pt x="51" y="4"/>
                    <a:pt x="47"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31" name="Freeform 270"/>
            <p:cNvSpPr>
              <a:spLocks/>
            </p:cNvSpPr>
            <p:nvPr/>
          </p:nvSpPr>
          <p:spPr bwMode="auto">
            <a:xfrm>
              <a:off x="7845425" y="12607925"/>
              <a:ext cx="155575" cy="57150"/>
            </a:xfrm>
            <a:custGeom>
              <a:avLst/>
              <a:gdLst>
                <a:gd name="T0" fmla="*/ 42 w 51"/>
                <a:gd name="T1" fmla="*/ 0 h 19"/>
                <a:gd name="T2" fmla="*/ 9 w 51"/>
                <a:gd name="T3" fmla="*/ 0 h 19"/>
                <a:gd name="T4" fmla="*/ 0 w 51"/>
                <a:gd name="T5" fmla="*/ 10 h 19"/>
                <a:gd name="T6" fmla="*/ 9 w 51"/>
                <a:gd name="T7" fmla="*/ 19 h 19"/>
                <a:gd name="T8" fmla="*/ 42 w 51"/>
                <a:gd name="T9" fmla="*/ 19 h 19"/>
                <a:gd name="T10" fmla="*/ 51 w 51"/>
                <a:gd name="T11" fmla="*/ 10 h 19"/>
                <a:gd name="T12" fmla="*/ 42 w 5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1" h="19">
                  <a:moveTo>
                    <a:pt x="42" y="0"/>
                  </a:moveTo>
                  <a:cubicBezTo>
                    <a:pt x="9" y="0"/>
                    <a:pt x="9" y="0"/>
                    <a:pt x="9" y="0"/>
                  </a:cubicBezTo>
                  <a:cubicBezTo>
                    <a:pt x="4" y="0"/>
                    <a:pt x="0" y="4"/>
                    <a:pt x="0" y="10"/>
                  </a:cubicBezTo>
                  <a:cubicBezTo>
                    <a:pt x="0" y="15"/>
                    <a:pt x="4" y="19"/>
                    <a:pt x="9" y="19"/>
                  </a:cubicBezTo>
                  <a:cubicBezTo>
                    <a:pt x="42" y="19"/>
                    <a:pt x="42" y="19"/>
                    <a:pt x="42" y="19"/>
                  </a:cubicBezTo>
                  <a:cubicBezTo>
                    <a:pt x="47" y="19"/>
                    <a:pt x="51" y="15"/>
                    <a:pt x="51" y="10"/>
                  </a:cubicBezTo>
                  <a:cubicBezTo>
                    <a:pt x="51" y="4"/>
                    <a:pt x="47"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273" y="1207967"/>
            <a:ext cx="2226437" cy="222643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841" y="2472165"/>
            <a:ext cx="2605009" cy="260500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273" y="4212368"/>
            <a:ext cx="2076023" cy="2076023"/>
          </a:xfrm>
          <a:prstGeom prst="rect">
            <a:avLst/>
          </a:prstGeom>
        </p:spPr>
      </p:pic>
      <p:pic>
        <p:nvPicPr>
          <p:cNvPr id="22" name="Content Placeholder 12" descr="A close up of a logo&#10;&#10;Description automatically generated">
            <a:extLst>
              <a:ext uri="{FF2B5EF4-FFF2-40B4-BE49-F238E27FC236}">
                <a16:creationId xmlns:a16="http://schemas.microsoft.com/office/drawing/2014/main" id="{81152F62-ADA8-544E-9091-11621CC8D7FE}"/>
              </a:ext>
            </a:extLst>
          </p:cNvPr>
          <p:cNvPicPr>
            <a:picLocks noChangeAspect="1"/>
          </p:cNvPicPr>
          <p:nvPr/>
        </p:nvPicPr>
        <p:blipFill>
          <a:blip r:embed="rId6">
            <a:alphaModFix/>
            <a:duotone>
              <a:prstClr val="black"/>
              <a:schemeClr val="accent1">
                <a:tint val="45000"/>
                <a:satMod val="400000"/>
              </a:schemeClr>
            </a:duotone>
          </a:blip>
          <a:stretch>
            <a:fillRect/>
          </a:stretch>
        </p:blipFill>
        <p:spPr>
          <a:xfrm>
            <a:off x="10679680" y="5691307"/>
            <a:ext cx="1301733" cy="867821"/>
          </a:xfrm>
          <a:prstGeom prst="rect">
            <a:avLst/>
          </a:prstGeom>
        </p:spPr>
      </p:pic>
      <p:sp>
        <p:nvSpPr>
          <p:cNvPr id="2" name="Footer Placeholder 1">
            <a:extLst>
              <a:ext uri="{FF2B5EF4-FFF2-40B4-BE49-F238E27FC236}">
                <a16:creationId xmlns:a16="http://schemas.microsoft.com/office/drawing/2014/main" id="{E938240A-D38D-16C4-4ABB-112FB98A1C60}"/>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pic>
        <p:nvPicPr>
          <p:cNvPr id="3" name="Picture 2">
            <a:extLst>
              <a:ext uri="{FF2B5EF4-FFF2-40B4-BE49-F238E27FC236}">
                <a16:creationId xmlns:a16="http://schemas.microsoft.com/office/drawing/2014/main" id="{E79433FE-32A7-6E1B-D8AF-528A258F21FE}"/>
              </a:ext>
            </a:extLst>
          </p:cNvPr>
          <p:cNvPicPr>
            <a:picLocks noChangeAspect="1"/>
          </p:cNvPicPr>
          <p:nvPr/>
        </p:nvPicPr>
        <p:blipFill rotWithShape="1">
          <a:blip r:embed="rId7">
            <a:duotone>
              <a:prstClr val="black"/>
              <a:schemeClr val="accent2">
                <a:tint val="45000"/>
                <a:satMod val="400000"/>
              </a:schemeClr>
            </a:duotone>
          </a:blip>
          <a:srcRect r="82981"/>
          <a:stretch/>
        </p:blipFill>
        <p:spPr>
          <a:xfrm rot="5400000">
            <a:off x="5236724" y="11899"/>
            <a:ext cx="1677147" cy="12233404"/>
          </a:xfrm>
          <a:prstGeom prst="rect">
            <a:avLst/>
          </a:prstGeom>
        </p:spPr>
      </p:pic>
    </p:spTree>
    <p:extLst>
      <p:ext uri="{BB962C8B-B14F-4D97-AF65-F5344CB8AC3E}">
        <p14:creationId xmlns:p14="http://schemas.microsoft.com/office/powerpoint/2010/main" val="2079104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978584" y="2632521"/>
            <a:ext cx="7140208" cy="1721216"/>
          </a:xfrm>
          <a:prstGeom prst="roundRect">
            <a:avLst>
              <a:gd name="adj" fmla="val 10206"/>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 dirty="0"/>
          </a:p>
        </p:txBody>
      </p:sp>
      <p:sp>
        <p:nvSpPr>
          <p:cNvPr id="8" name="TextBox 7"/>
          <p:cNvSpPr txBox="1"/>
          <p:nvPr/>
        </p:nvSpPr>
        <p:spPr>
          <a:xfrm>
            <a:off x="1117883" y="2922913"/>
            <a:ext cx="4304517" cy="400110"/>
          </a:xfrm>
          <a:prstGeom prst="rect">
            <a:avLst/>
          </a:prstGeom>
          <a:noFill/>
        </p:spPr>
        <p:txBody>
          <a:bodyPr wrap="square" rtlCol="0">
            <a:spAutoFit/>
          </a:bodyPr>
          <a:lstStyle/>
          <a:p>
            <a:r>
              <a:rPr lang="en-US" sz="2000" b="1" dirty="0">
                <a:solidFill>
                  <a:schemeClr val="accent2">
                    <a:lumMod val="75000"/>
                  </a:schemeClr>
                </a:solidFill>
                <a:ea typeface="Arial" charset="0"/>
                <a:cs typeface="Arial" charset="0"/>
              </a:rPr>
              <a:t>KNOW</a:t>
            </a:r>
          </a:p>
        </p:txBody>
      </p:sp>
      <p:sp>
        <p:nvSpPr>
          <p:cNvPr id="9" name="Rectangle 8"/>
          <p:cNvSpPr/>
          <p:nvPr/>
        </p:nvSpPr>
        <p:spPr>
          <a:xfrm>
            <a:off x="1166589" y="3290770"/>
            <a:ext cx="6521168" cy="1323439"/>
          </a:xfrm>
          <a:prstGeom prst="rect">
            <a:avLst/>
          </a:prstGeom>
        </p:spPr>
        <p:txBody>
          <a:bodyPr wrap="square">
            <a:spAutoFit/>
          </a:bodyPr>
          <a:lstStyle/>
          <a:p>
            <a:pPr defTabSz="520687">
              <a:tabLst>
                <a:tab pos="1031849" algn="l"/>
              </a:tabLst>
              <a:defRPr/>
            </a:pPr>
            <a:r>
              <a:rPr lang="en-US" sz="1600" b="1" dirty="0">
                <a:cs typeface="Arial" pitchFamily="34" charset="0"/>
              </a:rPr>
              <a:t>Hospital</a:t>
            </a:r>
            <a:r>
              <a:rPr lang="en-US" sz="1600" dirty="0">
                <a:cs typeface="Arial" pitchFamily="34" charset="0"/>
              </a:rPr>
              <a:t> has the same technology as the hospitals in the bigger city for many services and procedures. The doctors and staff have received recognition, awards and certifications. The customer service is friendly, and my bill was reasonable, easy to pay, with most of the charges covered under my insurance plan.</a:t>
            </a:r>
          </a:p>
        </p:txBody>
      </p:sp>
      <p:sp>
        <p:nvSpPr>
          <p:cNvPr id="15" name="TextBox 14"/>
          <p:cNvSpPr txBox="1"/>
          <p:nvPr/>
        </p:nvSpPr>
        <p:spPr>
          <a:xfrm>
            <a:off x="1166589" y="4626087"/>
            <a:ext cx="4304517" cy="400110"/>
          </a:xfrm>
          <a:prstGeom prst="rect">
            <a:avLst/>
          </a:prstGeom>
          <a:noFill/>
        </p:spPr>
        <p:txBody>
          <a:bodyPr wrap="square" rtlCol="0">
            <a:spAutoFit/>
          </a:bodyPr>
          <a:lstStyle/>
          <a:p>
            <a:r>
              <a:rPr lang="en-US" sz="2000" b="1" dirty="0">
                <a:solidFill>
                  <a:schemeClr val="accent2">
                    <a:lumMod val="75000"/>
                  </a:schemeClr>
                </a:solidFill>
                <a:ea typeface="Arial" charset="0"/>
                <a:cs typeface="Arial" charset="0"/>
              </a:rPr>
              <a:t>FEEL</a:t>
            </a:r>
          </a:p>
        </p:txBody>
      </p:sp>
      <p:sp>
        <p:nvSpPr>
          <p:cNvPr id="16" name="Rectangle 15"/>
          <p:cNvSpPr/>
          <p:nvPr/>
        </p:nvSpPr>
        <p:spPr>
          <a:xfrm>
            <a:off x="1166589" y="4958870"/>
            <a:ext cx="6757761" cy="1569660"/>
          </a:xfrm>
          <a:prstGeom prst="rect">
            <a:avLst/>
          </a:prstGeom>
        </p:spPr>
        <p:txBody>
          <a:bodyPr wrap="square">
            <a:spAutoFit/>
          </a:bodyPr>
          <a:lstStyle/>
          <a:p>
            <a:pPr>
              <a:defRPr/>
            </a:pPr>
            <a:r>
              <a:rPr lang="en-US" sz="1600" dirty="0">
                <a:cs typeface="Arial" pitchFamily="34" charset="0"/>
              </a:rPr>
              <a:t>I will be cared for. I will be safe. My physician is fully invested in me as a person and a patient. My personal health and wellbeing matters.  I trust my </a:t>
            </a:r>
            <a:r>
              <a:rPr lang="en-US" sz="1600" b="1" dirty="0">
                <a:cs typeface="Arial" pitchFamily="34" charset="0"/>
              </a:rPr>
              <a:t>Hospital</a:t>
            </a:r>
            <a:r>
              <a:rPr lang="en-US" sz="1600" dirty="0">
                <a:cs typeface="Arial" pitchFamily="34" charset="0"/>
              </a:rPr>
              <a:t> and I will always turn to them to be my home for healthcare.  </a:t>
            </a:r>
            <a:r>
              <a:rPr lang="en-US" sz="1600" b="1" dirty="0">
                <a:cs typeface="Arial" pitchFamily="34" charset="0"/>
              </a:rPr>
              <a:t>I feel so fortunate to have them in my community and I’ll do what I can to make sure they will always be here for us! Count me in!</a:t>
            </a:r>
          </a:p>
          <a:p>
            <a:pPr>
              <a:defRPr/>
            </a:pPr>
            <a:endParaRPr lang="en-US" sz="1600" dirty="0">
              <a:solidFill>
                <a:prstClr val="black"/>
              </a:solidFill>
              <a:latin typeface="Arial" pitchFamily="34" charset="0"/>
              <a:cs typeface="Arial" pitchFamily="34" charset="0"/>
            </a:endParaRPr>
          </a:p>
        </p:txBody>
      </p:sp>
      <p:sp>
        <p:nvSpPr>
          <p:cNvPr id="18" name="TextBox 17"/>
          <p:cNvSpPr txBox="1"/>
          <p:nvPr/>
        </p:nvSpPr>
        <p:spPr>
          <a:xfrm>
            <a:off x="1117883" y="1413017"/>
            <a:ext cx="5730053" cy="400110"/>
          </a:xfrm>
          <a:prstGeom prst="rect">
            <a:avLst/>
          </a:prstGeom>
          <a:noFill/>
        </p:spPr>
        <p:txBody>
          <a:bodyPr wrap="square" rtlCol="0">
            <a:spAutoFit/>
          </a:bodyPr>
          <a:lstStyle/>
          <a:p>
            <a:r>
              <a:rPr lang="en-US" sz="2000" b="1" dirty="0">
                <a:solidFill>
                  <a:schemeClr val="accent2">
                    <a:lumMod val="75000"/>
                  </a:schemeClr>
                </a:solidFill>
                <a:ea typeface="Arial" charset="0"/>
                <a:cs typeface="Arial" charset="0"/>
              </a:rPr>
              <a:t>THINK</a:t>
            </a:r>
            <a:endParaRPr lang="en-US" sz="1351" b="1" dirty="0">
              <a:solidFill>
                <a:schemeClr val="accent2">
                  <a:lumMod val="75000"/>
                </a:schemeClr>
              </a:solidFill>
              <a:ea typeface="Arial" charset="0"/>
              <a:cs typeface="Arial" charset="0"/>
            </a:endParaRPr>
          </a:p>
        </p:txBody>
      </p:sp>
      <p:sp>
        <p:nvSpPr>
          <p:cNvPr id="19" name="Rectangle 18"/>
          <p:cNvSpPr/>
          <p:nvPr/>
        </p:nvSpPr>
        <p:spPr>
          <a:xfrm>
            <a:off x="1157840" y="1825462"/>
            <a:ext cx="6757761" cy="1077218"/>
          </a:xfrm>
          <a:prstGeom prst="rect">
            <a:avLst/>
          </a:prstGeom>
        </p:spPr>
        <p:txBody>
          <a:bodyPr wrap="square">
            <a:spAutoFit/>
          </a:bodyPr>
          <a:lstStyle/>
          <a:p>
            <a:pPr defTabSz="520687">
              <a:tabLst>
                <a:tab pos="1031849" algn="l"/>
              </a:tabLst>
              <a:defRPr/>
            </a:pPr>
            <a:r>
              <a:rPr lang="en-US" sz="1600" b="1" dirty="0">
                <a:cs typeface="Arial" pitchFamily="34" charset="0"/>
              </a:rPr>
              <a:t>Hospital </a:t>
            </a:r>
            <a:r>
              <a:rPr lang="en-US" sz="1600" dirty="0">
                <a:cs typeface="Arial" pitchFamily="34" charset="0"/>
              </a:rPr>
              <a:t>has a new (remodeled/updated) facility, provides high quality care and is a safe choice for inpatient and outpatient services.  The doctors and people who work there are invested in my health and care about the health of the community.</a:t>
            </a:r>
          </a:p>
        </p:txBody>
      </p:sp>
      <p:grpSp>
        <p:nvGrpSpPr>
          <p:cNvPr id="17" name="Group 16"/>
          <p:cNvGrpSpPr/>
          <p:nvPr/>
        </p:nvGrpSpPr>
        <p:grpSpPr>
          <a:xfrm>
            <a:off x="8328127" y="3512349"/>
            <a:ext cx="1005815" cy="1269631"/>
            <a:chOff x="7845425" y="12104688"/>
            <a:chExt cx="1065213" cy="1344612"/>
          </a:xfrm>
          <a:solidFill>
            <a:schemeClr val="bg1"/>
          </a:solidFill>
        </p:grpSpPr>
        <p:sp>
          <p:nvSpPr>
            <p:cNvPr id="20" name="Freeform 263"/>
            <p:cNvSpPr>
              <a:spLocks noEditPoints="1"/>
            </p:cNvSpPr>
            <p:nvPr/>
          </p:nvSpPr>
          <p:spPr bwMode="auto">
            <a:xfrm>
              <a:off x="8050213" y="12350750"/>
              <a:ext cx="655638" cy="893763"/>
            </a:xfrm>
            <a:custGeom>
              <a:avLst/>
              <a:gdLst>
                <a:gd name="T0" fmla="*/ 103 w 215"/>
                <a:gd name="T1" fmla="*/ 2 h 293"/>
                <a:gd name="T2" fmla="*/ 0 w 215"/>
                <a:gd name="T3" fmla="*/ 108 h 293"/>
                <a:gd name="T4" fmla="*/ 25 w 215"/>
                <a:gd name="T5" fmla="*/ 177 h 293"/>
                <a:gd name="T6" fmla="*/ 61 w 215"/>
                <a:gd name="T7" fmla="*/ 277 h 293"/>
                <a:gd name="T8" fmla="*/ 71 w 215"/>
                <a:gd name="T9" fmla="*/ 293 h 293"/>
                <a:gd name="T10" fmla="*/ 145 w 215"/>
                <a:gd name="T11" fmla="*/ 293 h 293"/>
                <a:gd name="T12" fmla="*/ 154 w 215"/>
                <a:gd name="T13" fmla="*/ 277 h 293"/>
                <a:gd name="T14" fmla="*/ 192 w 215"/>
                <a:gd name="T15" fmla="*/ 176 h 293"/>
                <a:gd name="T16" fmla="*/ 215 w 215"/>
                <a:gd name="T17" fmla="*/ 109 h 293"/>
                <a:gd name="T18" fmla="*/ 182 w 215"/>
                <a:gd name="T19" fmla="*/ 31 h 293"/>
                <a:gd name="T20" fmla="*/ 103 w 215"/>
                <a:gd name="T21" fmla="*/ 2 h 293"/>
                <a:gd name="T22" fmla="*/ 177 w 215"/>
                <a:gd name="T23" fmla="*/ 164 h 293"/>
                <a:gd name="T24" fmla="*/ 135 w 215"/>
                <a:gd name="T25" fmla="*/ 274 h 293"/>
                <a:gd name="T26" fmla="*/ 80 w 215"/>
                <a:gd name="T27" fmla="*/ 274 h 293"/>
                <a:gd name="T28" fmla="*/ 40 w 215"/>
                <a:gd name="T29" fmla="*/ 165 h 293"/>
                <a:gd name="T30" fmla="*/ 19 w 215"/>
                <a:gd name="T31" fmla="*/ 109 h 293"/>
                <a:gd name="T32" fmla="*/ 104 w 215"/>
                <a:gd name="T33" fmla="*/ 20 h 293"/>
                <a:gd name="T34" fmla="*/ 169 w 215"/>
                <a:gd name="T35" fmla="*/ 45 h 293"/>
                <a:gd name="T36" fmla="*/ 196 w 215"/>
                <a:gd name="T37" fmla="*/ 109 h 293"/>
                <a:gd name="T38" fmla="*/ 177 w 215"/>
                <a:gd name="T39" fmla="*/ 164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293">
                  <a:moveTo>
                    <a:pt x="103" y="2"/>
                  </a:moveTo>
                  <a:cubicBezTo>
                    <a:pt x="47" y="4"/>
                    <a:pt x="1" y="52"/>
                    <a:pt x="0" y="108"/>
                  </a:cubicBezTo>
                  <a:cubicBezTo>
                    <a:pt x="0" y="134"/>
                    <a:pt x="9" y="158"/>
                    <a:pt x="25" y="177"/>
                  </a:cubicBezTo>
                  <a:cubicBezTo>
                    <a:pt x="48" y="205"/>
                    <a:pt x="61" y="240"/>
                    <a:pt x="61" y="277"/>
                  </a:cubicBezTo>
                  <a:cubicBezTo>
                    <a:pt x="61" y="277"/>
                    <a:pt x="59" y="293"/>
                    <a:pt x="71" y="293"/>
                  </a:cubicBezTo>
                  <a:cubicBezTo>
                    <a:pt x="145" y="293"/>
                    <a:pt x="145" y="293"/>
                    <a:pt x="145" y="293"/>
                  </a:cubicBezTo>
                  <a:cubicBezTo>
                    <a:pt x="157" y="293"/>
                    <a:pt x="154" y="277"/>
                    <a:pt x="154" y="277"/>
                  </a:cubicBezTo>
                  <a:cubicBezTo>
                    <a:pt x="154" y="241"/>
                    <a:pt x="167" y="206"/>
                    <a:pt x="192" y="176"/>
                  </a:cubicBezTo>
                  <a:cubicBezTo>
                    <a:pt x="207" y="156"/>
                    <a:pt x="215" y="133"/>
                    <a:pt x="215" y="109"/>
                  </a:cubicBezTo>
                  <a:cubicBezTo>
                    <a:pt x="215" y="79"/>
                    <a:pt x="203" y="52"/>
                    <a:pt x="182" y="31"/>
                  </a:cubicBezTo>
                  <a:cubicBezTo>
                    <a:pt x="161" y="11"/>
                    <a:pt x="133" y="0"/>
                    <a:pt x="103" y="2"/>
                  </a:cubicBezTo>
                  <a:close/>
                  <a:moveTo>
                    <a:pt x="177" y="164"/>
                  </a:moveTo>
                  <a:cubicBezTo>
                    <a:pt x="150" y="197"/>
                    <a:pt x="136" y="236"/>
                    <a:pt x="135" y="274"/>
                  </a:cubicBezTo>
                  <a:cubicBezTo>
                    <a:pt x="80" y="274"/>
                    <a:pt x="80" y="274"/>
                    <a:pt x="80" y="274"/>
                  </a:cubicBezTo>
                  <a:cubicBezTo>
                    <a:pt x="79" y="235"/>
                    <a:pt x="65" y="196"/>
                    <a:pt x="40" y="165"/>
                  </a:cubicBezTo>
                  <a:cubicBezTo>
                    <a:pt x="26" y="149"/>
                    <a:pt x="19" y="129"/>
                    <a:pt x="19" y="109"/>
                  </a:cubicBezTo>
                  <a:cubicBezTo>
                    <a:pt x="19" y="62"/>
                    <a:pt x="57" y="22"/>
                    <a:pt x="104" y="20"/>
                  </a:cubicBezTo>
                  <a:cubicBezTo>
                    <a:pt x="129" y="19"/>
                    <a:pt x="152" y="28"/>
                    <a:pt x="169" y="45"/>
                  </a:cubicBezTo>
                  <a:cubicBezTo>
                    <a:pt x="187" y="62"/>
                    <a:pt x="196" y="84"/>
                    <a:pt x="196" y="109"/>
                  </a:cubicBezTo>
                  <a:cubicBezTo>
                    <a:pt x="196" y="129"/>
                    <a:pt x="190" y="148"/>
                    <a:pt x="177"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25" name="Freeform 264"/>
            <p:cNvSpPr>
              <a:spLocks/>
            </p:cNvSpPr>
            <p:nvPr/>
          </p:nvSpPr>
          <p:spPr bwMode="auto">
            <a:xfrm>
              <a:off x="8636000" y="12247563"/>
              <a:ext cx="130175" cy="134938"/>
            </a:xfrm>
            <a:custGeom>
              <a:avLst/>
              <a:gdLst>
                <a:gd name="T0" fmla="*/ 39 w 43"/>
                <a:gd name="T1" fmla="*/ 4 h 44"/>
                <a:gd name="T2" fmla="*/ 26 w 43"/>
                <a:gd name="T3" fmla="*/ 4 h 44"/>
                <a:gd name="T4" fmla="*/ 3 w 43"/>
                <a:gd name="T5" fmla="*/ 27 h 44"/>
                <a:gd name="T6" fmla="*/ 3 w 43"/>
                <a:gd name="T7" fmla="*/ 40 h 44"/>
                <a:gd name="T8" fmla="*/ 16 w 43"/>
                <a:gd name="T9" fmla="*/ 40 h 44"/>
                <a:gd name="T10" fmla="*/ 39 w 43"/>
                <a:gd name="T11" fmla="*/ 17 h 44"/>
                <a:gd name="T12" fmla="*/ 39 w 43"/>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43" h="44">
                  <a:moveTo>
                    <a:pt x="39" y="4"/>
                  </a:moveTo>
                  <a:cubicBezTo>
                    <a:pt x="36" y="0"/>
                    <a:pt x="30" y="0"/>
                    <a:pt x="26" y="4"/>
                  </a:cubicBezTo>
                  <a:cubicBezTo>
                    <a:pt x="3" y="27"/>
                    <a:pt x="3" y="27"/>
                    <a:pt x="3" y="27"/>
                  </a:cubicBezTo>
                  <a:cubicBezTo>
                    <a:pt x="0" y="31"/>
                    <a:pt x="0" y="36"/>
                    <a:pt x="3" y="40"/>
                  </a:cubicBezTo>
                  <a:cubicBezTo>
                    <a:pt x="7" y="44"/>
                    <a:pt x="13" y="44"/>
                    <a:pt x="16" y="40"/>
                  </a:cubicBezTo>
                  <a:cubicBezTo>
                    <a:pt x="39" y="17"/>
                    <a:pt x="39" y="17"/>
                    <a:pt x="39" y="17"/>
                  </a:cubicBezTo>
                  <a:cubicBezTo>
                    <a:pt x="43" y="14"/>
                    <a:pt x="43" y="8"/>
                    <a:pt x="3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26" name="Freeform 265"/>
            <p:cNvSpPr>
              <a:spLocks/>
            </p:cNvSpPr>
            <p:nvPr/>
          </p:nvSpPr>
          <p:spPr bwMode="auto">
            <a:xfrm>
              <a:off x="8235950" y="13284200"/>
              <a:ext cx="287338" cy="58738"/>
            </a:xfrm>
            <a:custGeom>
              <a:avLst/>
              <a:gdLst>
                <a:gd name="T0" fmla="*/ 84 w 94"/>
                <a:gd name="T1" fmla="*/ 0 h 19"/>
                <a:gd name="T2" fmla="*/ 9 w 94"/>
                <a:gd name="T3" fmla="*/ 0 h 19"/>
                <a:gd name="T4" fmla="*/ 0 w 94"/>
                <a:gd name="T5" fmla="*/ 9 h 19"/>
                <a:gd name="T6" fmla="*/ 9 w 94"/>
                <a:gd name="T7" fmla="*/ 19 h 19"/>
                <a:gd name="T8" fmla="*/ 84 w 94"/>
                <a:gd name="T9" fmla="*/ 19 h 19"/>
                <a:gd name="T10" fmla="*/ 94 w 94"/>
                <a:gd name="T11" fmla="*/ 9 h 19"/>
                <a:gd name="T12" fmla="*/ 84 w 9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94" h="19">
                  <a:moveTo>
                    <a:pt x="84" y="0"/>
                  </a:moveTo>
                  <a:cubicBezTo>
                    <a:pt x="9" y="0"/>
                    <a:pt x="9" y="0"/>
                    <a:pt x="9" y="0"/>
                  </a:cubicBezTo>
                  <a:cubicBezTo>
                    <a:pt x="4" y="0"/>
                    <a:pt x="0" y="4"/>
                    <a:pt x="0" y="9"/>
                  </a:cubicBezTo>
                  <a:cubicBezTo>
                    <a:pt x="0" y="15"/>
                    <a:pt x="4" y="19"/>
                    <a:pt x="9" y="19"/>
                  </a:cubicBezTo>
                  <a:cubicBezTo>
                    <a:pt x="84" y="19"/>
                    <a:pt x="84" y="19"/>
                    <a:pt x="84" y="19"/>
                  </a:cubicBezTo>
                  <a:cubicBezTo>
                    <a:pt x="89" y="19"/>
                    <a:pt x="94" y="14"/>
                    <a:pt x="94" y="9"/>
                  </a:cubicBezTo>
                  <a:cubicBezTo>
                    <a:pt x="94" y="4"/>
                    <a:pt x="89" y="0"/>
                    <a:pt x="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27" name="Freeform 266"/>
            <p:cNvSpPr>
              <a:spLocks/>
            </p:cNvSpPr>
            <p:nvPr/>
          </p:nvSpPr>
          <p:spPr bwMode="auto">
            <a:xfrm>
              <a:off x="8278813" y="13392150"/>
              <a:ext cx="198438" cy="57150"/>
            </a:xfrm>
            <a:custGeom>
              <a:avLst/>
              <a:gdLst>
                <a:gd name="T0" fmla="*/ 56 w 65"/>
                <a:gd name="T1" fmla="*/ 0 h 19"/>
                <a:gd name="T2" fmla="*/ 10 w 65"/>
                <a:gd name="T3" fmla="*/ 0 h 19"/>
                <a:gd name="T4" fmla="*/ 0 w 65"/>
                <a:gd name="T5" fmla="*/ 10 h 19"/>
                <a:gd name="T6" fmla="*/ 10 w 65"/>
                <a:gd name="T7" fmla="*/ 19 h 19"/>
                <a:gd name="T8" fmla="*/ 56 w 65"/>
                <a:gd name="T9" fmla="*/ 19 h 19"/>
                <a:gd name="T10" fmla="*/ 65 w 65"/>
                <a:gd name="T11" fmla="*/ 10 h 19"/>
                <a:gd name="T12" fmla="*/ 56 w 6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65" h="19">
                  <a:moveTo>
                    <a:pt x="56" y="0"/>
                  </a:moveTo>
                  <a:cubicBezTo>
                    <a:pt x="10" y="0"/>
                    <a:pt x="10" y="0"/>
                    <a:pt x="10" y="0"/>
                  </a:cubicBezTo>
                  <a:cubicBezTo>
                    <a:pt x="4" y="0"/>
                    <a:pt x="0" y="4"/>
                    <a:pt x="0" y="10"/>
                  </a:cubicBezTo>
                  <a:cubicBezTo>
                    <a:pt x="0" y="15"/>
                    <a:pt x="4" y="19"/>
                    <a:pt x="10" y="19"/>
                  </a:cubicBezTo>
                  <a:cubicBezTo>
                    <a:pt x="56" y="19"/>
                    <a:pt x="56" y="19"/>
                    <a:pt x="56" y="19"/>
                  </a:cubicBezTo>
                  <a:cubicBezTo>
                    <a:pt x="61" y="19"/>
                    <a:pt x="65" y="15"/>
                    <a:pt x="65" y="10"/>
                  </a:cubicBezTo>
                  <a:cubicBezTo>
                    <a:pt x="65" y="4"/>
                    <a:pt x="61" y="0"/>
                    <a:pt x="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28" name="Freeform 267"/>
            <p:cNvSpPr>
              <a:spLocks/>
            </p:cNvSpPr>
            <p:nvPr/>
          </p:nvSpPr>
          <p:spPr bwMode="auto">
            <a:xfrm>
              <a:off x="8348663" y="12104688"/>
              <a:ext cx="58738" cy="155575"/>
            </a:xfrm>
            <a:custGeom>
              <a:avLst/>
              <a:gdLst>
                <a:gd name="T0" fmla="*/ 0 w 19"/>
                <a:gd name="T1" fmla="*/ 9 h 51"/>
                <a:gd name="T2" fmla="*/ 0 w 19"/>
                <a:gd name="T3" fmla="*/ 41 h 51"/>
                <a:gd name="T4" fmla="*/ 10 w 19"/>
                <a:gd name="T5" fmla="*/ 51 h 51"/>
                <a:gd name="T6" fmla="*/ 19 w 19"/>
                <a:gd name="T7" fmla="*/ 41 h 51"/>
                <a:gd name="T8" fmla="*/ 19 w 19"/>
                <a:gd name="T9" fmla="*/ 9 h 51"/>
                <a:gd name="T10" fmla="*/ 10 w 19"/>
                <a:gd name="T11" fmla="*/ 0 h 51"/>
                <a:gd name="T12" fmla="*/ 0 w 19"/>
                <a:gd name="T13" fmla="*/ 9 h 51"/>
              </a:gdLst>
              <a:ahLst/>
              <a:cxnLst>
                <a:cxn ang="0">
                  <a:pos x="T0" y="T1"/>
                </a:cxn>
                <a:cxn ang="0">
                  <a:pos x="T2" y="T3"/>
                </a:cxn>
                <a:cxn ang="0">
                  <a:pos x="T4" y="T5"/>
                </a:cxn>
                <a:cxn ang="0">
                  <a:pos x="T6" y="T7"/>
                </a:cxn>
                <a:cxn ang="0">
                  <a:pos x="T8" y="T9"/>
                </a:cxn>
                <a:cxn ang="0">
                  <a:pos x="T10" y="T11"/>
                </a:cxn>
                <a:cxn ang="0">
                  <a:pos x="T12" y="T13"/>
                </a:cxn>
              </a:cxnLst>
              <a:rect l="0" t="0" r="r" b="b"/>
              <a:pathLst>
                <a:path w="19" h="51">
                  <a:moveTo>
                    <a:pt x="0" y="9"/>
                  </a:moveTo>
                  <a:cubicBezTo>
                    <a:pt x="0" y="41"/>
                    <a:pt x="0" y="41"/>
                    <a:pt x="0" y="41"/>
                  </a:cubicBezTo>
                  <a:cubicBezTo>
                    <a:pt x="0" y="47"/>
                    <a:pt x="5" y="51"/>
                    <a:pt x="10" y="51"/>
                  </a:cubicBezTo>
                  <a:cubicBezTo>
                    <a:pt x="15" y="51"/>
                    <a:pt x="19" y="47"/>
                    <a:pt x="19" y="41"/>
                  </a:cubicBezTo>
                  <a:cubicBezTo>
                    <a:pt x="19" y="9"/>
                    <a:pt x="19" y="9"/>
                    <a:pt x="19" y="9"/>
                  </a:cubicBezTo>
                  <a:cubicBezTo>
                    <a:pt x="19" y="4"/>
                    <a:pt x="15" y="0"/>
                    <a:pt x="10" y="0"/>
                  </a:cubicBezTo>
                  <a:cubicBezTo>
                    <a:pt x="5" y="0"/>
                    <a:pt x="0" y="4"/>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29" name="Freeform 268"/>
            <p:cNvSpPr>
              <a:spLocks/>
            </p:cNvSpPr>
            <p:nvPr/>
          </p:nvSpPr>
          <p:spPr bwMode="auto">
            <a:xfrm>
              <a:off x="7989888" y="12247563"/>
              <a:ext cx="133350" cy="134938"/>
            </a:xfrm>
            <a:custGeom>
              <a:avLst/>
              <a:gdLst>
                <a:gd name="T0" fmla="*/ 40 w 44"/>
                <a:gd name="T1" fmla="*/ 40 h 44"/>
                <a:gd name="T2" fmla="*/ 40 w 44"/>
                <a:gd name="T3" fmla="*/ 27 h 44"/>
                <a:gd name="T4" fmla="*/ 17 w 44"/>
                <a:gd name="T5" fmla="*/ 4 h 44"/>
                <a:gd name="T6" fmla="*/ 4 w 44"/>
                <a:gd name="T7" fmla="*/ 4 h 44"/>
                <a:gd name="T8" fmla="*/ 4 w 44"/>
                <a:gd name="T9" fmla="*/ 17 h 44"/>
                <a:gd name="T10" fmla="*/ 27 w 44"/>
                <a:gd name="T11" fmla="*/ 40 h 44"/>
                <a:gd name="T12" fmla="*/ 40 w 44"/>
                <a:gd name="T13" fmla="*/ 40 h 44"/>
              </a:gdLst>
              <a:ahLst/>
              <a:cxnLst>
                <a:cxn ang="0">
                  <a:pos x="T0" y="T1"/>
                </a:cxn>
                <a:cxn ang="0">
                  <a:pos x="T2" y="T3"/>
                </a:cxn>
                <a:cxn ang="0">
                  <a:pos x="T4" y="T5"/>
                </a:cxn>
                <a:cxn ang="0">
                  <a:pos x="T6" y="T7"/>
                </a:cxn>
                <a:cxn ang="0">
                  <a:pos x="T8" y="T9"/>
                </a:cxn>
                <a:cxn ang="0">
                  <a:pos x="T10" y="T11"/>
                </a:cxn>
                <a:cxn ang="0">
                  <a:pos x="T12" y="T13"/>
                </a:cxn>
              </a:cxnLst>
              <a:rect l="0" t="0" r="r" b="b"/>
              <a:pathLst>
                <a:path w="44" h="44">
                  <a:moveTo>
                    <a:pt x="40" y="40"/>
                  </a:moveTo>
                  <a:cubicBezTo>
                    <a:pt x="44" y="36"/>
                    <a:pt x="44" y="31"/>
                    <a:pt x="40" y="27"/>
                  </a:cubicBezTo>
                  <a:cubicBezTo>
                    <a:pt x="17" y="4"/>
                    <a:pt x="17" y="4"/>
                    <a:pt x="17" y="4"/>
                  </a:cubicBezTo>
                  <a:cubicBezTo>
                    <a:pt x="14" y="0"/>
                    <a:pt x="8" y="0"/>
                    <a:pt x="4" y="4"/>
                  </a:cubicBezTo>
                  <a:cubicBezTo>
                    <a:pt x="1" y="8"/>
                    <a:pt x="0" y="14"/>
                    <a:pt x="4" y="17"/>
                  </a:cubicBezTo>
                  <a:cubicBezTo>
                    <a:pt x="27" y="40"/>
                    <a:pt x="27" y="40"/>
                    <a:pt x="27" y="40"/>
                  </a:cubicBezTo>
                  <a:cubicBezTo>
                    <a:pt x="31" y="44"/>
                    <a:pt x="37" y="44"/>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30" name="Freeform 269"/>
            <p:cNvSpPr>
              <a:spLocks/>
            </p:cNvSpPr>
            <p:nvPr/>
          </p:nvSpPr>
          <p:spPr bwMode="auto">
            <a:xfrm>
              <a:off x="8755063" y="12607925"/>
              <a:ext cx="155575" cy="57150"/>
            </a:xfrm>
            <a:custGeom>
              <a:avLst/>
              <a:gdLst>
                <a:gd name="T0" fmla="*/ 42 w 51"/>
                <a:gd name="T1" fmla="*/ 0 h 19"/>
                <a:gd name="T2" fmla="*/ 10 w 51"/>
                <a:gd name="T3" fmla="*/ 0 h 19"/>
                <a:gd name="T4" fmla="*/ 0 w 51"/>
                <a:gd name="T5" fmla="*/ 10 h 19"/>
                <a:gd name="T6" fmla="*/ 10 w 51"/>
                <a:gd name="T7" fmla="*/ 19 h 19"/>
                <a:gd name="T8" fmla="*/ 42 w 51"/>
                <a:gd name="T9" fmla="*/ 19 h 19"/>
                <a:gd name="T10" fmla="*/ 51 w 51"/>
                <a:gd name="T11" fmla="*/ 10 h 19"/>
                <a:gd name="T12" fmla="*/ 42 w 5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1" h="19">
                  <a:moveTo>
                    <a:pt x="42" y="0"/>
                  </a:moveTo>
                  <a:cubicBezTo>
                    <a:pt x="10" y="0"/>
                    <a:pt x="10" y="0"/>
                    <a:pt x="10" y="0"/>
                  </a:cubicBezTo>
                  <a:cubicBezTo>
                    <a:pt x="5" y="0"/>
                    <a:pt x="0" y="4"/>
                    <a:pt x="0" y="10"/>
                  </a:cubicBezTo>
                  <a:cubicBezTo>
                    <a:pt x="0" y="15"/>
                    <a:pt x="5" y="19"/>
                    <a:pt x="10" y="19"/>
                  </a:cubicBezTo>
                  <a:cubicBezTo>
                    <a:pt x="42" y="19"/>
                    <a:pt x="42" y="19"/>
                    <a:pt x="42" y="19"/>
                  </a:cubicBezTo>
                  <a:cubicBezTo>
                    <a:pt x="47" y="19"/>
                    <a:pt x="51" y="15"/>
                    <a:pt x="51" y="10"/>
                  </a:cubicBezTo>
                  <a:cubicBezTo>
                    <a:pt x="51" y="4"/>
                    <a:pt x="47"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sp>
          <p:nvSpPr>
            <p:cNvPr id="31" name="Freeform 270"/>
            <p:cNvSpPr>
              <a:spLocks/>
            </p:cNvSpPr>
            <p:nvPr/>
          </p:nvSpPr>
          <p:spPr bwMode="auto">
            <a:xfrm>
              <a:off x="7845425" y="12607925"/>
              <a:ext cx="155575" cy="57150"/>
            </a:xfrm>
            <a:custGeom>
              <a:avLst/>
              <a:gdLst>
                <a:gd name="T0" fmla="*/ 42 w 51"/>
                <a:gd name="T1" fmla="*/ 0 h 19"/>
                <a:gd name="T2" fmla="*/ 9 w 51"/>
                <a:gd name="T3" fmla="*/ 0 h 19"/>
                <a:gd name="T4" fmla="*/ 0 w 51"/>
                <a:gd name="T5" fmla="*/ 10 h 19"/>
                <a:gd name="T6" fmla="*/ 9 w 51"/>
                <a:gd name="T7" fmla="*/ 19 h 19"/>
                <a:gd name="T8" fmla="*/ 42 w 51"/>
                <a:gd name="T9" fmla="*/ 19 h 19"/>
                <a:gd name="T10" fmla="*/ 51 w 51"/>
                <a:gd name="T11" fmla="*/ 10 h 19"/>
                <a:gd name="T12" fmla="*/ 42 w 5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1" h="19">
                  <a:moveTo>
                    <a:pt x="42" y="0"/>
                  </a:moveTo>
                  <a:cubicBezTo>
                    <a:pt x="9" y="0"/>
                    <a:pt x="9" y="0"/>
                    <a:pt x="9" y="0"/>
                  </a:cubicBezTo>
                  <a:cubicBezTo>
                    <a:pt x="4" y="0"/>
                    <a:pt x="0" y="4"/>
                    <a:pt x="0" y="10"/>
                  </a:cubicBezTo>
                  <a:cubicBezTo>
                    <a:pt x="0" y="15"/>
                    <a:pt x="4" y="19"/>
                    <a:pt x="9" y="19"/>
                  </a:cubicBezTo>
                  <a:cubicBezTo>
                    <a:pt x="42" y="19"/>
                    <a:pt x="42" y="19"/>
                    <a:pt x="42" y="19"/>
                  </a:cubicBezTo>
                  <a:cubicBezTo>
                    <a:pt x="47" y="19"/>
                    <a:pt x="51" y="15"/>
                    <a:pt x="51" y="10"/>
                  </a:cubicBezTo>
                  <a:cubicBezTo>
                    <a:pt x="51" y="4"/>
                    <a:pt x="47"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1" tIns="17145" rIns="34291" bIns="17145" numCol="1" anchor="t" anchorCtr="0" compatLnSpc="1">
              <a:prstTxWarp prst="textNoShape">
                <a:avLst/>
              </a:prstTxWarp>
            </a:bodyPr>
            <a:lstStyle/>
            <a:p>
              <a:endParaRPr lang="en-US" sz="284" dirty="0"/>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452" y="1239445"/>
            <a:ext cx="2226437" cy="222643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307" y="2617058"/>
            <a:ext cx="2605009" cy="260500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522" y="4396908"/>
            <a:ext cx="2076023" cy="2076023"/>
          </a:xfrm>
          <a:prstGeom prst="rect">
            <a:avLst/>
          </a:prstGeom>
        </p:spPr>
      </p:pic>
      <p:pic>
        <p:nvPicPr>
          <p:cNvPr id="22" name="Content Placeholder 12" descr="A close up of a logo&#10;&#10;Description automatically generated">
            <a:extLst>
              <a:ext uri="{FF2B5EF4-FFF2-40B4-BE49-F238E27FC236}">
                <a16:creationId xmlns:a16="http://schemas.microsoft.com/office/drawing/2014/main" id="{699DEC3B-1997-8A4A-9954-67A66DAE41E1}"/>
              </a:ext>
            </a:extLst>
          </p:cNvPr>
          <p:cNvPicPr>
            <a:picLocks noChangeAspect="1"/>
          </p:cNvPicPr>
          <p:nvPr/>
        </p:nvPicPr>
        <p:blipFill>
          <a:blip r:embed="rId6">
            <a:alphaModFix/>
            <a:duotone>
              <a:prstClr val="black"/>
              <a:schemeClr val="accent1">
                <a:tint val="45000"/>
                <a:satMod val="400000"/>
              </a:schemeClr>
            </a:duotone>
          </a:blip>
          <a:stretch>
            <a:fillRect/>
          </a:stretch>
        </p:blipFill>
        <p:spPr>
          <a:xfrm>
            <a:off x="10679680" y="5691307"/>
            <a:ext cx="1301733" cy="867821"/>
          </a:xfrm>
          <a:prstGeom prst="rect">
            <a:avLst/>
          </a:prstGeom>
        </p:spPr>
      </p:pic>
      <p:sp>
        <p:nvSpPr>
          <p:cNvPr id="32" name="Title 4">
            <a:extLst>
              <a:ext uri="{FF2B5EF4-FFF2-40B4-BE49-F238E27FC236}">
                <a16:creationId xmlns:a16="http://schemas.microsoft.com/office/drawing/2014/main" id="{5EC07833-ABF5-954A-8E8E-7A9CAB35EB38}"/>
              </a:ext>
            </a:extLst>
          </p:cNvPr>
          <p:cNvSpPr txBox="1">
            <a:spLocks/>
          </p:cNvSpPr>
          <p:nvPr/>
        </p:nvSpPr>
        <p:spPr>
          <a:xfrm>
            <a:off x="703750" y="250250"/>
            <a:ext cx="7886700" cy="837349"/>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spc="400"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THE DESIRED MINDSET</a:t>
            </a:r>
          </a:p>
        </p:txBody>
      </p:sp>
      <p:pic>
        <p:nvPicPr>
          <p:cNvPr id="2" name="Picture 1">
            <a:extLst>
              <a:ext uri="{FF2B5EF4-FFF2-40B4-BE49-F238E27FC236}">
                <a16:creationId xmlns:a16="http://schemas.microsoft.com/office/drawing/2014/main" id="{4FD54768-BDED-BB56-205C-F16F29A6CA24}"/>
              </a:ext>
            </a:extLst>
          </p:cNvPr>
          <p:cNvPicPr>
            <a:picLocks noChangeAspect="1"/>
          </p:cNvPicPr>
          <p:nvPr/>
        </p:nvPicPr>
        <p:blipFill rotWithShape="1">
          <a:blip r:embed="rId7">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4" name="Footer Placeholder 1">
            <a:extLst>
              <a:ext uri="{FF2B5EF4-FFF2-40B4-BE49-F238E27FC236}">
                <a16:creationId xmlns:a16="http://schemas.microsoft.com/office/drawing/2014/main" id="{30C663CB-4121-37ED-E4E3-7C3E4E227884}"/>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646894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ChangeAspect="1"/>
          </p:cNvGraphicFramePr>
          <p:nvPr>
            <p:extLst>
              <p:ext uri="{D42A27DB-BD31-4B8C-83A1-F6EECF244321}">
                <p14:modId xmlns:p14="http://schemas.microsoft.com/office/powerpoint/2010/main" val="139551207"/>
              </p:ext>
            </p:extLst>
          </p:nvPr>
        </p:nvGraphicFramePr>
        <p:xfrm>
          <a:off x="563883" y="1285621"/>
          <a:ext cx="10110425" cy="484632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281487" y="1"/>
            <a:ext cx="11418900" cy="1325563"/>
          </a:xfrm>
        </p:spPr>
        <p:txBody>
          <a:bodyPr>
            <a:normAutofit/>
          </a:bodyPr>
          <a:lstStyle/>
          <a:p>
            <a:r>
              <a:rPr lang="en-US" b="1" dirty="0">
                <a:solidFill>
                  <a:schemeClr val="tx1"/>
                </a:solidFill>
                <a:latin typeface="+mn-lt"/>
                <a:ea typeface="Source Sans Pro" panose="020B0503030403020204" pitchFamily="34" charset="0"/>
                <a:cs typeface="Latin Modern Roman 10" charset="0"/>
              </a:rPr>
              <a:t>Trust in Advertising </a:t>
            </a:r>
            <a:r>
              <a:rPr lang="en-US" b="1" dirty="0">
                <a:solidFill>
                  <a:schemeClr val="tx1"/>
                </a:solidFill>
                <a:latin typeface="+mn-lt"/>
                <a:ea typeface="Source Sans Pro" panose="020B0503030403020204" pitchFamily="34" charset="0"/>
              </a:rPr>
              <a:t>| </a:t>
            </a:r>
            <a:r>
              <a:rPr lang="en-US" sz="2000" b="1" dirty="0">
                <a:solidFill>
                  <a:schemeClr val="tx1"/>
                </a:solidFill>
                <a:latin typeface="+mn-lt"/>
                <a:ea typeface="Source Sans Pro" panose="020B0503030403020204" pitchFamily="34" charset="0"/>
                <a:cs typeface="Arial" panose="020B0604020202020204" pitchFamily="34" charset="0"/>
              </a:rPr>
              <a:t>% of global online consumers, indicating that they completely or somewhat trust sources.</a:t>
            </a:r>
          </a:p>
        </p:txBody>
      </p:sp>
      <p:sp>
        <p:nvSpPr>
          <p:cNvPr id="4" name="TextBox 3"/>
          <p:cNvSpPr txBox="1"/>
          <p:nvPr/>
        </p:nvSpPr>
        <p:spPr>
          <a:xfrm>
            <a:off x="122256" y="6549197"/>
            <a:ext cx="3643533" cy="208647"/>
          </a:xfrm>
          <a:prstGeom prst="rect">
            <a:avLst/>
          </a:prstGeom>
          <a:noFill/>
        </p:spPr>
        <p:txBody>
          <a:bodyPr wrap="square" rtlCol="0">
            <a:spAutoFit/>
          </a:bodyPr>
          <a:lstStyle/>
          <a:p>
            <a:pPr defTabSz="192019">
              <a:defRPr/>
            </a:pPr>
            <a:r>
              <a:rPr lang="en-US" sz="756" dirty="0">
                <a:solidFill>
                  <a:srgbClr val="FFFFFF"/>
                </a:solidFill>
                <a:latin typeface="Calibri"/>
              </a:rPr>
              <a:t>Source: Nielsen</a:t>
            </a:r>
          </a:p>
        </p:txBody>
      </p:sp>
      <p:pic>
        <p:nvPicPr>
          <p:cNvPr id="3" name="Picture 2">
            <a:extLst>
              <a:ext uri="{FF2B5EF4-FFF2-40B4-BE49-F238E27FC236}">
                <a16:creationId xmlns:a16="http://schemas.microsoft.com/office/drawing/2014/main" id="{36AF3044-E6E1-671D-2A13-750DD2C9C57C}"/>
              </a:ext>
            </a:extLst>
          </p:cNvPr>
          <p:cNvPicPr>
            <a:picLocks noChangeAspect="1"/>
          </p:cNvPicPr>
          <p:nvPr/>
        </p:nvPicPr>
        <p:blipFill rotWithShape="1">
          <a:blip r:embed="rId4">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5" name="Footer Placeholder 1">
            <a:extLst>
              <a:ext uri="{FF2B5EF4-FFF2-40B4-BE49-F238E27FC236}">
                <a16:creationId xmlns:a16="http://schemas.microsoft.com/office/drawing/2014/main" id="{52931D32-D279-B210-F511-2E287E98CFB5}"/>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158497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13E0-7C4F-46D5-AD09-B99E4968A0DA}"/>
              </a:ext>
            </a:extLst>
          </p:cNvPr>
          <p:cNvSpPr>
            <a:spLocks noGrp="1"/>
          </p:cNvSpPr>
          <p:nvPr>
            <p:ph type="title"/>
          </p:nvPr>
        </p:nvSpPr>
        <p:spPr/>
        <p:txBody>
          <a:bodyPr/>
          <a:lstStyle/>
          <a:p>
            <a:r>
              <a:rPr lang="en-US" dirty="0">
                <a:solidFill>
                  <a:schemeClr val="accent2">
                    <a:lumMod val="75000"/>
                  </a:schemeClr>
                </a:solidFill>
              </a:rPr>
              <a:t>Background and Review of “The Guide”</a:t>
            </a:r>
          </a:p>
        </p:txBody>
      </p:sp>
      <p:sp>
        <p:nvSpPr>
          <p:cNvPr id="3" name="Content Placeholder 2">
            <a:extLst>
              <a:ext uri="{FF2B5EF4-FFF2-40B4-BE49-F238E27FC236}">
                <a16:creationId xmlns:a16="http://schemas.microsoft.com/office/drawing/2014/main" id="{DE0EDA0E-1046-0E8F-1521-04FB7D52422F}"/>
              </a:ext>
            </a:extLst>
          </p:cNvPr>
          <p:cNvSpPr>
            <a:spLocks noGrp="1"/>
          </p:cNvSpPr>
          <p:nvPr>
            <p:ph idx="1"/>
          </p:nvPr>
        </p:nvSpPr>
        <p:spPr/>
        <p:txBody>
          <a:bodyPr>
            <a:normAutofit/>
          </a:bodyPr>
          <a:lstStyle/>
          <a:p>
            <a:r>
              <a:rPr lang="en-US" dirty="0"/>
              <a:t>This technical assistance guide was developed in 2024 as a tool to help state Flex personnel, CAHs, and rural health clinic (RHC) leaders develop strategies to gain insight into causes for market share loss and address outmigration, defined as patients electing to receive health care services at facilities outside of their community.</a:t>
            </a:r>
          </a:p>
          <a:p>
            <a:r>
              <a:rPr lang="en-US" dirty="0"/>
              <a:t>Developed as a companion guide for the Small Rural Hospital and Clinic Finance 101 Guide, it provides examples of financial activities that CAHs may undertake to maintain or address market share loss, all supported through Flex funding.</a:t>
            </a:r>
          </a:p>
        </p:txBody>
      </p:sp>
      <p:sp>
        <p:nvSpPr>
          <p:cNvPr id="4" name="Footer Placeholder 3">
            <a:extLst>
              <a:ext uri="{FF2B5EF4-FFF2-40B4-BE49-F238E27FC236}">
                <a16:creationId xmlns:a16="http://schemas.microsoft.com/office/drawing/2014/main" id="{B3F3CDE8-A9CA-FF45-3DBB-5D067D89474E}"/>
              </a:ext>
            </a:extLst>
          </p:cNvPr>
          <p:cNvSpPr>
            <a:spLocks noGrp="1"/>
          </p:cNvSpPr>
          <p:nvPr>
            <p:ph type="ftr" sz="quarter" idx="11"/>
          </p:nvPr>
        </p:nvSpPr>
        <p:spPr/>
        <p:txBody>
          <a:bodyPr/>
          <a:lstStyle/>
          <a:p>
            <a:r>
              <a:rPr lang="fr-FR" dirty="0"/>
              <a:t>Impact! Communications, Inc. - Michelle Rathman - michelle@doitwithimpact.com</a:t>
            </a:r>
            <a:endParaRPr lang="en-US" dirty="0"/>
          </a:p>
        </p:txBody>
      </p:sp>
      <p:pic>
        <p:nvPicPr>
          <p:cNvPr id="5" name="Picture 4">
            <a:extLst>
              <a:ext uri="{FF2B5EF4-FFF2-40B4-BE49-F238E27FC236}">
                <a16:creationId xmlns:a16="http://schemas.microsoft.com/office/drawing/2014/main" id="{5D984B42-A04A-5C4A-F9A1-42D707F44E06}"/>
              </a:ext>
            </a:extLst>
          </p:cNvPr>
          <p:cNvPicPr>
            <a:picLocks noChangeAspect="1"/>
          </p:cNvPicPr>
          <p:nvPr/>
        </p:nvPicPr>
        <p:blipFill rotWithShape="1">
          <a:blip r:embed="rId2">
            <a:duotone>
              <a:prstClr val="black"/>
              <a:srgbClr val="D9C3A5">
                <a:tint val="50000"/>
                <a:satMod val="180000"/>
              </a:srgb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1940134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359C-0A5C-615B-74DE-E6D7CCE126DA}"/>
              </a:ext>
            </a:extLst>
          </p:cNvPr>
          <p:cNvSpPr>
            <a:spLocks noGrp="1"/>
          </p:cNvSpPr>
          <p:nvPr>
            <p:ph type="title"/>
          </p:nvPr>
        </p:nvSpPr>
        <p:spPr>
          <a:xfrm>
            <a:off x="609600" y="274638"/>
            <a:ext cx="10972800" cy="1143000"/>
          </a:xfrm>
        </p:spPr>
        <p:txBody>
          <a:bodyPr wrap="square" anchor="ctr">
            <a:normAutofit/>
          </a:bodyPr>
          <a:lstStyle/>
          <a:p>
            <a:r>
              <a:rPr lang="en-US" b="1" dirty="0">
                <a:solidFill>
                  <a:schemeClr val="accent1">
                    <a:lumMod val="75000"/>
                  </a:schemeClr>
                </a:solidFill>
              </a:rPr>
              <a:t>You have information competition</a:t>
            </a:r>
          </a:p>
        </p:txBody>
      </p:sp>
      <p:graphicFrame>
        <p:nvGraphicFramePr>
          <p:cNvPr id="5" name="Content Placeholder 2">
            <a:extLst>
              <a:ext uri="{FF2B5EF4-FFF2-40B4-BE49-F238E27FC236}">
                <a16:creationId xmlns:a16="http://schemas.microsoft.com/office/drawing/2014/main" id="{3EB8BB7D-6A5F-FE6D-7B6A-B692463FF22C}"/>
              </a:ext>
            </a:extLst>
          </p:cNvPr>
          <p:cNvGraphicFramePr>
            <a:graphicFrameLocks noGrp="1"/>
          </p:cNvGraphicFramePr>
          <p:nvPr>
            <p:ph idx="1"/>
            <p:extLst>
              <p:ext uri="{D42A27DB-BD31-4B8C-83A1-F6EECF244321}">
                <p14:modId xmlns:p14="http://schemas.microsoft.com/office/powerpoint/2010/main" val="2553601824"/>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1">
            <a:extLst>
              <a:ext uri="{FF2B5EF4-FFF2-40B4-BE49-F238E27FC236}">
                <a16:creationId xmlns:a16="http://schemas.microsoft.com/office/drawing/2014/main" id="{502524FB-0C8C-4DBB-F5F1-2DA0EC5E1D05}"/>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pic>
        <p:nvPicPr>
          <p:cNvPr id="4" name="Picture 3">
            <a:extLst>
              <a:ext uri="{FF2B5EF4-FFF2-40B4-BE49-F238E27FC236}">
                <a16:creationId xmlns:a16="http://schemas.microsoft.com/office/drawing/2014/main" id="{B2DDCEB9-D31D-B7DA-A573-BB15C6F35938}"/>
              </a:ext>
            </a:extLst>
          </p:cNvPr>
          <p:cNvPicPr>
            <a:picLocks noChangeAspect="1"/>
          </p:cNvPicPr>
          <p:nvPr/>
        </p:nvPicPr>
        <p:blipFill rotWithShape="1">
          <a:blip r:embed="rId7"/>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1287451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9BDBB54-6AC1-70E1-7DDA-47D662AF7CE1}"/>
              </a:ext>
            </a:extLst>
          </p:cNvPr>
          <p:cNvSpPr>
            <a:spLocks noGrp="1"/>
          </p:cNvSpPr>
          <p:nvPr>
            <p:ph type="title"/>
          </p:nvPr>
        </p:nvSpPr>
        <p:spPr>
          <a:xfrm>
            <a:off x="949047" y="643466"/>
            <a:ext cx="2771273" cy="5225627"/>
          </a:xfrm>
        </p:spPr>
        <p:txBody>
          <a:bodyPr anchor="ctr">
            <a:normAutofit/>
          </a:bodyPr>
          <a:lstStyle/>
          <a:p>
            <a:pPr lvl="0"/>
            <a:r>
              <a:rPr lang="en-US" sz="3600" b="1" dirty="0"/>
              <a:t>Media’s Role in Public &amp; Health</a:t>
            </a:r>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DC7AEC50-1077-01C6-BF45-1EAF47470933}"/>
              </a:ext>
            </a:extLst>
          </p:cNvPr>
          <p:cNvSpPr>
            <a:spLocks noGrp="1"/>
          </p:cNvSpPr>
          <p:nvPr>
            <p:ph idx="1"/>
          </p:nvPr>
        </p:nvSpPr>
        <p:spPr>
          <a:xfrm>
            <a:off x="4351019" y="643466"/>
            <a:ext cx="7243786" cy="5560632"/>
          </a:xfrm>
        </p:spPr>
        <p:txBody>
          <a:bodyPr anchor="ctr">
            <a:normAutofit lnSpcReduction="10000"/>
          </a:bodyPr>
          <a:lstStyle/>
          <a:p>
            <a:pPr marL="0" indent="0">
              <a:buNone/>
            </a:pPr>
            <a:r>
              <a:rPr lang="en-US" sz="2800" b="1" dirty="0"/>
              <a:t>What Say WHO?</a:t>
            </a:r>
          </a:p>
          <a:p>
            <a:r>
              <a:rPr lang="en-US" sz="1800" dirty="0">
                <a:solidFill>
                  <a:schemeClr val="tx2"/>
                </a:solidFill>
              </a:rPr>
              <a:t>Media outlets, such as radio and TV, can give people information to improve their health</a:t>
            </a:r>
          </a:p>
          <a:p>
            <a:r>
              <a:rPr lang="en-US" sz="1800" dirty="0">
                <a:solidFill>
                  <a:schemeClr val="tx2"/>
                </a:solidFill>
              </a:rPr>
              <a:t>News stories and campaigns can also have an impact on people who make decisions</a:t>
            </a:r>
          </a:p>
          <a:p>
            <a:r>
              <a:rPr lang="en-US" sz="1800" dirty="0">
                <a:solidFill>
                  <a:schemeClr val="tx2"/>
                </a:solidFill>
              </a:rPr>
              <a:t>In supporting health, the media </a:t>
            </a:r>
            <a:r>
              <a:rPr lang="en-US" sz="1800" b="1" dirty="0">
                <a:solidFill>
                  <a:schemeClr val="tx2"/>
                </a:solidFill>
              </a:rPr>
              <a:t>should</a:t>
            </a:r>
            <a:r>
              <a:rPr lang="en-US" sz="1800" dirty="0">
                <a:solidFill>
                  <a:schemeClr val="tx2"/>
                </a:solidFill>
              </a:rPr>
              <a:t>:</a:t>
            </a:r>
          </a:p>
          <a:p>
            <a:pPr lvl="1"/>
            <a:r>
              <a:rPr lang="en-US" dirty="0">
                <a:solidFill>
                  <a:schemeClr val="tx2"/>
                </a:solidFill>
              </a:rPr>
              <a:t>Tell true stories about the things that impact on health in an interesting way</a:t>
            </a:r>
          </a:p>
          <a:p>
            <a:pPr lvl="1"/>
            <a:r>
              <a:rPr lang="en-US" dirty="0">
                <a:solidFill>
                  <a:schemeClr val="tx2"/>
                </a:solidFill>
              </a:rPr>
              <a:t>Give the public an opportunity to debate and talk about health issues</a:t>
            </a:r>
          </a:p>
          <a:p>
            <a:pPr lvl="1"/>
            <a:r>
              <a:rPr lang="en-US" dirty="0">
                <a:solidFill>
                  <a:schemeClr val="tx2"/>
                </a:solidFill>
              </a:rPr>
              <a:t>Report on health and in health emergencies in a way that is responsible and honest</a:t>
            </a:r>
          </a:p>
          <a:p>
            <a:pPr lvl="1"/>
            <a:r>
              <a:rPr lang="en-US" dirty="0">
                <a:solidFill>
                  <a:schemeClr val="tx2"/>
                </a:solidFill>
              </a:rPr>
              <a:t>Hold the government and people who make decisions to account</a:t>
            </a:r>
          </a:p>
          <a:p>
            <a:pPr lvl="1"/>
            <a:r>
              <a:rPr lang="en-US" dirty="0">
                <a:solidFill>
                  <a:schemeClr val="tx2"/>
                </a:solidFill>
              </a:rPr>
              <a:t>Social media and digital platforms can help to expand public coverage of an issue</a:t>
            </a:r>
          </a:p>
          <a:p>
            <a:pPr lvl="1"/>
            <a:r>
              <a:rPr lang="en-US" dirty="0">
                <a:solidFill>
                  <a:schemeClr val="tx2"/>
                </a:solidFill>
              </a:rPr>
              <a:t>Anyone can report on news as and when it happens around them (this known as civic journalism)</a:t>
            </a:r>
          </a:p>
          <a:p>
            <a:pPr marL="0" indent="0">
              <a:buNone/>
            </a:pPr>
            <a:r>
              <a:rPr lang="en-US" sz="1800" b="1" dirty="0">
                <a:solidFill>
                  <a:schemeClr val="tx2"/>
                </a:solidFill>
              </a:rPr>
              <a:t> </a:t>
            </a:r>
          </a:p>
        </p:txBody>
      </p:sp>
      <p:sp>
        <p:nvSpPr>
          <p:cNvPr id="14" name="Rectangle 13">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7598786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50"/>
                                  </p:stCondLst>
                                  <p:childTnLst>
                                    <p:set>
                                      <p:cBhvr>
                                        <p:cTn id="14"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250"/>
                                  </p:stCondLst>
                                  <p:childTnLst>
                                    <p:set>
                                      <p:cBhvr>
                                        <p:cTn id="18"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250"/>
                                  </p:stCondLst>
                                  <p:childTnLst>
                                    <p:set>
                                      <p:cBhvr>
                                        <p:cTn id="22"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250"/>
                                  </p:stCondLst>
                                  <p:childTnLst>
                                    <p:set>
                                      <p:cBhvr>
                                        <p:cTn id="26" dur="1" fill="hold">
                                          <p:stCondLst>
                                            <p:cond delay="499"/>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250"/>
                                  </p:stCondLst>
                                  <p:childTnLst>
                                    <p:set>
                                      <p:cBhvr>
                                        <p:cTn id="30" dur="1" fill="hold">
                                          <p:stCondLst>
                                            <p:cond delay="499"/>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250"/>
                                  </p:stCondLst>
                                  <p:childTnLst>
                                    <p:set>
                                      <p:cBhvr>
                                        <p:cTn id="34" dur="1" fill="hold">
                                          <p:stCondLst>
                                            <p:cond delay="499"/>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250"/>
                                  </p:stCondLst>
                                  <p:childTnLst>
                                    <p:set>
                                      <p:cBhvr>
                                        <p:cTn id="38" dur="1" fill="hold">
                                          <p:stCondLst>
                                            <p:cond delay="499"/>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250"/>
                                  </p:stCondLst>
                                  <p:childTnLst>
                                    <p:set>
                                      <p:cBhvr>
                                        <p:cTn id="42" dur="1" fill="hold">
                                          <p:stCondLst>
                                            <p:cond delay="499"/>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0B0334-19B4-F0A0-D2D4-D99BAE4F0C8F}"/>
              </a:ext>
            </a:extLst>
          </p:cNvPr>
          <p:cNvSpPr>
            <a:spLocks noGrp="1"/>
          </p:cNvSpPr>
          <p:nvPr>
            <p:ph type="title"/>
          </p:nvPr>
        </p:nvSpPr>
        <p:spPr>
          <a:xfrm>
            <a:off x="949047" y="643466"/>
            <a:ext cx="2771273" cy="5225627"/>
          </a:xfrm>
        </p:spPr>
        <p:txBody>
          <a:bodyPr anchor="ctr">
            <a:normAutofit/>
          </a:bodyPr>
          <a:lstStyle/>
          <a:p>
            <a:r>
              <a:rPr lang="en-US" sz="2800" b="1" dirty="0"/>
              <a:t>Misrepresentation of Health Risks </a:t>
            </a:r>
            <a:br>
              <a:rPr lang="en-US" sz="2800" b="1" dirty="0"/>
            </a:br>
            <a:r>
              <a:rPr lang="en-US" sz="2800" b="1" dirty="0"/>
              <a:t>by Mass Media</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CB310A7-A60E-F85F-380B-E32BB8287C28}"/>
              </a:ext>
            </a:extLst>
          </p:cNvPr>
          <p:cNvSpPr>
            <a:spLocks noGrp="1"/>
          </p:cNvSpPr>
          <p:nvPr>
            <p:ph idx="1"/>
          </p:nvPr>
        </p:nvSpPr>
        <p:spPr>
          <a:xfrm>
            <a:off x="4351019" y="643466"/>
            <a:ext cx="6895973" cy="5225628"/>
          </a:xfrm>
        </p:spPr>
        <p:txBody>
          <a:bodyPr anchor="ctr">
            <a:normAutofit/>
          </a:bodyPr>
          <a:lstStyle/>
          <a:p>
            <a:pPr marL="0" indent="0">
              <a:buNone/>
            </a:pPr>
            <a:r>
              <a:rPr lang="en-US" dirty="0">
                <a:solidFill>
                  <a:schemeClr val="tx2"/>
                </a:solidFill>
              </a:rPr>
              <a:t>“The number of media reports inversely correlated with the actual number of deaths for the health risks evaluated. </a:t>
            </a:r>
          </a:p>
          <a:p>
            <a:pPr marL="0" indent="0">
              <a:buNone/>
            </a:pPr>
            <a:r>
              <a:rPr lang="en-US" dirty="0">
                <a:solidFill>
                  <a:schemeClr val="tx2"/>
                </a:solidFill>
              </a:rPr>
              <a:t>SARS and bioterrorism killed less than a dozen people in 2003, but together generated over </a:t>
            </a:r>
            <a:r>
              <a:rPr lang="en-US" b="1" u="sng" dirty="0">
                <a:solidFill>
                  <a:schemeClr val="tx2"/>
                </a:solidFill>
              </a:rPr>
              <a:t>100,000</a:t>
            </a:r>
            <a:r>
              <a:rPr lang="en-US" dirty="0">
                <a:solidFill>
                  <a:schemeClr val="tx2"/>
                </a:solidFill>
              </a:rPr>
              <a:t> media reports, far more than those covering smoking and physical inactivity, which killed nearly a million Americans.”</a:t>
            </a:r>
          </a:p>
        </p:txBody>
      </p:sp>
      <p:sp>
        <p:nvSpPr>
          <p:cNvPr id="12" name="Rectangle 11">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8357087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521208" y="978408"/>
            <a:ext cx="10052693" cy="1386996"/>
          </a:xfrm>
          <a:prstGeom prst="rect">
            <a:avLst/>
          </a:prstGeom>
        </p:spPr>
        <p:txBody>
          <a:bodyPr vert="horz" lIns="91440" tIns="45720" rIns="91440" bIns="45720" rtlCol="0" anchor="t" anchorCtr="0">
            <a:norm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eaLnBrk="1" hangingPunct="1">
              <a:lnSpc>
                <a:spcPct val="90000"/>
              </a:lnSpc>
            </a:pPr>
            <a:r>
              <a:rPr lang="en-US" altLang="en-US" sz="2600" dirty="0">
                <a:latin typeface="+mj-lt"/>
                <a:cs typeface="+mj-cs"/>
              </a:rPr>
              <a:t>Fig. 1 Number of media reports in the United States on selected causes of death versus actual number of deaths from ...</a:t>
            </a:r>
          </a:p>
        </p:txBody>
      </p:sp>
      <p:sp>
        <p:nvSpPr>
          <p:cNvPr id="5122" name="Footer Placeholder 3"/>
          <p:cNvSpPr>
            <a:spLocks noGrp="1"/>
          </p:cNvSpPr>
          <p:nvPr>
            <p:ph type="ftr" idx="10"/>
          </p:nvPr>
        </p:nvSpPr>
        <p:spPr>
          <a:xfrm>
            <a:off x="521208" y="100584"/>
            <a:ext cx="4114800" cy="365125"/>
          </a:xfrm>
          <a:prstGeom prst="rect">
            <a:avLst/>
          </a:prstGeom>
        </p:spPr>
        <p:txBody>
          <a:bodyPr vert="horz" lIns="91440" tIns="45720" rIns="91440" bIns="45720" rtlCol="0" anchor="ctr" anchorCtr="0">
            <a:norm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lnSpc>
                <a:spcPct val="90000"/>
              </a:lnSpc>
              <a:spcBef>
                <a:spcPct val="0"/>
              </a:spcBef>
              <a:spcAft>
                <a:spcPts val="600"/>
              </a:spcAft>
              <a:buNone/>
            </a:pPr>
            <a:r>
              <a:rPr lang="en-US" altLang="en-US" sz="600" i="1" kern="1200" dirty="0">
                <a:solidFill>
                  <a:schemeClr val="tx1"/>
                </a:solidFill>
                <a:latin typeface="+mn-lt"/>
                <a:ea typeface="+mn-ea"/>
                <a:cs typeface="+mn-cs"/>
              </a:rPr>
              <a:t>J Public Health (Oxf)</a:t>
            </a:r>
            <a:r>
              <a:rPr lang="en-US" altLang="en-US" sz="600" kern="1200" dirty="0">
                <a:solidFill>
                  <a:schemeClr val="tx1"/>
                </a:solidFill>
                <a:latin typeface="+mn-lt"/>
                <a:ea typeface="+mn-ea"/>
                <a:cs typeface="+mn-cs"/>
              </a:rPr>
              <a:t>, Volume 30, Issue 2, June 2008, Pages 202–204, </a:t>
            </a:r>
            <a:r>
              <a:rPr lang="en-US" altLang="en-US" sz="600" kern="1200" dirty="0">
                <a:solidFill>
                  <a:schemeClr val="tx1"/>
                </a:solidFill>
                <a:latin typeface="+mn-lt"/>
                <a:ea typeface="+mn-ea"/>
                <a:cs typeface="+mn-cs"/>
                <a:hlinkClick r:id="rId3"/>
              </a:rPr>
              <a:t>https://doi.org/10.1093/pubmed/fdn009</a:t>
            </a:r>
            <a:endParaRPr lang="en-US" altLang="en-US" sz="600" kern="1200" dirty="0">
              <a:solidFill>
                <a:schemeClr val="tx1"/>
              </a:solidFill>
              <a:latin typeface="+mn-lt"/>
              <a:ea typeface="+mn-ea"/>
              <a:cs typeface="+mn-cs"/>
            </a:endParaRPr>
          </a:p>
          <a:p>
            <a:pPr marL="0" indent="0" eaLnBrk="1" hangingPunct="1">
              <a:lnSpc>
                <a:spcPct val="90000"/>
              </a:lnSpc>
              <a:spcBef>
                <a:spcPct val="0"/>
              </a:spcBef>
              <a:spcAft>
                <a:spcPts val="600"/>
              </a:spcAft>
              <a:buNone/>
            </a:pPr>
            <a:r>
              <a:rPr lang="en-US" altLang="en-US" sz="600" kern="1200" dirty="0">
                <a:solidFill>
                  <a:schemeClr val="tx1"/>
                </a:solidFill>
                <a:latin typeface="+mn-lt"/>
                <a:ea typeface="+mn-ea"/>
                <a:cs typeface="+mn-cs"/>
              </a:rPr>
              <a:t>The content of this slide may be subject to copyright: please see the slide notes for details.</a:t>
            </a:r>
          </a:p>
        </p:txBody>
      </p:sp>
      <p:pic>
        <p:nvPicPr>
          <p:cNvPr id="5125" name="New picture"/>
          <p:cNvPicPr>
            <a:picLocks noChangeAspect="1"/>
          </p:cNvPicPr>
          <p:nvPr/>
        </p:nvPicPr>
        <p:blipFill>
          <a:blip r:embed="rId4"/>
          <a:stretch>
            <a:fillRect/>
          </a:stretch>
        </p:blipFill>
        <p:spPr>
          <a:xfrm>
            <a:off x="3005650" y="1912245"/>
            <a:ext cx="7006046" cy="4297680"/>
          </a:xfrm>
          <a:prstGeom prst="rect">
            <a:avLst/>
          </a:prstGeom>
        </p:spPr>
      </p:pic>
      <p:pic>
        <p:nvPicPr>
          <p:cNvPr id="5124" name="Picture 4" descr="Oxford University Press"/>
          <p:cNvPicPr>
            <a:picLocks noChangeAspect="1"/>
          </p:cNvPicPr>
          <p:nvPr/>
        </p:nvPicPr>
        <p:blipFill>
          <a:blip r:embed="rId5"/>
          <a:stretch>
            <a:fillRect/>
          </a:stretch>
        </p:blipFill>
        <p:spPr>
          <a:xfrm>
            <a:off x="9696990" y="5820730"/>
            <a:ext cx="1974093" cy="4572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a:extLst>
            <a:ext uri="{FF2B5EF4-FFF2-40B4-BE49-F238E27FC236}">
              <a16:creationId xmlns:a16="http://schemas.microsoft.com/office/drawing/2014/main" id="{D0B4A858-85F3-B78B-15B0-B812E691D75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D4C3B1-7B2A-F51E-59BC-E5B8E7CFCF6F}"/>
              </a:ext>
            </a:extLst>
          </p:cNvPr>
          <p:cNvSpPr>
            <a:spLocks noGrp="1"/>
          </p:cNvSpPr>
          <p:nvPr>
            <p:ph type="title"/>
          </p:nvPr>
        </p:nvSpPr>
        <p:spPr>
          <a:xfrm>
            <a:off x="595283" y="643466"/>
            <a:ext cx="3350752" cy="5225627"/>
          </a:xfrm>
        </p:spPr>
        <p:txBody>
          <a:bodyPr anchor="ctr">
            <a:normAutofit/>
          </a:bodyPr>
          <a:lstStyle/>
          <a:p>
            <a:r>
              <a:rPr lang="en-US" sz="3200" b="1" dirty="0"/>
              <a:t>How “Right-Leaning” Media Coverage of COVID-19 Facilitated the Spread of Misinformation in the Early Stages of the Pandemic in the U.S. </a:t>
            </a:r>
          </a:p>
        </p:txBody>
      </p:sp>
      <p:cxnSp>
        <p:nvCxnSpPr>
          <p:cNvPr id="13" name="Straight Connector 12">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9252ADE1-221F-0F2C-E2DB-07466AFAF1C9}"/>
              </a:ext>
            </a:extLst>
          </p:cNvPr>
          <p:cNvSpPr>
            <a:spLocks noGrp="1"/>
          </p:cNvSpPr>
          <p:nvPr>
            <p:ph idx="1"/>
          </p:nvPr>
        </p:nvSpPr>
        <p:spPr>
          <a:xfrm>
            <a:off x="4301923" y="958517"/>
            <a:ext cx="6891934" cy="5555315"/>
          </a:xfrm>
        </p:spPr>
        <p:txBody>
          <a:bodyPr anchor="ctr">
            <a:normAutofit/>
          </a:bodyPr>
          <a:lstStyle/>
          <a:p>
            <a:pPr lvl="1">
              <a:buFont typeface="Arial" panose="020B0604020202020204" pitchFamily="34" charset="0"/>
              <a:buChar char="•"/>
            </a:pPr>
            <a:r>
              <a:rPr lang="en-US" sz="2400" dirty="0">
                <a:solidFill>
                  <a:schemeClr val="tx2"/>
                </a:solidFill>
              </a:rPr>
              <a:t>Right-Leaning Media Were More Likely to Discuss COVID-Related Misinformation in Early March</a:t>
            </a:r>
          </a:p>
          <a:p>
            <a:pPr lvl="1">
              <a:buFont typeface="Arial" panose="020B0604020202020204" pitchFamily="34" charset="0"/>
              <a:buChar char="•"/>
            </a:pPr>
            <a:r>
              <a:rPr lang="en-US" sz="2400" b="0" i="0" dirty="0">
                <a:solidFill>
                  <a:schemeClr val="tx2"/>
                </a:solidFill>
                <a:effectLst/>
              </a:rPr>
              <a:t>More than One in Three Americans Endorse COVID-Related Misinformation</a:t>
            </a:r>
          </a:p>
          <a:p>
            <a:pPr lvl="1">
              <a:buFont typeface="Arial" panose="020B0604020202020204" pitchFamily="34" charset="0"/>
              <a:buChar char="•"/>
            </a:pPr>
            <a:r>
              <a:rPr lang="en-US" sz="2400" b="0" i="0" dirty="0">
                <a:solidFill>
                  <a:schemeClr val="tx2"/>
                </a:solidFill>
                <a:effectLst/>
              </a:rPr>
              <a:t>Right-Leaning Media Viewers Are More than Twice as Likely to Endorse COVID-Related Misinformation</a:t>
            </a:r>
          </a:p>
          <a:p>
            <a:pPr lvl="1">
              <a:buFont typeface="Arial" panose="020B0604020202020204" pitchFamily="34" charset="0"/>
              <a:buChar char="•"/>
            </a:pPr>
            <a:r>
              <a:rPr lang="en-US" sz="2400" b="0" i="0" dirty="0">
                <a:solidFill>
                  <a:schemeClr val="tx2"/>
                </a:solidFill>
                <a:effectLst/>
              </a:rPr>
              <a:t>Misinformed Americans Think that the CDC Exaggerated COVID's Health Risks</a:t>
            </a:r>
          </a:p>
          <a:p>
            <a:pPr marL="201168" lvl="1" indent="0">
              <a:buNone/>
            </a:pPr>
            <a:endParaRPr lang="en-US" sz="2400" b="0" i="0" dirty="0">
              <a:solidFill>
                <a:schemeClr val="tx2"/>
              </a:solidFill>
              <a:effectLst/>
            </a:endParaRPr>
          </a:p>
          <a:p>
            <a:pPr lvl="1">
              <a:buFont typeface="Arial" panose="020B0604020202020204" pitchFamily="34" charset="0"/>
              <a:buChar char="•"/>
            </a:pPr>
            <a:endParaRPr lang="en-US" sz="2400" dirty="0">
              <a:solidFill>
                <a:schemeClr val="tx2"/>
              </a:solidFill>
            </a:endParaRPr>
          </a:p>
          <a:p>
            <a:endParaRPr lang="en-US" dirty="0">
              <a:solidFill>
                <a:schemeClr val="tx2"/>
              </a:solidFill>
            </a:endParaRPr>
          </a:p>
        </p:txBody>
      </p:sp>
      <p:sp>
        <p:nvSpPr>
          <p:cNvPr id="15" name="Rectangle 14">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6902831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F88F18-2BC4-4F16-3CC2-3F8117330E42}"/>
              </a:ext>
            </a:extLst>
          </p:cNvPr>
          <p:cNvSpPr>
            <a:spLocks noGrp="1"/>
          </p:cNvSpPr>
          <p:nvPr>
            <p:ph type="title"/>
          </p:nvPr>
        </p:nvSpPr>
        <p:spPr>
          <a:xfrm>
            <a:off x="949047" y="643466"/>
            <a:ext cx="2771273" cy="5225627"/>
          </a:xfrm>
        </p:spPr>
        <p:txBody>
          <a:bodyPr anchor="ctr">
            <a:normAutofit/>
          </a:bodyPr>
          <a:lstStyle/>
          <a:p>
            <a:r>
              <a:rPr lang="en-US" sz="3300" b="1" dirty="0"/>
              <a:t>Online Misinformation Most Likely to be Believed by Ideological Extremists, </a:t>
            </a:r>
            <a:br>
              <a:rPr lang="en-US" sz="3300" b="1" dirty="0"/>
            </a:br>
            <a:r>
              <a:rPr lang="en-US" sz="3300" b="1" dirty="0"/>
              <a:t>New Study Shows</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E5B97C3-0925-8764-4C2E-2ADD78D5F7E8}"/>
              </a:ext>
            </a:extLst>
          </p:cNvPr>
          <p:cNvSpPr>
            <a:spLocks noGrp="1"/>
          </p:cNvSpPr>
          <p:nvPr>
            <p:ph idx="1"/>
          </p:nvPr>
        </p:nvSpPr>
        <p:spPr>
          <a:xfrm>
            <a:off x="4351019" y="643466"/>
            <a:ext cx="6895973" cy="5225628"/>
          </a:xfrm>
        </p:spPr>
        <p:txBody>
          <a:bodyPr anchor="ctr">
            <a:normAutofit/>
          </a:bodyPr>
          <a:lstStyle/>
          <a:p>
            <a:r>
              <a:rPr lang="en-US" dirty="0">
                <a:solidFill>
                  <a:schemeClr val="tx2"/>
                </a:solidFill>
              </a:rPr>
              <a:t>NYU researchers captured </a:t>
            </a:r>
            <a:r>
              <a:rPr lang="en-US" b="1" dirty="0">
                <a:solidFill>
                  <a:schemeClr val="tx2"/>
                </a:solidFill>
              </a:rPr>
              <a:t>139</a:t>
            </a:r>
            <a:r>
              <a:rPr lang="en-US" dirty="0">
                <a:solidFill>
                  <a:schemeClr val="tx2"/>
                </a:solidFill>
              </a:rPr>
              <a:t> news articles (November 2019-February 2020)—</a:t>
            </a:r>
            <a:r>
              <a:rPr lang="en-US" b="1" dirty="0">
                <a:solidFill>
                  <a:schemeClr val="tx2"/>
                </a:solidFill>
              </a:rPr>
              <a:t>102</a:t>
            </a:r>
            <a:r>
              <a:rPr lang="en-US" dirty="0">
                <a:solidFill>
                  <a:schemeClr val="tx2"/>
                </a:solidFill>
              </a:rPr>
              <a:t> of which were rated as true and </a:t>
            </a:r>
            <a:r>
              <a:rPr lang="en-US" b="1" dirty="0">
                <a:solidFill>
                  <a:schemeClr val="tx2"/>
                </a:solidFill>
              </a:rPr>
              <a:t>37</a:t>
            </a:r>
            <a:r>
              <a:rPr lang="en-US" dirty="0">
                <a:solidFill>
                  <a:schemeClr val="tx2"/>
                </a:solidFill>
              </a:rPr>
              <a:t> of which were rated as false or misleading by professional fact-checkers—and calculated the spread of those articles across Twitter from the time of their initial publication.</a:t>
            </a:r>
          </a:p>
          <a:p>
            <a:r>
              <a:rPr lang="en-US" b="0" i="0" dirty="0">
                <a:solidFill>
                  <a:schemeClr val="tx2"/>
                </a:solidFill>
                <a:effectLst/>
              </a:rPr>
              <a:t>This sample of popular articles was drawn from five types of news streams: </a:t>
            </a:r>
            <a:r>
              <a:rPr lang="en-US" b="1" i="0" dirty="0">
                <a:solidFill>
                  <a:schemeClr val="tx2"/>
                </a:solidFill>
                <a:effectLst/>
              </a:rPr>
              <a:t>mainstream</a:t>
            </a:r>
            <a:r>
              <a:rPr lang="en-US" b="0" i="0" dirty="0">
                <a:solidFill>
                  <a:schemeClr val="tx2"/>
                </a:solidFill>
                <a:effectLst/>
              </a:rPr>
              <a:t> </a:t>
            </a:r>
            <a:r>
              <a:rPr lang="en-US" b="1" i="0" dirty="0">
                <a:solidFill>
                  <a:schemeClr val="tx2"/>
                </a:solidFill>
                <a:effectLst/>
              </a:rPr>
              <a:t>left-leaning publications</a:t>
            </a:r>
            <a:r>
              <a:rPr lang="en-US" b="0" i="0" dirty="0">
                <a:solidFill>
                  <a:schemeClr val="tx2"/>
                </a:solidFill>
                <a:effectLst/>
              </a:rPr>
              <a:t>, </a:t>
            </a:r>
            <a:r>
              <a:rPr lang="en-US" b="1" i="0" dirty="0">
                <a:solidFill>
                  <a:schemeClr val="tx2"/>
                </a:solidFill>
                <a:effectLst/>
              </a:rPr>
              <a:t>mainstream right-leaning publications</a:t>
            </a:r>
            <a:r>
              <a:rPr lang="en-US" b="0" i="0" dirty="0">
                <a:solidFill>
                  <a:schemeClr val="tx2"/>
                </a:solidFill>
                <a:effectLst/>
              </a:rPr>
              <a:t>, </a:t>
            </a:r>
            <a:r>
              <a:rPr lang="en-US" b="1" i="0" dirty="0">
                <a:solidFill>
                  <a:schemeClr val="tx2"/>
                </a:solidFill>
                <a:effectLst/>
              </a:rPr>
              <a:t>low-quality left-leaning publications, low-quality right-leaning publications, and low-quality publications without an apparent ideological lean</a:t>
            </a:r>
            <a:r>
              <a:rPr lang="en-US" b="0" i="0" dirty="0">
                <a:solidFill>
                  <a:schemeClr val="tx2"/>
                </a:solidFill>
                <a:effectLst/>
              </a:rPr>
              <a:t>. </a:t>
            </a:r>
          </a:p>
          <a:p>
            <a:r>
              <a:rPr lang="en-US" b="0" i="0" dirty="0">
                <a:solidFill>
                  <a:schemeClr val="tx2"/>
                </a:solidFill>
                <a:effectLst/>
              </a:rPr>
              <a:t>To establish the veracity of the articles, each article was sent to a team of professional fact checkers within 48 hours of publication. The fact-checkers rated each article as “true” or “false/misleading.”</a:t>
            </a:r>
          </a:p>
          <a:p>
            <a:pPr marL="0" indent="0">
              <a:buNone/>
            </a:pPr>
            <a:endParaRPr lang="en-US" dirty="0"/>
          </a:p>
        </p:txBody>
      </p:sp>
      <p:sp>
        <p:nvSpPr>
          <p:cNvPr id="12" name="Rectangle 11">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9388756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Rectangle 10">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3" name="Straight Connector 12">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A9FFA01-4B70-C433-29A7-8B7A29ADC8AC}"/>
              </a:ext>
            </a:extLst>
          </p:cNvPr>
          <p:cNvSpPr>
            <a:spLocks noGrp="1"/>
          </p:cNvSpPr>
          <p:nvPr>
            <p:ph type="title"/>
          </p:nvPr>
        </p:nvSpPr>
        <p:spPr>
          <a:xfrm>
            <a:off x="4348952" y="643467"/>
            <a:ext cx="7172487" cy="5054008"/>
          </a:xfrm>
        </p:spPr>
        <p:txBody>
          <a:bodyPr vert="horz" lIns="91440" tIns="45720" rIns="91440" bIns="45720" rtlCol="0" anchor="ctr">
            <a:normAutofit/>
          </a:bodyPr>
          <a:lstStyle/>
          <a:p>
            <a:r>
              <a:rPr lang="en-US" sz="2800" b="0" dirty="0">
                <a:solidFill>
                  <a:schemeClr val="tx2"/>
                </a:solidFill>
              </a:rPr>
              <a:t>Overall, the findings showed that while false news reached users across the political spectrum, those with more extreme ideologies (both conservative and liberal) were far more likely to both see and believe it. </a:t>
            </a:r>
            <a:br>
              <a:rPr lang="en-US" sz="2800" b="0" dirty="0">
                <a:solidFill>
                  <a:schemeClr val="tx2"/>
                </a:solidFill>
              </a:rPr>
            </a:br>
            <a:br>
              <a:rPr lang="en-US" sz="2800" b="0" dirty="0">
                <a:solidFill>
                  <a:schemeClr val="tx2"/>
                </a:solidFill>
              </a:rPr>
            </a:br>
            <a:r>
              <a:rPr lang="en-US" sz="2800" b="0" dirty="0">
                <a:solidFill>
                  <a:schemeClr val="tx2"/>
                </a:solidFill>
              </a:rPr>
              <a:t>Crucially, these users, who are receptive to misinformation, tend to encounter it early in its spread through Twitter. </a:t>
            </a:r>
            <a:br>
              <a:rPr lang="en-US" sz="2800" b="0" dirty="0">
                <a:solidFill>
                  <a:schemeClr val="tx2"/>
                </a:solidFill>
              </a:rPr>
            </a:br>
            <a:br>
              <a:rPr lang="en-US" sz="2800" dirty="0">
                <a:solidFill>
                  <a:schemeClr val="tx2"/>
                </a:solidFill>
              </a:rPr>
            </a:br>
            <a:endParaRPr lang="en-US" sz="2800" b="0" dirty="0">
              <a:solidFill>
                <a:schemeClr val="tx2"/>
              </a:solidFill>
            </a:endParaRPr>
          </a:p>
        </p:txBody>
      </p:sp>
      <p:cxnSp>
        <p:nvCxnSpPr>
          <p:cNvPr id="17" name="Straight Connector 16">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05250E5-90D0-4E41-B9BD-FF661DE54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TextBox 2">
            <a:extLst>
              <a:ext uri="{FF2B5EF4-FFF2-40B4-BE49-F238E27FC236}">
                <a16:creationId xmlns:a16="http://schemas.microsoft.com/office/drawing/2014/main" id="{DC730131-FCDD-0F4D-5B74-45815A356324}"/>
              </a:ext>
            </a:extLst>
          </p:cNvPr>
          <p:cNvSpPr txBox="1"/>
          <p:nvPr/>
        </p:nvSpPr>
        <p:spPr>
          <a:xfrm>
            <a:off x="780952" y="1354351"/>
            <a:ext cx="3189629" cy="2862322"/>
          </a:xfrm>
          <a:prstGeom prst="rect">
            <a:avLst/>
          </a:prstGeom>
          <a:noFill/>
        </p:spPr>
        <p:txBody>
          <a:bodyPr wrap="square">
            <a:spAutoFit/>
          </a:bodyPr>
          <a:lstStyle/>
          <a:p>
            <a:r>
              <a:rPr lang="en-US" sz="3600" b="1" i="0" dirty="0">
                <a:effectLst/>
                <a:latin typeface="+mj-lt"/>
              </a:rPr>
              <a:t>The fact-checkers rated each article as “true” or “false/</a:t>
            </a:r>
          </a:p>
          <a:p>
            <a:r>
              <a:rPr lang="en-US" sz="3600" b="1" dirty="0">
                <a:latin typeface="+mj-lt"/>
              </a:rPr>
              <a:t>m</a:t>
            </a:r>
            <a:r>
              <a:rPr lang="en-US" sz="3600" b="1" i="0" dirty="0">
                <a:effectLst/>
                <a:latin typeface="+mj-lt"/>
              </a:rPr>
              <a:t>isleading.”</a:t>
            </a:r>
          </a:p>
        </p:txBody>
      </p:sp>
    </p:spTree>
    <p:extLst>
      <p:ext uri="{BB962C8B-B14F-4D97-AF65-F5344CB8AC3E}">
        <p14:creationId xmlns:p14="http://schemas.microsoft.com/office/powerpoint/2010/main" val="35551185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a:extLst>
            <a:ext uri="{FF2B5EF4-FFF2-40B4-BE49-F238E27FC236}">
              <a16:creationId xmlns:a16="http://schemas.microsoft.com/office/drawing/2014/main" id="{D7C92186-F63A-FB50-5A4E-B93FF61B07B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C7AEBB-1AC2-791B-571B-5C1977944D59}"/>
              </a:ext>
            </a:extLst>
          </p:cNvPr>
          <p:cNvSpPr>
            <a:spLocks noGrp="1"/>
          </p:cNvSpPr>
          <p:nvPr>
            <p:ph type="title"/>
          </p:nvPr>
        </p:nvSpPr>
        <p:spPr>
          <a:xfrm>
            <a:off x="949047" y="643466"/>
            <a:ext cx="2771273" cy="5225627"/>
          </a:xfrm>
        </p:spPr>
        <p:txBody>
          <a:bodyPr anchor="ctr">
            <a:normAutofit/>
          </a:bodyPr>
          <a:lstStyle/>
          <a:p>
            <a:r>
              <a:rPr lang="en-US" sz="3600" b="1" dirty="0"/>
              <a:t>Media bias exposure and the incidence of COVID-19 in the USA</a:t>
            </a:r>
          </a:p>
        </p:txBody>
      </p:sp>
      <p:cxnSp>
        <p:nvCxnSpPr>
          <p:cNvPr id="13" name="Straight Connector 12">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08B9753-D514-8F35-7280-9121339EE5E6}"/>
              </a:ext>
            </a:extLst>
          </p:cNvPr>
          <p:cNvSpPr>
            <a:spLocks noGrp="1"/>
          </p:cNvSpPr>
          <p:nvPr>
            <p:ph idx="1"/>
          </p:nvPr>
        </p:nvSpPr>
        <p:spPr>
          <a:xfrm>
            <a:off x="4351019" y="643466"/>
            <a:ext cx="6895973" cy="5225628"/>
          </a:xfrm>
        </p:spPr>
        <p:txBody>
          <a:bodyPr anchor="ctr">
            <a:normAutofit/>
          </a:bodyPr>
          <a:lstStyle/>
          <a:p>
            <a:r>
              <a:rPr lang="en-US" dirty="0">
                <a:solidFill>
                  <a:schemeClr val="tx2"/>
                </a:solidFill>
              </a:rPr>
              <a:t>The media continues to play a crucial role in the transmission of health information during public health crises</a:t>
            </a:r>
          </a:p>
          <a:p>
            <a:endParaRPr lang="en-US" dirty="0">
              <a:solidFill>
                <a:schemeClr val="tx2"/>
              </a:solidFill>
            </a:endParaRPr>
          </a:p>
          <a:p>
            <a:r>
              <a:rPr lang="en-US" b="1" dirty="0">
                <a:solidFill>
                  <a:schemeClr val="tx2"/>
                </a:solidFill>
              </a:rPr>
              <a:t>The alignment of media messages with those advocated by medical experts, without any attempt at political slant, is crucial in the battle against the spread of COVID-19 and future pandemics.</a:t>
            </a:r>
          </a:p>
          <a:p>
            <a:pPr marL="0" indent="0">
              <a:buNone/>
            </a:pPr>
            <a:endParaRPr lang="en-US" dirty="0"/>
          </a:p>
        </p:txBody>
      </p:sp>
      <p:sp>
        <p:nvSpPr>
          <p:cNvPr id="15" name="Rectangle 14">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00428639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5" name="Straight Connector 1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wall of images&#10;&#10;AI-generated content may be incorrect.">
            <a:extLst>
              <a:ext uri="{FF2B5EF4-FFF2-40B4-BE49-F238E27FC236}">
                <a16:creationId xmlns:a16="http://schemas.microsoft.com/office/drawing/2014/main" id="{CD5BE7E4-FB0B-6B40-ECC2-9D246936DEE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490" r="3490"/>
          <a:stretch>
            <a:fillRect/>
          </a:stretch>
        </p:blipFill>
        <p:spPr>
          <a:xfrm>
            <a:off x="-32" y="10"/>
            <a:ext cx="12192031" cy="4915066"/>
          </a:xfrm>
          <a:prstGeom prst="rect">
            <a:avLst/>
          </a:prstGeom>
        </p:spPr>
      </p:pic>
      <p:sp>
        <p:nvSpPr>
          <p:cNvPr id="17" name="Rectangle 16">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2B38E03-409F-6139-6035-49B23BCFE347}"/>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2800" dirty="0">
                <a:solidFill>
                  <a:srgbClr val="FFFFFF"/>
                </a:solidFill>
              </a:rPr>
              <a:t>Echo Chambers, Filter Bubbles, and Polarization</a:t>
            </a:r>
            <a:br>
              <a:rPr lang="en-US" sz="2800" dirty="0">
                <a:solidFill>
                  <a:srgbClr val="FFFFFF"/>
                </a:solidFill>
              </a:rPr>
            </a:br>
            <a:endParaRPr lang="en-US" sz="2800" dirty="0">
              <a:solidFill>
                <a:srgbClr val="FFFFFF"/>
              </a:solidFill>
            </a:endParaRPr>
          </a:p>
        </p:txBody>
      </p:sp>
      <p:sp>
        <p:nvSpPr>
          <p:cNvPr id="19" name="Rectangle 18">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Footer Placeholder 2">
            <a:extLst>
              <a:ext uri="{FF2B5EF4-FFF2-40B4-BE49-F238E27FC236}">
                <a16:creationId xmlns:a16="http://schemas.microsoft.com/office/drawing/2014/main" id="{5BE6FF54-9A5D-65F4-6EBA-E30A41AA90E9}"/>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dirty="0">
                <a:solidFill>
                  <a:srgbClr val="FFFFFF"/>
                </a:solidFill>
                <a:latin typeface="+mn-lt"/>
                <a:ea typeface="+mn-ea"/>
                <a:cs typeface="+mn-cs"/>
              </a:rPr>
              <a:t>www.doitwithimpact.com</a:t>
            </a:r>
          </a:p>
        </p:txBody>
      </p:sp>
    </p:spTree>
    <p:extLst>
      <p:ext uri="{BB962C8B-B14F-4D97-AF65-F5344CB8AC3E}">
        <p14:creationId xmlns:p14="http://schemas.microsoft.com/office/powerpoint/2010/main" val="310425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Question marks in a line and one question mark is lit">
            <a:extLst>
              <a:ext uri="{FF2B5EF4-FFF2-40B4-BE49-F238E27FC236}">
                <a16:creationId xmlns:a16="http://schemas.microsoft.com/office/drawing/2014/main" id="{8DC0F81B-52BE-DC44-B3C4-FAE3A55BBDA6}"/>
              </a:ext>
            </a:extLst>
          </p:cNvPr>
          <p:cNvPicPr>
            <a:picLocks noChangeAspect="1"/>
          </p:cNvPicPr>
          <p:nvPr/>
        </p:nvPicPr>
        <p:blipFill>
          <a:blip r:embed="rId2">
            <a:extLst>
              <a:ext uri="{28A0092B-C50C-407E-A947-70E740481C1C}">
                <a14:useLocalDpi xmlns:a14="http://schemas.microsoft.com/office/drawing/2010/main" val="0"/>
              </a:ext>
            </a:extLst>
          </a:blip>
          <a:srcRect l="5297" r="50134" b="-1"/>
          <a:stretch>
            <a:fillRect/>
          </a:stretch>
        </p:blipFill>
        <p:spPr>
          <a:xfrm>
            <a:off x="20" y="10"/>
            <a:ext cx="4578952" cy="6857990"/>
          </a:xfrm>
          <a:prstGeom prst="rect">
            <a:avLst/>
          </a:prstGeom>
        </p:spPr>
      </p:pic>
      <p:sp>
        <p:nvSpPr>
          <p:cNvPr id="23" name="Rectangle 22">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78608D0C-C68E-2D61-F213-8DE64C8E6E9F}"/>
              </a:ext>
            </a:extLst>
          </p:cNvPr>
          <p:cNvSpPr>
            <a:spLocks noGrp="1"/>
          </p:cNvSpPr>
          <p:nvPr>
            <p:ph type="title"/>
          </p:nvPr>
        </p:nvSpPr>
        <p:spPr>
          <a:xfrm>
            <a:off x="5124206" y="516835"/>
            <a:ext cx="6339840" cy="1666501"/>
          </a:xfrm>
        </p:spPr>
        <p:txBody>
          <a:bodyPr>
            <a:normAutofit/>
          </a:bodyPr>
          <a:lstStyle/>
          <a:p>
            <a:r>
              <a:rPr lang="en-US" sz="4000" b="1" dirty="0">
                <a:solidFill>
                  <a:srgbClr val="FFFFFF"/>
                </a:solidFill>
              </a:rPr>
              <a:t>Latest Real Headlines…</a:t>
            </a:r>
          </a:p>
        </p:txBody>
      </p:sp>
      <p:sp>
        <p:nvSpPr>
          <p:cNvPr id="25" name="Rectangle 24">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Text Placeholder 8">
            <a:extLst>
              <a:ext uri="{FF2B5EF4-FFF2-40B4-BE49-F238E27FC236}">
                <a16:creationId xmlns:a16="http://schemas.microsoft.com/office/drawing/2014/main" id="{B7C452BF-0950-7B35-AE96-19930B1BB5BC}"/>
              </a:ext>
            </a:extLst>
          </p:cNvPr>
          <p:cNvSpPr>
            <a:spLocks noGrp="1"/>
          </p:cNvSpPr>
          <p:nvPr>
            <p:ph idx="1"/>
          </p:nvPr>
        </p:nvSpPr>
        <p:spPr>
          <a:xfrm>
            <a:off x="5124206" y="2236304"/>
            <a:ext cx="6339840" cy="3652667"/>
          </a:xfrm>
        </p:spPr>
        <p:txBody>
          <a:bodyPr>
            <a:normAutofit/>
          </a:bodyPr>
          <a:lstStyle/>
          <a:p>
            <a:r>
              <a:rPr lang="en-US" sz="1800" dirty="0">
                <a:solidFill>
                  <a:srgbClr val="FFFFFF"/>
                </a:solidFill>
              </a:rPr>
              <a:t>“</a:t>
            </a:r>
            <a:r>
              <a:rPr lang="en-US" sz="1800" b="1" dirty="0">
                <a:solidFill>
                  <a:srgbClr val="FFFFFF"/>
                </a:solidFill>
              </a:rPr>
              <a:t>CDC Contradicts RFK Jr. On Immunization For Kids Amid COVID Vaccine Changes, Confusion And Misinformation.”</a:t>
            </a:r>
          </a:p>
          <a:p>
            <a:endParaRPr lang="en-US" sz="1800" b="1" dirty="0">
              <a:solidFill>
                <a:srgbClr val="FFFFFF"/>
              </a:solidFill>
            </a:endParaRPr>
          </a:p>
          <a:p>
            <a:r>
              <a:rPr lang="en-US" sz="1800" b="1" dirty="0">
                <a:solidFill>
                  <a:srgbClr val="FFFFFF"/>
                </a:solidFill>
              </a:rPr>
              <a:t>“Robert F. Kennedy Jr.'s announcement that the Centers for Disease Control and Prevention will no longer recommend COVID vaccines for "healthy children and healthy pregnant women.”</a:t>
            </a:r>
          </a:p>
          <a:p>
            <a:endParaRPr lang="en-US" sz="1800" dirty="0">
              <a:solidFill>
                <a:srgbClr val="FFFFFF"/>
              </a:solidFill>
            </a:endParaRPr>
          </a:p>
          <a:p>
            <a:pPr marL="0" indent="0">
              <a:buNone/>
            </a:pPr>
            <a:r>
              <a:rPr lang="en-US" sz="1800" b="1" dirty="0">
                <a:solidFill>
                  <a:srgbClr val="FFFFFF"/>
                </a:solidFill>
              </a:rPr>
              <a:t>“Vaccine sceptic RFK Jr is now a powerful force in US science: what will he do?”</a:t>
            </a:r>
          </a:p>
          <a:p>
            <a:endParaRPr lang="en-US" sz="1800" dirty="0">
              <a:solidFill>
                <a:srgbClr val="FFFFFF"/>
              </a:solidFill>
            </a:endParaRPr>
          </a:p>
        </p:txBody>
      </p:sp>
      <p:sp>
        <p:nvSpPr>
          <p:cNvPr id="4" name="Footer Placeholder 3">
            <a:extLst>
              <a:ext uri="{FF2B5EF4-FFF2-40B4-BE49-F238E27FC236}">
                <a16:creationId xmlns:a16="http://schemas.microsoft.com/office/drawing/2014/main" id="{BF87BBD3-12AB-8FF1-74B7-CD0D3B2212C0}"/>
              </a:ext>
            </a:extLst>
          </p:cNvPr>
          <p:cNvSpPr>
            <a:spLocks noGrp="1"/>
          </p:cNvSpPr>
          <p:nvPr>
            <p:ph type="ftr" sz="quarter" idx="11"/>
          </p:nvPr>
        </p:nvSpPr>
        <p:spPr>
          <a:xfrm>
            <a:off x="8037443" y="6459785"/>
            <a:ext cx="3554790" cy="365125"/>
          </a:xfrm>
        </p:spPr>
        <p:txBody>
          <a:bodyPr>
            <a:normAutofit/>
          </a:bodyPr>
          <a:lstStyle/>
          <a:p>
            <a:pPr algn="r">
              <a:lnSpc>
                <a:spcPct val="90000"/>
              </a:lnSpc>
              <a:spcAft>
                <a:spcPts val="600"/>
              </a:spcAft>
            </a:pPr>
            <a:r>
              <a:rPr lang="fr-FR" dirty="0"/>
              <a:t>Impact! Communications, Inc. - Michelle Rathman - michelle@doitwithimpact.com</a:t>
            </a:r>
            <a:endParaRPr lang="en-US" dirty="0"/>
          </a:p>
        </p:txBody>
      </p:sp>
    </p:spTree>
    <p:extLst>
      <p:ext uri="{BB962C8B-B14F-4D97-AF65-F5344CB8AC3E}">
        <p14:creationId xmlns:p14="http://schemas.microsoft.com/office/powerpoint/2010/main" val="3547142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6" name="Straight Connector 15">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Title 4">
            <a:extLst>
              <a:ext uri="{FF2B5EF4-FFF2-40B4-BE49-F238E27FC236}">
                <a16:creationId xmlns:a16="http://schemas.microsoft.com/office/drawing/2014/main" id="{5060C709-CF4C-D9D6-3C0D-0DCC11482DC0}"/>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dirty="0">
                <a:solidFill>
                  <a:srgbClr val="FFFFFF"/>
                </a:solidFill>
              </a:rPr>
              <a:t>Flex Funding May Be Fleeting</a:t>
            </a:r>
          </a:p>
        </p:txBody>
      </p:sp>
      <p:sp>
        <p:nvSpPr>
          <p:cNvPr id="6" name="Text Placeholder 5">
            <a:extLst>
              <a:ext uri="{FF2B5EF4-FFF2-40B4-BE49-F238E27FC236}">
                <a16:creationId xmlns:a16="http://schemas.microsoft.com/office/drawing/2014/main" id="{45CF13B2-7349-4F6E-6C39-B113DB062E7C}"/>
              </a:ext>
            </a:extLst>
          </p:cNvPr>
          <p:cNvSpPr>
            <a:spLocks noGrp="1"/>
          </p:cNvSpPr>
          <p:nvPr>
            <p:ph type="body" idx="1"/>
          </p:nvPr>
        </p:nvSpPr>
        <p:spPr>
          <a:xfrm>
            <a:off x="457200" y="3578087"/>
            <a:ext cx="3659246" cy="1554480"/>
          </a:xfrm>
        </p:spPr>
        <p:txBody>
          <a:bodyPr vert="horz" lIns="91440" tIns="45720" rIns="91440" bIns="45720" rtlCol="0">
            <a:normAutofit/>
          </a:bodyPr>
          <a:lstStyle/>
          <a:p>
            <a:r>
              <a:rPr lang="en-US" sz="1500" dirty="0">
                <a:solidFill>
                  <a:srgbClr val="FFFFFF"/>
                </a:solidFill>
              </a:rPr>
              <a:t>But outmigration is bound to be an ongoing factor, and that’s bad for rural hospital finances.</a:t>
            </a:r>
          </a:p>
        </p:txBody>
      </p:sp>
      <p:pic>
        <p:nvPicPr>
          <p:cNvPr id="7" name="Picture 6">
            <a:extLst>
              <a:ext uri="{FF2B5EF4-FFF2-40B4-BE49-F238E27FC236}">
                <a16:creationId xmlns:a16="http://schemas.microsoft.com/office/drawing/2014/main" id="{18007060-F103-AF8E-9D91-A5BD315EAEC2}"/>
              </a:ext>
            </a:extLst>
          </p:cNvPr>
          <p:cNvPicPr>
            <a:picLocks noChangeAspect="1"/>
          </p:cNvPicPr>
          <p:nvPr/>
        </p:nvPicPr>
        <p:blipFill rotWithShape="1">
          <a:blip r:embed="rId2">
            <a:duotone>
              <a:prstClr val="black"/>
              <a:srgbClr val="D9C3A5">
                <a:tint val="50000"/>
                <a:satMod val="180000"/>
              </a:srgbClr>
            </a:duotone>
          </a:blip>
          <a:srcRect t="5538" r="-1" b="5537"/>
          <a:stretch>
            <a:fillRect/>
          </a:stretch>
        </p:blipFill>
        <p:spPr>
          <a:xfrm rot="5400000">
            <a:off x="4986866" y="-347133"/>
            <a:ext cx="6858000" cy="7552266"/>
          </a:xfrm>
          <a:prstGeom prst="rect">
            <a:avLst/>
          </a:prstGeom>
        </p:spPr>
      </p:pic>
      <p:sp>
        <p:nvSpPr>
          <p:cNvPr id="20" name="Rectangle 19">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B01E84B0-01BF-1C59-763D-05B075F247E7}"/>
              </a:ext>
            </a:extLst>
          </p:cNvPr>
          <p:cNvSpPr>
            <a:spLocks noGrp="1"/>
          </p:cNvSpPr>
          <p:nvPr>
            <p:ph type="ftr" sz="quarter" idx="11"/>
          </p:nvPr>
        </p:nvSpPr>
        <p:spPr>
          <a:xfrm>
            <a:off x="4857135" y="6459785"/>
            <a:ext cx="7149334" cy="365125"/>
          </a:xfrm>
          <a:effectLst>
            <a:outerShdw blurRad="50800" dist="38100" dir="2700000" algn="tl" rotWithShape="0">
              <a:prstClr val="black">
                <a:alpha val="43000"/>
              </a:prstClr>
            </a:outerShdw>
          </a:effectLst>
        </p:spPr>
        <p:txBody>
          <a:bodyPr vert="horz" lIns="91440" tIns="45720" rIns="91440" bIns="45720" rtlCol="0" anchor="ctr">
            <a:normAutofit/>
          </a:bodyPr>
          <a:lstStyle/>
          <a:p>
            <a:pPr algn="r" defTabSz="914400">
              <a:spcAft>
                <a:spcPts val="600"/>
              </a:spcAft>
            </a:pPr>
            <a:r>
              <a:rPr lang="en-US" kern="1200" cap="all" baseline="0" dirty="0">
                <a:solidFill>
                  <a:srgbClr val="FFFFFF"/>
                </a:solidFill>
                <a:latin typeface="+mn-lt"/>
                <a:ea typeface="+mn-ea"/>
                <a:cs typeface="+mn-cs"/>
              </a:rPr>
              <a:t>Impact! Communications, Inc. - Michelle Rathman - michelle@doitwithimpact.com</a:t>
            </a:r>
          </a:p>
        </p:txBody>
      </p:sp>
    </p:spTree>
    <p:extLst>
      <p:ext uri="{BB962C8B-B14F-4D97-AF65-F5344CB8AC3E}">
        <p14:creationId xmlns:p14="http://schemas.microsoft.com/office/powerpoint/2010/main" val="4104758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9" name="Rectangle 38">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40" name="Straight Connector 39">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 name="Rectangle 40">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8863C0C-B34F-1398-995C-555014E7AA70}"/>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2600" b="0" i="1" dirty="0">
                <a:solidFill>
                  <a:schemeClr val="tx1">
                    <a:lumMod val="85000"/>
                    <a:lumOff val="15000"/>
                  </a:schemeClr>
                </a:solidFill>
              </a:rPr>
              <a:t>“Because...extreme users also tend to see misinformation early on, current social media interventions often struggle to curb its impact—they are typically too slow to prevent exposure among those most receptive to it." </a:t>
            </a:r>
            <a:br>
              <a:rPr lang="en-US" sz="2600" b="0" i="1" dirty="0">
                <a:solidFill>
                  <a:schemeClr val="tx1">
                    <a:lumMod val="85000"/>
                    <a:lumOff val="15000"/>
                  </a:schemeClr>
                </a:solidFill>
              </a:rPr>
            </a:br>
            <a:br>
              <a:rPr lang="en-US" sz="2600" b="0" i="1" dirty="0">
                <a:solidFill>
                  <a:schemeClr val="tx1">
                    <a:lumMod val="85000"/>
                    <a:lumOff val="15000"/>
                  </a:schemeClr>
                </a:solidFill>
              </a:rPr>
            </a:br>
            <a:r>
              <a:rPr lang="en-US" sz="2600" dirty="0">
                <a:solidFill>
                  <a:schemeClr val="tx1">
                    <a:lumMod val="85000"/>
                    <a:lumOff val="15000"/>
                  </a:schemeClr>
                </a:solidFill>
              </a:rPr>
              <a:t>--Zeve Sanderson, executive director of NYU's Center for  Social Media and Politics</a:t>
            </a:r>
          </a:p>
        </p:txBody>
      </p:sp>
      <p:pic>
        <p:nvPicPr>
          <p:cNvPr id="2" name="Picture 20" descr="The-Mindset_Think-Know-Feel_Transparent">
            <a:extLst>
              <a:ext uri="{FF2B5EF4-FFF2-40B4-BE49-F238E27FC236}">
                <a16:creationId xmlns:a16="http://schemas.microsoft.com/office/drawing/2014/main" id="{CFF918CF-5AA5-A6B1-DAAD-8CAEF690ABD9}"/>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33999" y="1249272"/>
            <a:ext cx="4001315" cy="38298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4" name="Rectangle 43">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3" name="Picture 2">
            <a:extLst>
              <a:ext uri="{FF2B5EF4-FFF2-40B4-BE49-F238E27FC236}">
                <a16:creationId xmlns:a16="http://schemas.microsoft.com/office/drawing/2014/main" id="{1F407A91-F170-FF4A-7F84-6E4CF6661B74}"/>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35437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descr="A fire in the shape of a heart beat&#10;&#10;AI-generated content may be incorrect.">
            <a:extLst>
              <a:ext uri="{FF2B5EF4-FFF2-40B4-BE49-F238E27FC236}">
                <a16:creationId xmlns:a16="http://schemas.microsoft.com/office/drawing/2014/main" id="{A6E17194-EDF6-16F5-CF15-2796165D5B51}"/>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3" name="Footer Placeholder 2">
            <a:extLst>
              <a:ext uri="{FF2B5EF4-FFF2-40B4-BE49-F238E27FC236}">
                <a16:creationId xmlns:a16="http://schemas.microsoft.com/office/drawing/2014/main" id="{298F3D15-6063-98BF-8098-4DD1ECFC849C}"/>
              </a:ext>
            </a:extLst>
          </p:cNvPr>
          <p:cNvSpPr>
            <a:spLocks noGrp="1"/>
          </p:cNvSpPr>
          <p:nvPr>
            <p:ph type="ftr" sz="quarter" idx="11"/>
          </p:nvPr>
        </p:nvSpPr>
        <p:spPr/>
        <p:txBody>
          <a:bodyPr vert="horz" lIns="91440" tIns="45720" rIns="91440" bIns="45720" rtlCol="0" anchor="ctr">
            <a:normAutofit/>
          </a:bodyPr>
          <a:lstStyle/>
          <a:p>
            <a:pPr defTabSz="914400">
              <a:spcAft>
                <a:spcPts val="600"/>
              </a:spcAft>
            </a:pPr>
            <a:r>
              <a:rPr lang="en-US" kern="1200" cap="all" baseline="0" dirty="0">
                <a:latin typeface="+mn-lt"/>
                <a:ea typeface="+mn-ea"/>
                <a:cs typeface="+mn-cs"/>
              </a:rPr>
              <a:t>Impact! Communications, Inc. - Michelle Rathman - michelle@doitwithimpact.com</a:t>
            </a:r>
          </a:p>
        </p:txBody>
      </p:sp>
      <p:sp>
        <p:nvSpPr>
          <p:cNvPr id="2" name="Title 1">
            <a:extLst>
              <a:ext uri="{FF2B5EF4-FFF2-40B4-BE49-F238E27FC236}">
                <a16:creationId xmlns:a16="http://schemas.microsoft.com/office/drawing/2014/main" id="{91EEB708-5177-D95C-BBF0-5B35BCC8F4A8}"/>
              </a:ext>
            </a:extLst>
          </p:cNvPr>
          <p:cNvSpPr>
            <a:spLocks noGrp="1"/>
          </p:cNvSpPr>
          <p:nvPr>
            <p:ph type="title" idx="4294967295"/>
          </p:nvPr>
        </p:nvSpPr>
        <p:spPr>
          <a:xfrm>
            <a:off x="1323527" y="1146004"/>
            <a:ext cx="10058400" cy="3565525"/>
          </a:xfrm>
        </p:spPr>
        <p:txBody>
          <a:bodyPr vert="horz" lIns="91440" tIns="45720" rIns="91440" bIns="45720" rtlCol="0" anchor="b">
            <a:normAutofit/>
          </a:bodyPr>
          <a:lstStyle/>
          <a:p>
            <a:r>
              <a:rPr lang="en-US" sz="3800" dirty="0">
                <a:solidFill>
                  <a:srgbClr val="FFFFFF"/>
                </a:solidFill>
              </a:rPr>
              <a:t>How has health care misinformation impacted community engagement?</a:t>
            </a:r>
            <a:br>
              <a:rPr lang="en-US" sz="3800" dirty="0">
                <a:solidFill>
                  <a:srgbClr val="FFFFFF"/>
                </a:solidFill>
              </a:rPr>
            </a:br>
            <a:br>
              <a:rPr lang="en-US" sz="3800" dirty="0">
                <a:solidFill>
                  <a:srgbClr val="FFFFFF"/>
                </a:solidFill>
              </a:rPr>
            </a:br>
            <a:r>
              <a:rPr lang="en-US" sz="3800" dirty="0">
                <a:solidFill>
                  <a:srgbClr val="FFFFFF"/>
                </a:solidFill>
              </a:rPr>
              <a:t>What impact has it had on patients’ participation in prevention, screening, recommended routine things, like vaccines?</a:t>
            </a:r>
            <a:br>
              <a:rPr lang="en-US" sz="3800" dirty="0">
                <a:solidFill>
                  <a:srgbClr val="FFFFFF"/>
                </a:solidFill>
              </a:rPr>
            </a:br>
            <a:endParaRPr lang="en-US" sz="3800" dirty="0">
              <a:solidFill>
                <a:srgbClr val="FFFFFF"/>
              </a:solidFill>
            </a:endParaRPr>
          </a:p>
        </p:txBody>
      </p:sp>
    </p:spTree>
    <p:extLst>
      <p:ext uri="{BB962C8B-B14F-4D97-AF65-F5344CB8AC3E}">
        <p14:creationId xmlns:p14="http://schemas.microsoft.com/office/powerpoint/2010/main" val="926901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8C2720-F533-2B0A-D361-E59F4A6E613E}"/>
              </a:ext>
            </a:extLst>
          </p:cNvPr>
          <p:cNvSpPr>
            <a:spLocks noGrp="1"/>
          </p:cNvSpPr>
          <p:nvPr>
            <p:ph type="title"/>
          </p:nvPr>
        </p:nvSpPr>
        <p:spPr/>
        <p:txBody>
          <a:bodyPr/>
          <a:lstStyle/>
          <a:p>
            <a:r>
              <a:rPr lang="en-US" dirty="0"/>
              <a:t>What’s in a name?</a:t>
            </a:r>
          </a:p>
        </p:txBody>
      </p:sp>
      <p:sp>
        <p:nvSpPr>
          <p:cNvPr id="5" name="Text Placeholder 4">
            <a:extLst>
              <a:ext uri="{FF2B5EF4-FFF2-40B4-BE49-F238E27FC236}">
                <a16:creationId xmlns:a16="http://schemas.microsoft.com/office/drawing/2014/main" id="{78FD6FB0-AB77-CD93-9A37-1FCED613D5E4}"/>
              </a:ext>
            </a:extLst>
          </p:cNvPr>
          <p:cNvSpPr>
            <a:spLocks noGrp="1"/>
          </p:cNvSpPr>
          <p:nvPr>
            <p:ph type="body" idx="1"/>
          </p:nvPr>
        </p:nvSpPr>
        <p:spPr/>
        <p:txBody>
          <a:bodyPr/>
          <a:lstStyle/>
          <a:p>
            <a:r>
              <a:rPr lang="en-US" dirty="0"/>
              <a:t>Opportunities to retell your story and reshape perception</a:t>
            </a:r>
          </a:p>
        </p:txBody>
      </p:sp>
      <p:sp>
        <p:nvSpPr>
          <p:cNvPr id="3" name="Footer Placeholder 2">
            <a:extLst>
              <a:ext uri="{FF2B5EF4-FFF2-40B4-BE49-F238E27FC236}">
                <a16:creationId xmlns:a16="http://schemas.microsoft.com/office/drawing/2014/main" id="{AB46D7CA-C8A6-2A29-7210-FFEC256B489D}"/>
              </a:ext>
            </a:extLst>
          </p:cNvPr>
          <p:cNvSpPr>
            <a:spLocks noGrp="1"/>
          </p:cNvSpPr>
          <p:nvPr>
            <p:ph type="ftr" sz="quarter" idx="11"/>
          </p:nvPr>
        </p:nvSpPr>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844720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A7F0-67AD-6273-B009-CD00C9DEFF69}"/>
              </a:ext>
            </a:extLst>
          </p:cNvPr>
          <p:cNvSpPr>
            <a:spLocks noGrp="1"/>
          </p:cNvSpPr>
          <p:nvPr>
            <p:ph type="title"/>
          </p:nvPr>
        </p:nvSpPr>
        <p:spPr>
          <a:xfrm>
            <a:off x="1097281" y="286603"/>
            <a:ext cx="10898074" cy="1450757"/>
          </a:xfrm>
        </p:spPr>
        <p:txBody>
          <a:bodyPr>
            <a:normAutofit/>
          </a:bodyPr>
          <a:lstStyle/>
          <a:p>
            <a:pPr algn="ctr"/>
            <a:r>
              <a:rPr lang="en-US" dirty="0">
                <a:solidFill>
                  <a:schemeClr val="accent2">
                    <a:lumMod val="75000"/>
                  </a:schemeClr>
                </a:solidFill>
              </a:rPr>
              <a:t>New Name </a:t>
            </a:r>
            <a:r>
              <a:rPr lang="en-US" dirty="0">
                <a:solidFill>
                  <a:schemeClr val="accent6">
                    <a:lumMod val="75000"/>
                  </a:schemeClr>
                </a:solidFill>
              </a:rPr>
              <a:t>=</a:t>
            </a:r>
            <a:r>
              <a:rPr lang="en-US" dirty="0">
                <a:solidFill>
                  <a:schemeClr val="accent2">
                    <a:lumMod val="75000"/>
                  </a:schemeClr>
                </a:solidFill>
              </a:rPr>
              <a:t> New Opportunity</a:t>
            </a:r>
          </a:p>
        </p:txBody>
      </p:sp>
      <p:pic>
        <p:nvPicPr>
          <p:cNvPr id="6" name="Picture Placeholder 5" descr="A close-up of a document&#10;&#10;AI-generated content may be incorrect.">
            <a:extLst>
              <a:ext uri="{FF2B5EF4-FFF2-40B4-BE49-F238E27FC236}">
                <a16:creationId xmlns:a16="http://schemas.microsoft.com/office/drawing/2014/main" id="{E080ED89-352B-6DE3-C7B4-1130F99FFBD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68" t="42437" r="3268" b="18136"/>
          <a:stretch/>
        </p:blipFill>
        <p:spPr>
          <a:xfrm>
            <a:off x="2090530" y="1858292"/>
            <a:ext cx="8207586" cy="4480560"/>
          </a:xfrm>
        </p:spPr>
      </p:pic>
      <p:sp>
        <p:nvSpPr>
          <p:cNvPr id="3" name="Footer Placeholder 2">
            <a:extLst>
              <a:ext uri="{FF2B5EF4-FFF2-40B4-BE49-F238E27FC236}">
                <a16:creationId xmlns:a16="http://schemas.microsoft.com/office/drawing/2014/main" id="{389DCF9A-A759-1EF5-6647-1E7E0D4FCF43}"/>
              </a:ext>
            </a:extLst>
          </p:cNvPr>
          <p:cNvSpPr>
            <a:spLocks noGrp="1"/>
          </p:cNvSpPr>
          <p:nvPr>
            <p:ph type="ftr" sz="quarter" idx="11"/>
          </p:nvPr>
        </p:nvSpPr>
        <p:spPr/>
        <p:txBody>
          <a:bodyPr/>
          <a:lstStyle/>
          <a:p>
            <a:r>
              <a:rPr lang="en-US" dirty="0"/>
              <a:t>www.doitwithimpact.com</a:t>
            </a:r>
          </a:p>
        </p:txBody>
      </p:sp>
      <p:pic>
        <p:nvPicPr>
          <p:cNvPr id="9" name="Picture 8">
            <a:extLst>
              <a:ext uri="{FF2B5EF4-FFF2-40B4-BE49-F238E27FC236}">
                <a16:creationId xmlns:a16="http://schemas.microsoft.com/office/drawing/2014/main" id="{11B131EE-4AD2-76E7-C52E-AB4837E197A1}"/>
              </a:ext>
            </a:extLst>
          </p:cNvPr>
          <p:cNvPicPr>
            <a:picLocks noChangeAspect="1"/>
          </p:cNvPicPr>
          <p:nvPr/>
        </p:nvPicPr>
        <p:blipFill rotWithShape="1">
          <a:blip r:embed="rId3">
            <a:duotone>
              <a:schemeClr val="accent2">
                <a:shade val="45000"/>
                <a:satMod val="135000"/>
              </a:schemeClr>
              <a:prstClr val="white"/>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3336232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20A534-4F18-3FFB-77D7-5FEF2D65F8FD}"/>
              </a:ext>
            </a:extLst>
          </p:cNvPr>
          <p:cNvSpPr>
            <a:spLocks noGrp="1"/>
          </p:cNvSpPr>
          <p:nvPr>
            <p:ph type="title"/>
          </p:nvPr>
        </p:nvSpPr>
        <p:spPr>
          <a:xfrm>
            <a:off x="1097280" y="286603"/>
            <a:ext cx="10058400" cy="1670553"/>
          </a:xfrm>
        </p:spPr>
        <p:txBody>
          <a:bodyPr>
            <a:normAutofit/>
          </a:bodyPr>
          <a:lstStyle/>
          <a:p>
            <a:br>
              <a:rPr lang="en-US" sz="2800" b="1" dirty="0">
                <a:solidFill>
                  <a:schemeClr val="accent6">
                    <a:lumMod val="75000"/>
                  </a:schemeClr>
                </a:solidFill>
              </a:rPr>
            </a:br>
            <a:r>
              <a:rPr lang="en-US" sz="2800" b="1" dirty="0">
                <a:solidFill>
                  <a:schemeClr val="accent6">
                    <a:lumMod val="75000"/>
                  </a:schemeClr>
                </a:solidFill>
              </a:rPr>
              <a:t>Clinging to the Past</a:t>
            </a:r>
            <a:br>
              <a:rPr lang="en-US" sz="2800" i="1" dirty="0"/>
            </a:br>
            <a:r>
              <a:rPr lang="en-US" sz="2800" i="1" dirty="0"/>
              <a:t>If you are going to change your name, change it everywhere</a:t>
            </a:r>
            <a:r>
              <a:rPr lang="en-US" sz="2800" dirty="0"/>
              <a:t>.</a:t>
            </a:r>
            <a:br>
              <a:rPr lang="en-US" sz="2800" dirty="0"/>
            </a:br>
            <a:endParaRPr lang="en-US" sz="2800" dirty="0"/>
          </a:p>
        </p:txBody>
      </p:sp>
      <p:graphicFrame>
        <p:nvGraphicFramePr>
          <p:cNvPr id="11" name="Content Placeholder 7">
            <a:extLst>
              <a:ext uri="{FF2B5EF4-FFF2-40B4-BE49-F238E27FC236}">
                <a16:creationId xmlns:a16="http://schemas.microsoft.com/office/drawing/2014/main" id="{18F78C9F-4C06-629E-1922-3556E1CB48B3}"/>
              </a:ext>
            </a:extLst>
          </p:cNvPr>
          <p:cNvGraphicFramePr>
            <a:graphicFrameLocks noGrp="1"/>
          </p:cNvGraphicFramePr>
          <p:nvPr>
            <p:ph idx="1"/>
            <p:extLst>
              <p:ext uri="{D42A27DB-BD31-4B8C-83A1-F6EECF244321}">
                <p14:modId xmlns:p14="http://schemas.microsoft.com/office/powerpoint/2010/main" val="2663996211"/>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7859193F-7666-E2B6-E1FF-9CFC6175FCAC}"/>
              </a:ext>
            </a:extLst>
          </p:cNvPr>
          <p:cNvSpPr>
            <a:spLocks noGrp="1"/>
          </p:cNvSpPr>
          <p:nvPr>
            <p:ph type="ftr" sz="quarter" idx="11"/>
          </p:nvPr>
        </p:nvSpPr>
        <p:spPr/>
        <p:txBody>
          <a:bodyPr/>
          <a:lstStyle/>
          <a:p>
            <a:r>
              <a:rPr lang="en-US" dirty="0"/>
              <a:t>www.doitwithimpact.com</a:t>
            </a:r>
          </a:p>
        </p:txBody>
      </p:sp>
      <p:pic>
        <p:nvPicPr>
          <p:cNvPr id="9" name="Picture 8" descr="A black and grey object with a black background&#10;&#10;AI-generated content may be incorrect.">
            <a:extLst>
              <a:ext uri="{FF2B5EF4-FFF2-40B4-BE49-F238E27FC236}">
                <a16:creationId xmlns:a16="http://schemas.microsoft.com/office/drawing/2014/main" id="{4CB4DC45-F501-A51E-C64F-D4D5B3C57C44}"/>
              </a:ext>
            </a:extLst>
          </p:cNvPr>
          <p:cNvPicPr>
            <a:picLocks noChangeAspect="1"/>
          </p:cNvPicPr>
          <p:nvPr/>
        </p:nvPicPr>
        <p:blipFill>
          <a:blip r:embed="rId7">
            <a:duotone>
              <a:prstClr val="black"/>
              <a:schemeClr val="accent2">
                <a:tint val="45000"/>
                <a:satMod val="400000"/>
              </a:schemeClr>
            </a:duotone>
          </a:blip>
          <a:stretch>
            <a:fillRect/>
          </a:stretch>
        </p:blipFill>
        <p:spPr>
          <a:xfrm>
            <a:off x="30480" y="5154357"/>
            <a:ext cx="12192000" cy="1670553"/>
          </a:xfrm>
          <a:prstGeom prst="rect">
            <a:avLst/>
          </a:prstGeom>
        </p:spPr>
      </p:pic>
    </p:spTree>
    <p:extLst>
      <p:ext uri="{BB962C8B-B14F-4D97-AF65-F5344CB8AC3E}">
        <p14:creationId xmlns:p14="http://schemas.microsoft.com/office/powerpoint/2010/main" val="1264838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BED53FE-6905-C14F-87FA-56840F575CB3}"/>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9" name="Title 1"/>
          <p:cNvSpPr txBox="1">
            <a:spLocks/>
          </p:cNvSpPr>
          <p:nvPr/>
        </p:nvSpPr>
        <p:spPr>
          <a:xfrm>
            <a:off x="4004867" y="3855293"/>
            <a:ext cx="6219757" cy="1091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dirty="0">
                <a:solidFill>
                  <a:schemeClr val="bg1"/>
                </a:solidFill>
                <a:latin typeface="Cooper Hewitt" charset="0"/>
                <a:ea typeface="Cooper Hewitt" charset="0"/>
                <a:cs typeface="Cooper Hewitt" charset="0"/>
              </a:rPr>
              <a:t>Storytelling</a:t>
            </a:r>
          </a:p>
        </p:txBody>
      </p:sp>
      <p:pic>
        <p:nvPicPr>
          <p:cNvPr id="17" name="Content Placeholder 12" descr="A close up of a logo&#10;&#10;Description automatically generated">
            <a:extLst>
              <a:ext uri="{FF2B5EF4-FFF2-40B4-BE49-F238E27FC236}">
                <a16:creationId xmlns:a16="http://schemas.microsoft.com/office/drawing/2014/main" id="{C26529CC-79C6-AE4C-8D50-6E098B22AAAD}"/>
              </a:ext>
            </a:extLst>
          </p:cNvPr>
          <p:cNvPicPr>
            <a:picLocks noChangeAspect="1"/>
          </p:cNvPicPr>
          <p:nvPr/>
        </p:nvPicPr>
        <p:blipFill>
          <a:blip r:embed="rId4">
            <a:alphaModFix/>
            <a:duotone>
              <a:schemeClr val="accent2">
                <a:shade val="45000"/>
                <a:satMod val="135000"/>
              </a:schemeClr>
              <a:prstClr val="white"/>
            </a:duotone>
          </a:blip>
          <a:stretch>
            <a:fillRect/>
          </a:stretch>
        </p:blipFill>
        <p:spPr>
          <a:xfrm>
            <a:off x="3865529" y="2277110"/>
            <a:ext cx="3956524" cy="2637681"/>
          </a:xfrm>
          <a:prstGeom prst="rect">
            <a:avLst/>
          </a:prstGeom>
        </p:spPr>
      </p:pic>
      <p:sp>
        <p:nvSpPr>
          <p:cNvPr id="12" name="Rectangle 11">
            <a:extLst>
              <a:ext uri="{FF2B5EF4-FFF2-40B4-BE49-F238E27FC236}">
                <a16:creationId xmlns:a16="http://schemas.microsoft.com/office/drawing/2014/main" id="{3F879019-64C0-6949-A898-F2E7D8E8CE8C}"/>
              </a:ext>
            </a:extLst>
          </p:cNvPr>
          <p:cNvSpPr/>
          <p:nvPr/>
        </p:nvSpPr>
        <p:spPr>
          <a:xfrm>
            <a:off x="3759998" y="3194563"/>
            <a:ext cx="3609685" cy="813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itle 1">
            <a:extLst>
              <a:ext uri="{FF2B5EF4-FFF2-40B4-BE49-F238E27FC236}">
                <a16:creationId xmlns:a16="http://schemas.microsoft.com/office/drawing/2014/main" id="{35C43C03-DC0E-DB4D-B8B0-6A87BB9E4166}"/>
              </a:ext>
            </a:extLst>
          </p:cNvPr>
          <p:cNvSpPr>
            <a:spLocks noGrp="1"/>
          </p:cNvSpPr>
          <p:nvPr>
            <p:ph type="title"/>
          </p:nvPr>
        </p:nvSpPr>
        <p:spPr>
          <a:xfrm>
            <a:off x="2101402" y="3346930"/>
            <a:ext cx="7711815" cy="548640"/>
          </a:xfrm>
        </p:spPr>
        <p:txBody>
          <a:bodyPr>
            <a:normAutofit/>
          </a:bodyPr>
          <a:lstStyle/>
          <a:p>
            <a:pPr algn="ctr"/>
            <a:r>
              <a:rPr lang="en-US" sz="3200" spc="400" dirty="0">
                <a:latin typeface="+mn-lt"/>
                <a:ea typeface="Roboto" panose="02000000000000000000" pitchFamily="2" charset="0"/>
                <a:cs typeface="Roboto" panose="02000000000000000000" pitchFamily="2" charset="0"/>
              </a:rPr>
              <a:t>KEY MESSAGES</a:t>
            </a:r>
          </a:p>
        </p:txBody>
      </p:sp>
      <p:sp>
        <p:nvSpPr>
          <p:cNvPr id="2" name="Footer Placeholder 1">
            <a:extLst>
              <a:ext uri="{FF2B5EF4-FFF2-40B4-BE49-F238E27FC236}">
                <a16:creationId xmlns:a16="http://schemas.microsoft.com/office/drawing/2014/main" id="{5ACCB8CA-9B7C-5DC9-4AE6-314514EF4C27}"/>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176950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D8D2E84B-8C8E-7F4C-A08F-FDE2AAFBCE3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314" b="13416"/>
          <a:stretch>
            <a:fillRect/>
          </a:stretch>
        </p:blipFill>
        <p:spPr>
          <a:xfrm>
            <a:off x="20" y="10"/>
            <a:ext cx="12191980" cy="6857990"/>
          </a:xfrm>
          <a:prstGeom prst="rect">
            <a:avLst/>
          </a:prstGeom>
        </p:spPr>
      </p:pic>
      <p:sp>
        <p:nvSpPr>
          <p:cNvPr id="18" name="Title 1">
            <a:extLst>
              <a:ext uri="{FF2B5EF4-FFF2-40B4-BE49-F238E27FC236}">
                <a16:creationId xmlns:a16="http://schemas.microsoft.com/office/drawing/2014/main" id="{35C43C03-DC0E-DB4D-B8B0-6A87BB9E4166}"/>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dirty="0">
                <a:solidFill>
                  <a:srgbClr val="FFFFFF"/>
                </a:solidFill>
              </a:rPr>
              <a:t>KEY MESSAGES</a:t>
            </a:r>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38875583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BED53FE-6905-C14F-87FA-56840F575CB3}"/>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9" name="Title 1"/>
          <p:cNvSpPr txBox="1">
            <a:spLocks/>
          </p:cNvSpPr>
          <p:nvPr/>
        </p:nvSpPr>
        <p:spPr>
          <a:xfrm>
            <a:off x="4004867" y="3855293"/>
            <a:ext cx="6219757" cy="1091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dirty="0">
                <a:solidFill>
                  <a:schemeClr val="bg1"/>
                </a:solidFill>
                <a:latin typeface="Cooper Hewitt" charset="0"/>
                <a:ea typeface="Cooper Hewitt" charset="0"/>
                <a:cs typeface="Cooper Hewitt" charset="0"/>
              </a:rPr>
              <a:t>Storytelling</a:t>
            </a:r>
          </a:p>
        </p:txBody>
      </p:sp>
      <p:pic>
        <p:nvPicPr>
          <p:cNvPr id="17" name="Content Placeholder 12" descr="A close up of a logo&#10;&#10;Description automatically generated">
            <a:extLst>
              <a:ext uri="{FF2B5EF4-FFF2-40B4-BE49-F238E27FC236}">
                <a16:creationId xmlns:a16="http://schemas.microsoft.com/office/drawing/2014/main" id="{C26529CC-79C6-AE4C-8D50-6E098B22AAAD}"/>
              </a:ext>
            </a:extLst>
          </p:cNvPr>
          <p:cNvPicPr>
            <a:picLocks noChangeAspect="1"/>
          </p:cNvPicPr>
          <p:nvPr/>
        </p:nvPicPr>
        <p:blipFill>
          <a:blip r:embed="rId4">
            <a:alphaModFix/>
            <a:duotone>
              <a:schemeClr val="accent1">
                <a:shade val="45000"/>
                <a:satMod val="135000"/>
              </a:schemeClr>
              <a:prstClr val="white"/>
            </a:duotone>
          </a:blip>
          <a:stretch>
            <a:fillRect/>
          </a:stretch>
        </p:blipFill>
        <p:spPr>
          <a:xfrm>
            <a:off x="3865529" y="2277110"/>
            <a:ext cx="3956524" cy="2637681"/>
          </a:xfrm>
          <a:prstGeom prst="rect">
            <a:avLst/>
          </a:prstGeom>
        </p:spPr>
      </p:pic>
      <p:sp>
        <p:nvSpPr>
          <p:cNvPr id="12" name="Rectangle 11">
            <a:extLst>
              <a:ext uri="{FF2B5EF4-FFF2-40B4-BE49-F238E27FC236}">
                <a16:creationId xmlns:a16="http://schemas.microsoft.com/office/drawing/2014/main" id="{3F879019-64C0-6949-A898-F2E7D8E8CE8C}"/>
              </a:ext>
            </a:extLst>
          </p:cNvPr>
          <p:cNvSpPr/>
          <p:nvPr/>
        </p:nvSpPr>
        <p:spPr>
          <a:xfrm>
            <a:off x="3946811" y="3189402"/>
            <a:ext cx="3609685" cy="813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itle 1">
            <a:extLst>
              <a:ext uri="{FF2B5EF4-FFF2-40B4-BE49-F238E27FC236}">
                <a16:creationId xmlns:a16="http://schemas.microsoft.com/office/drawing/2014/main" id="{35C43C03-DC0E-DB4D-B8B0-6A87BB9E4166}"/>
              </a:ext>
            </a:extLst>
          </p:cNvPr>
          <p:cNvSpPr>
            <a:spLocks noGrp="1"/>
          </p:cNvSpPr>
          <p:nvPr>
            <p:ph type="title"/>
          </p:nvPr>
        </p:nvSpPr>
        <p:spPr>
          <a:xfrm>
            <a:off x="4198889" y="2529730"/>
            <a:ext cx="3657600" cy="1325563"/>
          </a:xfrm>
        </p:spPr>
        <p:txBody>
          <a:bodyPr>
            <a:normAutofit/>
          </a:bodyPr>
          <a:lstStyle/>
          <a:p>
            <a:r>
              <a:rPr lang="en-US" sz="3200" spc="400" dirty="0">
                <a:latin typeface="Roboto" panose="02000000000000000000" pitchFamily="2" charset="0"/>
                <a:ea typeface="Roboto" panose="02000000000000000000" pitchFamily="2" charset="0"/>
                <a:cs typeface="Roboto" panose="02000000000000000000" pitchFamily="2" charset="0"/>
              </a:rPr>
              <a:t>STORYTELLING</a:t>
            </a:r>
          </a:p>
        </p:txBody>
      </p:sp>
      <p:sp>
        <p:nvSpPr>
          <p:cNvPr id="2" name="Footer Placeholder 1">
            <a:extLst>
              <a:ext uri="{FF2B5EF4-FFF2-40B4-BE49-F238E27FC236}">
                <a16:creationId xmlns:a16="http://schemas.microsoft.com/office/drawing/2014/main" id="{543DCB6F-AA4B-7E0C-F6F9-7EA0A1336C45}"/>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918209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0F94-59F6-824B-8E53-DDB335390349}"/>
              </a:ext>
            </a:extLst>
          </p:cNvPr>
          <p:cNvSpPr>
            <a:spLocks noGrp="1"/>
          </p:cNvSpPr>
          <p:nvPr>
            <p:ph type="title"/>
          </p:nvPr>
        </p:nvSpPr>
        <p:spPr>
          <a:xfrm>
            <a:off x="1949800" y="119626"/>
            <a:ext cx="9415072" cy="1325563"/>
          </a:xfrm>
        </p:spPr>
        <p:txBody>
          <a:bodyPr>
            <a:normAutofit/>
          </a:bodyPr>
          <a:lstStyle/>
          <a:p>
            <a:r>
              <a:rPr lang="en-US" sz="3200" spc="400" dirty="0">
                <a:latin typeface="+mn-lt"/>
                <a:ea typeface="Roboto" panose="02000000000000000000" pitchFamily="2" charset="0"/>
                <a:cs typeface="Roboto" panose="02000000000000000000" pitchFamily="2" charset="0"/>
              </a:rPr>
              <a:t>STORYTELLING</a:t>
            </a:r>
          </a:p>
        </p:txBody>
      </p:sp>
      <p:pic>
        <p:nvPicPr>
          <p:cNvPr id="4" name="Content Placeholder 12" descr="A close up of a logo&#10;&#10;Description automatically generated">
            <a:extLst>
              <a:ext uri="{FF2B5EF4-FFF2-40B4-BE49-F238E27FC236}">
                <a16:creationId xmlns:a16="http://schemas.microsoft.com/office/drawing/2014/main" id="{499620D4-0F9A-7F4F-8AF3-B63E7DFDBBBA}"/>
              </a:ext>
            </a:extLst>
          </p:cNvPr>
          <p:cNvPicPr>
            <a:picLocks noChangeAspect="1"/>
          </p:cNvPicPr>
          <p:nvPr/>
        </p:nvPicPr>
        <p:blipFill>
          <a:blip r:embed="rId2">
            <a:alphaModFix/>
            <a:duotone>
              <a:schemeClr val="accent2">
                <a:shade val="45000"/>
                <a:satMod val="135000"/>
              </a:schemeClr>
              <a:prstClr val="white"/>
            </a:duotone>
          </a:blip>
          <a:stretch>
            <a:fillRect/>
          </a:stretch>
        </p:blipFill>
        <p:spPr>
          <a:xfrm>
            <a:off x="245335" y="417862"/>
            <a:ext cx="1830135" cy="1220089"/>
          </a:xfrm>
          <a:prstGeom prst="rect">
            <a:avLst/>
          </a:prstGeom>
        </p:spPr>
      </p:pic>
      <p:sp>
        <p:nvSpPr>
          <p:cNvPr id="7" name="TextBox 6">
            <a:extLst>
              <a:ext uri="{FF2B5EF4-FFF2-40B4-BE49-F238E27FC236}">
                <a16:creationId xmlns:a16="http://schemas.microsoft.com/office/drawing/2014/main" id="{46E32FB6-3FC9-B94B-A41C-FB41469AE560}"/>
              </a:ext>
            </a:extLst>
          </p:cNvPr>
          <p:cNvSpPr txBox="1"/>
          <p:nvPr/>
        </p:nvSpPr>
        <p:spPr>
          <a:xfrm>
            <a:off x="1949800" y="1401849"/>
            <a:ext cx="8469739" cy="338554"/>
          </a:xfrm>
          <a:prstGeom prst="rect">
            <a:avLst/>
          </a:prstGeom>
          <a:noFill/>
        </p:spPr>
        <p:txBody>
          <a:bodyPr wrap="square" rtlCol="0">
            <a:spAutoFit/>
          </a:bodyPr>
          <a:lstStyle/>
          <a:p>
            <a:pPr lvl="0"/>
            <a:r>
              <a:rPr lang="en-US" sz="1600" i="1" dirty="0">
                <a:latin typeface="+mj-lt"/>
                <a:ea typeface="Roboto" panose="02000000000000000000" pitchFamily="2" charset="0"/>
                <a:cs typeface="Roboto" panose="02000000000000000000" pitchFamily="2" charset="0"/>
              </a:rPr>
              <a:t>Based on the Storybrand® Framework</a:t>
            </a:r>
          </a:p>
        </p:txBody>
      </p:sp>
      <p:pic>
        <p:nvPicPr>
          <p:cNvPr id="3" name="Picture 2">
            <a:extLst>
              <a:ext uri="{FF2B5EF4-FFF2-40B4-BE49-F238E27FC236}">
                <a16:creationId xmlns:a16="http://schemas.microsoft.com/office/drawing/2014/main" id="{0C084AB6-DF52-319B-0577-945C5AA0DF09}"/>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5" name="Footer Placeholder 1">
            <a:extLst>
              <a:ext uri="{FF2B5EF4-FFF2-40B4-BE49-F238E27FC236}">
                <a16:creationId xmlns:a16="http://schemas.microsoft.com/office/drawing/2014/main" id="{DECD01F6-22D0-2565-CD44-D1B99E424642}"/>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graphicFrame>
        <p:nvGraphicFramePr>
          <p:cNvPr id="12" name="TextBox 9">
            <a:extLst>
              <a:ext uri="{FF2B5EF4-FFF2-40B4-BE49-F238E27FC236}">
                <a16:creationId xmlns:a16="http://schemas.microsoft.com/office/drawing/2014/main" id="{110FCCE1-4756-3085-734B-45D301AB11D9}"/>
              </a:ext>
            </a:extLst>
          </p:cNvPr>
          <p:cNvGraphicFramePr/>
          <p:nvPr/>
        </p:nvGraphicFramePr>
        <p:xfrm>
          <a:off x="1868773" y="1896868"/>
          <a:ext cx="8469739" cy="3375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95994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0F94-59F6-824B-8E53-DDB335390349}"/>
              </a:ext>
            </a:extLst>
          </p:cNvPr>
          <p:cNvSpPr>
            <a:spLocks noGrp="1"/>
          </p:cNvSpPr>
          <p:nvPr>
            <p:ph type="title"/>
          </p:nvPr>
        </p:nvSpPr>
        <p:spPr>
          <a:xfrm>
            <a:off x="1868773" y="425992"/>
            <a:ext cx="9415072" cy="1325563"/>
          </a:xfrm>
        </p:spPr>
        <p:txBody>
          <a:bodyPr>
            <a:normAutofit/>
          </a:bodyPr>
          <a:lstStyle/>
          <a:p>
            <a:r>
              <a:rPr lang="en-US" sz="3200" spc="400" dirty="0">
                <a:latin typeface="+mn-lt"/>
                <a:ea typeface="Roboto" panose="02000000000000000000" pitchFamily="2" charset="0"/>
                <a:cs typeface="Roboto" panose="02000000000000000000" pitchFamily="2" charset="0"/>
              </a:rPr>
              <a:t>STORYTELLING: </a:t>
            </a:r>
            <a:r>
              <a:rPr lang="en-US" sz="3200" dirty="0">
                <a:latin typeface="+mn-lt"/>
                <a:ea typeface="Roboto" panose="02000000000000000000" pitchFamily="2" charset="0"/>
                <a:cs typeface="Roboto" panose="02000000000000000000" pitchFamily="2" charset="0"/>
              </a:rPr>
              <a:t>A Character</a:t>
            </a:r>
          </a:p>
        </p:txBody>
      </p:sp>
      <p:pic>
        <p:nvPicPr>
          <p:cNvPr id="4" name="Content Placeholder 12" descr="A close up of a logo&#10;&#10;Description automatically generated">
            <a:extLst>
              <a:ext uri="{FF2B5EF4-FFF2-40B4-BE49-F238E27FC236}">
                <a16:creationId xmlns:a16="http://schemas.microsoft.com/office/drawing/2014/main" id="{499620D4-0F9A-7F4F-8AF3-B63E7DFDBBBA}"/>
              </a:ext>
            </a:extLst>
          </p:cNvPr>
          <p:cNvPicPr>
            <a:picLocks noChangeAspect="1"/>
          </p:cNvPicPr>
          <p:nvPr/>
        </p:nvPicPr>
        <p:blipFill>
          <a:blip r:embed="rId2">
            <a:alphaModFix/>
            <a:duotone>
              <a:schemeClr val="accent1">
                <a:shade val="45000"/>
                <a:satMod val="135000"/>
              </a:schemeClr>
              <a:prstClr val="white"/>
            </a:duotone>
          </a:blip>
          <a:stretch>
            <a:fillRect/>
          </a:stretch>
        </p:blipFill>
        <p:spPr>
          <a:xfrm>
            <a:off x="245335" y="417862"/>
            <a:ext cx="1830135" cy="1220089"/>
          </a:xfrm>
          <a:prstGeom prst="rect">
            <a:avLst/>
          </a:prstGeom>
        </p:spPr>
      </p:pic>
      <p:sp>
        <p:nvSpPr>
          <p:cNvPr id="10" name="TextBox 9">
            <a:extLst>
              <a:ext uri="{FF2B5EF4-FFF2-40B4-BE49-F238E27FC236}">
                <a16:creationId xmlns:a16="http://schemas.microsoft.com/office/drawing/2014/main" id="{9476F083-66EC-BD47-BBC1-DAD5F859C9A0}"/>
              </a:ext>
            </a:extLst>
          </p:cNvPr>
          <p:cNvSpPr txBox="1"/>
          <p:nvPr/>
        </p:nvSpPr>
        <p:spPr>
          <a:xfrm>
            <a:off x="1573417" y="2923824"/>
            <a:ext cx="9222505" cy="1241237"/>
          </a:xfrm>
          <a:prstGeom prst="rect">
            <a:avLst/>
          </a:prstGeom>
          <a:noFill/>
        </p:spPr>
        <p:txBody>
          <a:bodyPr wrap="square" rtlCol="0">
            <a:spAutoFit/>
          </a:bodyPr>
          <a:lstStyle/>
          <a:p>
            <a:pPr marL="457189" indent="-457189" algn="ctr">
              <a:buFont typeface="+mj-lt"/>
              <a:buAutoNum type="arabicPeriod"/>
            </a:pPr>
            <a:endParaRPr lang="en-US" sz="3733" dirty="0">
              <a:latin typeface="Roboto" panose="02000000000000000000" pitchFamily="2" charset="0"/>
              <a:ea typeface="Roboto" panose="02000000000000000000" pitchFamily="2" charset="0"/>
              <a:cs typeface="Roboto" panose="02000000000000000000" pitchFamily="2" charset="0"/>
            </a:endParaRPr>
          </a:p>
          <a:p>
            <a:pPr lvl="0" algn="ctr"/>
            <a:r>
              <a:rPr lang="en-US" sz="3733" dirty="0">
                <a:latin typeface="Roboto" panose="02000000000000000000" pitchFamily="2" charset="0"/>
                <a:ea typeface="Roboto" panose="02000000000000000000" pitchFamily="2" charset="0"/>
                <a:cs typeface="Roboto" panose="02000000000000000000" pitchFamily="2" charset="0"/>
              </a:rPr>
              <a:t>The customer is the hero, not your brand.</a:t>
            </a:r>
          </a:p>
        </p:txBody>
      </p:sp>
      <p:sp>
        <p:nvSpPr>
          <p:cNvPr id="3" name="Footer Placeholder 1">
            <a:extLst>
              <a:ext uri="{FF2B5EF4-FFF2-40B4-BE49-F238E27FC236}">
                <a16:creationId xmlns:a16="http://schemas.microsoft.com/office/drawing/2014/main" id="{CB41F2C2-B09C-AF41-E283-AFD3E53432C2}"/>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pic>
        <p:nvPicPr>
          <p:cNvPr id="5" name="Picture 4">
            <a:extLst>
              <a:ext uri="{FF2B5EF4-FFF2-40B4-BE49-F238E27FC236}">
                <a16:creationId xmlns:a16="http://schemas.microsoft.com/office/drawing/2014/main" id="{9B41A07E-6CA4-3878-FDEB-FD2E3093D968}"/>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162776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4"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Hands holding each other's wrists and interlinked to form a circle">
            <a:extLst>
              <a:ext uri="{FF2B5EF4-FFF2-40B4-BE49-F238E27FC236}">
                <a16:creationId xmlns:a16="http://schemas.microsoft.com/office/drawing/2014/main" id="{9C6C9E81-FE96-C1A2-DB47-74737A73EE0B}"/>
              </a:ext>
            </a:extLst>
          </p:cNvPr>
          <p:cNvPicPr>
            <a:picLocks noChangeAspect="1"/>
          </p:cNvPicPr>
          <p:nvPr/>
        </p:nvPicPr>
        <p:blipFill>
          <a:blip r:embed="rId2">
            <a:alphaModFix amt="35000"/>
            <a:duotone>
              <a:prstClr val="black"/>
              <a:schemeClr val="accent3">
                <a:tint val="45000"/>
                <a:satMod val="400000"/>
              </a:schemeClr>
            </a:duotone>
          </a:blip>
          <a:srcRect b="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02E1C42-3A10-1A06-8E25-3E7A779BCAE3}"/>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dirty="0"/>
              <a:t>Before we dive in…</a:t>
            </a:r>
          </a:p>
        </p:txBody>
      </p:sp>
      <p:sp>
        <p:nvSpPr>
          <p:cNvPr id="3" name="Text Placeholder 2">
            <a:extLst>
              <a:ext uri="{FF2B5EF4-FFF2-40B4-BE49-F238E27FC236}">
                <a16:creationId xmlns:a16="http://schemas.microsoft.com/office/drawing/2014/main" id="{8A5990EC-F119-3FB8-4109-4FAD3C726DC1}"/>
              </a:ext>
            </a:extLst>
          </p:cNvPr>
          <p:cNvSpPr>
            <a:spLocks noGrp="1"/>
          </p:cNvSpPr>
          <p:nvPr>
            <p:ph type="body" idx="1"/>
          </p:nvPr>
        </p:nvSpPr>
        <p:spPr>
          <a:xfrm>
            <a:off x="1100051" y="4455620"/>
            <a:ext cx="10058400" cy="1143000"/>
          </a:xfrm>
        </p:spPr>
        <p:txBody>
          <a:bodyPr vert="horz" lIns="91440" tIns="45720" rIns="91440" bIns="45720" rtlCol="0">
            <a:normAutofit/>
          </a:bodyPr>
          <a:lstStyle/>
          <a:p>
            <a:r>
              <a:rPr lang="en-US" dirty="0">
                <a:solidFill>
                  <a:schemeClr val="tx1">
                    <a:lumMod val="85000"/>
                    <a:lumOff val="15000"/>
                  </a:schemeClr>
                </a:solidFill>
              </a:rPr>
              <a:t>What outmigration or community engagement issues challenge you? What is are you hoping to take back with you and put into practice?</a:t>
            </a:r>
          </a:p>
        </p:txBody>
      </p:sp>
      <p:cxnSp>
        <p:nvCxnSpPr>
          <p:cNvPr id="16" name="Straight Connector 15">
            <a:extLst>
              <a:ext uri="{FF2B5EF4-FFF2-40B4-BE49-F238E27FC236}">
                <a16:creationId xmlns:a16="http://schemas.microsoft.com/office/drawing/2014/main" id="{77AB95BF-57D0-4E49-9EF2-408B47C8D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C520CBD-F82E-44E4-BDA5-128716AD7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4618AE32-A526-42FC-A854-732740BD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AD2A6BDD-064A-A7DB-D28C-3B4E1C21705B}"/>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dirty="0">
                <a:solidFill>
                  <a:srgbClr val="FFFFFF"/>
                </a:solidFill>
                <a:latin typeface="+mn-lt"/>
                <a:ea typeface="+mn-ea"/>
                <a:cs typeface="+mn-cs"/>
              </a:rPr>
              <a:t>Impact! Communications, Inc. - Michelle Rathman - michelle@doitwithimpact.com</a:t>
            </a:r>
          </a:p>
        </p:txBody>
      </p:sp>
    </p:spTree>
    <p:extLst>
      <p:ext uri="{BB962C8B-B14F-4D97-AF65-F5344CB8AC3E}">
        <p14:creationId xmlns:p14="http://schemas.microsoft.com/office/powerpoint/2010/main" val="3363173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0F94-59F6-824B-8E53-DDB335390349}"/>
              </a:ext>
            </a:extLst>
          </p:cNvPr>
          <p:cNvSpPr>
            <a:spLocks noGrp="1"/>
          </p:cNvSpPr>
          <p:nvPr>
            <p:ph type="title"/>
          </p:nvPr>
        </p:nvSpPr>
        <p:spPr>
          <a:xfrm>
            <a:off x="1868773" y="425992"/>
            <a:ext cx="9415072" cy="1325563"/>
          </a:xfrm>
        </p:spPr>
        <p:txBody>
          <a:bodyPr>
            <a:normAutofit/>
          </a:bodyPr>
          <a:lstStyle/>
          <a:p>
            <a:r>
              <a:rPr lang="en-US" sz="3200" spc="400" dirty="0">
                <a:latin typeface="+mn-lt"/>
                <a:ea typeface="Roboto" panose="02000000000000000000" pitchFamily="2" charset="0"/>
                <a:cs typeface="Roboto" panose="02000000000000000000" pitchFamily="2" charset="0"/>
              </a:rPr>
              <a:t>STORYTELLING: </a:t>
            </a:r>
            <a:r>
              <a:rPr lang="en-US" sz="3200" dirty="0">
                <a:latin typeface="+mn-lt"/>
                <a:ea typeface="Roboto" panose="02000000000000000000" pitchFamily="2" charset="0"/>
                <a:cs typeface="Roboto" panose="02000000000000000000" pitchFamily="2" charset="0"/>
              </a:rPr>
              <a:t>Has a Problem</a:t>
            </a:r>
          </a:p>
        </p:txBody>
      </p:sp>
      <p:pic>
        <p:nvPicPr>
          <p:cNvPr id="4" name="Content Placeholder 12" descr="A close up of a logo&#10;&#10;Description automatically generated">
            <a:extLst>
              <a:ext uri="{FF2B5EF4-FFF2-40B4-BE49-F238E27FC236}">
                <a16:creationId xmlns:a16="http://schemas.microsoft.com/office/drawing/2014/main" id="{499620D4-0F9A-7F4F-8AF3-B63E7DFDBBBA}"/>
              </a:ext>
            </a:extLst>
          </p:cNvPr>
          <p:cNvPicPr>
            <a:picLocks noChangeAspect="1"/>
          </p:cNvPicPr>
          <p:nvPr/>
        </p:nvPicPr>
        <p:blipFill>
          <a:blip r:embed="rId2">
            <a:alphaModFix/>
            <a:duotone>
              <a:schemeClr val="accent1">
                <a:shade val="45000"/>
                <a:satMod val="135000"/>
              </a:schemeClr>
              <a:prstClr val="white"/>
            </a:duotone>
          </a:blip>
          <a:stretch>
            <a:fillRect/>
          </a:stretch>
        </p:blipFill>
        <p:spPr>
          <a:xfrm>
            <a:off x="245335" y="417862"/>
            <a:ext cx="1830135" cy="1220089"/>
          </a:xfrm>
          <a:prstGeom prst="rect">
            <a:avLst/>
          </a:prstGeom>
        </p:spPr>
      </p:pic>
      <p:sp>
        <p:nvSpPr>
          <p:cNvPr id="10" name="TextBox 9">
            <a:extLst>
              <a:ext uri="{FF2B5EF4-FFF2-40B4-BE49-F238E27FC236}">
                <a16:creationId xmlns:a16="http://schemas.microsoft.com/office/drawing/2014/main" id="{9476F083-66EC-BD47-BBC1-DAD5F859C9A0}"/>
              </a:ext>
            </a:extLst>
          </p:cNvPr>
          <p:cNvSpPr txBox="1"/>
          <p:nvPr/>
        </p:nvSpPr>
        <p:spPr>
          <a:xfrm>
            <a:off x="1573417" y="2458311"/>
            <a:ext cx="9222505" cy="4113498"/>
          </a:xfrm>
          <a:prstGeom prst="rect">
            <a:avLst/>
          </a:prstGeom>
          <a:noFill/>
        </p:spPr>
        <p:txBody>
          <a:bodyPr wrap="square" rtlCol="0">
            <a:spAutoFit/>
          </a:bodyPr>
          <a:lstStyle/>
          <a:p>
            <a:pPr marL="457189" indent="-457189" algn="ctr">
              <a:buFont typeface="+mj-lt"/>
              <a:buAutoNum type="arabicPeriod"/>
            </a:pPr>
            <a:endParaRPr lang="en-US" sz="3733" dirty="0">
              <a:ea typeface="Roboto" panose="02000000000000000000" pitchFamily="2" charset="0"/>
              <a:cs typeface="Roboto" panose="02000000000000000000" pitchFamily="2" charset="0"/>
            </a:endParaRPr>
          </a:p>
          <a:p>
            <a:pPr lvl="0" algn="ctr"/>
            <a:r>
              <a:rPr lang="en-US" sz="3733" dirty="0">
                <a:ea typeface="Roboto" panose="02000000000000000000" pitchFamily="2" charset="0"/>
                <a:cs typeface="Roboto" panose="02000000000000000000" pitchFamily="2" charset="0"/>
              </a:rPr>
              <a:t>Companies tend to sell solutions to external problems, but customers buy solutions to internal problems.</a:t>
            </a:r>
          </a:p>
          <a:p>
            <a:pPr lvl="0" algn="ctr"/>
            <a:r>
              <a:rPr lang="en-US" sz="3733" dirty="0">
                <a:ea typeface="Roboto" panose="02000000000000000000" pitchFamily="2" charset="0"/>
                <a:cs typeface="Roboto" panose="02000000000000000000" pitchFamily="2" charset="0"/>
              </a:rPr>
              <a:t>Health care represents the most complex of all consumer industries. </a:t>
            </a:r>
          </a:p>
          <a:p>
            <a:pPr lvl="0" algn="ctr"/>
            <a:endParaRPr lang="en-US" sz="3733"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0E8B9517-D1A5-95AA-D752-D8AE84679858}"/>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5" name="Footer Placeholder 1">
            <a:extLst>
              <a:ext uri="{FF2B5EF4-FFF2-40B4-BE49-F238E27FC236}">
                <a16:creationId xmlns:a16="http://schemas.microsoft.com/office/drawing/2014/main" id="{98435F63-A447-9015-AC65-3BFD1403D63E}"/>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2811456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0F94-59F6-824B-8E53-DDB335390349}"/>
              </a:ext>
            </a:extLst>
          </p:cNvPr>
          <p:cNvSpPr>
            <a:spLocks noGrp="1"/>
          </p:cNvSpPr>
          <p:nvPr>
            <p:ph type="title"/>
          </p:nvPr>
        </p:nvSpPr>
        <p:spPr>
          <a:xfrm>
            <a:off x="1868773" y="425992"/>
            <a:ext cx="9415072" cy="1325563"/>
          </a:xfrm>
        </p:spPr>
        <p:txBody>
          <a:bodyPr>
            <a:normAutofit/>
          </a:bodyPr>
          <a:lstStyle/>
          <a:p>
            <a:r>
              <a:rPr lang="en-US" sz="3200" spc="400" dirty="0">
                <a:latin typeface="+mn-lt"/>
                <a:ea typeface="Roboto" panose="02000000000000000000" pitchFamily="2" charset="0"/>
                <a:cs typeface="Roboto" panose="02000000000000000000" pitchFamily="2" charset="0"/>
              </a:rPr>
              <a:t>STORYTELLING: </a:t>
            </a:r>
            <a:r>
              <a:rPr lang="en-US" sz="3200" dirty="0">
                <a:latin typeface="+mn-lt"/>
                <a:ea typeface="Roboto" panose="02000000000000000000" pitchFamily="2" charset="0"/>
                <a:cs typeface="Roboto" panose="02000000000000000000" pitchFamily="2" charset="0"/>
              </a:rPr>
              <a:t>And Meets a Guide</a:t>
            </a:r>
          </a:p>
        </p:txBody>
      </p:sp>
      <p:pic>
        <p:nvPicPr>
          <p:cNvPr id="4" name="Content Placeholder 12" descr="A close up of a logo&#10;&#10;Description automatically generated">
            <a:extLst>
              <a:ext uri="{FF2B5EF4-FFF2-40B4-BE49-F238E27FC236}">
                <a16:creationId xmlns:a16="http://schemas.microsoft.com/office/drawing/2014/main" id="{499620D4-0F9A-7F4F-8AF3-B63E7DFDBBBA}"/>
              </a:ext>
            </a:extLst>
          </p:cNvPr>
          <p:cNvPicPr>
            <a:picLocks noChangeAspect="1"/>
          </p:cNvPicPr>
          <p:nvPr/>
        </p:nvPicPr>
        <p:blipFill>
          <a:blip r:embed="rId2">
            <a:alphaModFix/>
            <a:duotone>
              <a:schemeClr val="accent1">
                <a:shade val="45000"/>
                <a:satMod val="135000"/>
              </a:schemeClr>
              <a:prstClr val="white"/>
            </a:duotone>
          </a:blip>
          <a:stretch>
            <a:fillRect/>
          </a:stretch>
        </p:blipFill>
        <p:spPr>
          <a:xfrm>
            <a:off x="245335" y="417862"/>
            <a:ext cx="1830135" cy="1220089"/>
          </a:xfrm>
          <a:prstGeom prst="rect">
            <a:avLst/>
          </a:prstGeom>
        </p:spPr>
      </p:pic>
      <p:sp>
        <p:nvSpPr>
          <p:cNvPr id="10" name="TextBox 9">
            <a:extLst>
              <a:ext uri="{FF2B5EF4-FFF2-40B4-BE49-F238E27FC236}">
                <a16:creationId xmlns:a16="http://schemas.microsoft.com/office/drawing/2014/main" id="{9476F083-66EC-BD47-BBC1-DAD5F859C9A0}"/>
              </a:ext>
            </a:extLst>
          </p:cNvPr>
          <p:cNvSpPr txBox="1"/>
          <p:nvPr/>
        </p:nvSpPr>
        <p:spPr>
          <a:xfrm>
            <a:off x="1573417" y="2613809"/>
            <a:ext cx="9222505" cy="1815690"/>
          </a:xfrm>
          <a:prstGeom prst="rect">
            <a:avLst/>
          </a:prstGeom>
          <a:noFill/>
        </p:spPr>
        <p:txBody>
          <a:bodyPr wrap="square" rtlCol="0">
            <a:spAutoFit/>
          </a:bodyPr>
          <a:lstStyle/>
          <a:p>
            <a:pPr marL="457189" indent="-457189" algn="ctr">
              <a:buFont typeface="+mj-lt"/>
              <a:buAutoNum type="arabicPeriod"/>
            </a:pPr>
            <a:endParaRPr lang="en-US" sz="3733" dirty="0">
              <a:latin typeface="Roboto" panose="02000000000000000000" pitchFamily="2" charset="0"/>
              <a:ea typeface="Roboto" panose="02000000000000000000" pitchFamily="2" charset="0"/>
              <a:cs typeface="Roboto" panose="02000000000000000000" pitchFamily="2" charset="0"/>
            </a:endParaRPr>
          </a:p>
          <a:p>
            <a:pPr lvl="0" algn="ctr"/>
            <a:r>
              <a:rPr lang="en-US" sz="3733" dirty="0">
                <a:latin typeface="Roboto" panose="02000000000000000000" pitchFamily="2" charset="0"/>
                <a:ea typeface="Roboto" panose="02000000000000000000" pitchFamily="2" charset="0"/>
                <a:cs typeface="Roboto" panose="02000000000000000000" pitchFamily="2" charset="0"/>
              </a:rPr>
              <a:t>Customers aren’t looking for another hero; they’re looking for a guide.</a:t>
            </a:r>
          </a:p>
        </p:txBody>
      </p:sp>
      <p:sp>
        <p:nvSpPr>
          <p:cNvPr id="3" name="Footer Placeholder 1">
            <a:extLst>
              <a:ext uri="{FF2B5EF4-FFF2-40B4-BE49-F238E27FC236}">
                <a16:creationId xmlns:a16="http://schemas.microsoft.com/office/drawing/2014/main" id="{1C676C7F-7E59-9A99-3D29-6C7A5E8B3774}"/>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pic>
        <p:nvPicPr>
          <p:cNvPr id="5" name="Picture 4">
            <a:extLst>
              <a:ext uri="{FF2B5EF4-FFF2-40B4-BE49-F238E27FC236}">
                <a16:creationId xmlns:a16="http://schemas.microsoft.com/office/drawing/2014/main" id="{FB672F98-38BB-66BE-41F6-5E8FEFF5F177}"/>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57427" y="-97275"/>
            <a:ext cx="1677147" cy="12233404"/>
          </a:xfrm>
          <a:prstGeom prst="rect">
            <a:avLst/>
          </a:prstGeom>
        </p:spPr>
      </p:pic>
    </p:spTree>
    <p:extLst>
      <p:ext uri="{BB962C8B-B14F-4D97-AF65-F5344CB8AC3E}">
        <p14:creationId xmlns:p14="http://schemas.microsoft.com/office/powerpoint/2010/main" val="4094248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0F94-59F6-824B-8E53-DDB335390349}"/>
              </a:ext>
            </a:extLst>
          </p:cNvPr>
          <p:cNvSpPr>
            <a:spLocks noGrp="1"/>
          </p:cNvSpPr>
          <p:nvPr>
            <p:ph type="title"/>
          </p:nvPr>
        </p:nvSpPr>
        <p:spPr>
          <a:xfrm>
            <a:off x="1868773" y="425992"/>
            <a:ext cx="9415072" cy="1325563"/>
          </a:xfrm>
        </p:spPr>
        <p:txBody>
          <a:bodyPr>
            <a:normAutofit/>
          </a:bodyPr>
          <a:lstStyle/>
          <a:p>
            <a:r>
              <a:rPr lang="en-US" sz="3200" spc="400" dirty="0">
                <a:latin typeface="+mn-lt"/>
                <a:ea typeface="Roboto" panose="02000000000000000000" pitchFamily="2" charset="0"/>
                <a:cs typeface="Roboto" panose="02000000000000000000" pitchFamily="2" charset="0"/>
              </a:rPr>
              <a:t>STORYTELLING: </a:t>
            </a:r>
            <a:r>
              <a:rPr lang="en-US" sz="3200" dirty="0">
                <a:latin typeface="+mn-lt"/>
                <a:ea typeface="Roboto" panose="02000000000000000000" pitchFamily="2" charset="0"/>
                <a:cs typeface="Roboto" panose="02000000000000000000" pitchFamily="2" charset="0"/>
              </a:rPr>
              <a:t>Who Gives Them a Plan</a:t>
            </a:r>
          </a:p>
        </p:txBody>
      </p:sp>
      <p:pic>
        <p:nvPicPr>
          <p:cNvPr id="4" name="Content Placeholder 12" descr="A close up of a logo&#10;&#10;Description automatically generated">
            <a:extLst>
              <a:ext uri="{FF2B5EF4-FFF2-40B4-BE49-F238E27FC236}">
                <a16:creationId xmlns:a16="http://schemas.microsoft.com/office/drawing/2014/main" id="{499620D4-0F9A-7F4F-8AF3-B63E7DFDBBBA}"/>
              </a:ext>
            </a:extLst>
          </p:cNvPr>
          <p:cNvPicPr>
            <a:picLocks noChangeAspect="1"/>
          </p:cNvPicPr>
          <p:nvPr/>
        </p:nvPicPr>
        <p:blipFill>
          <a:blip r:embed="rId2">
            <a:alphaModFix/>
            <a:duotone>
              <a:schemeClr val="accent1">
                <a:shade val="45000"/>
                <a:satMod val="135000"/>
              </a:schemeClr>
              <a:prstClr val="white"/>
            </a:duotone>
          </a:blip>
          <a:stretch>
            <a:fillRect/>
          </a:stretch>
        </p:blipFill>
        <p:spPr>
          <a:xfrm>
            <a:off x="245335" y="417862"/>
            <a:ext cx="1830135" cy="1220089"/>
          </a:xfrm>
          <a:prstGeom prst="rect">
            <a:avLst/>
          </a:prstGeom>
        </p:spPr>
      </p:pic>
      <p:sp>
        <p:nvSpPr>
          <p:cNvPr id="10" name="TextBox 9">
            <a:extLst>
              <a:ext uri="{FF2B5EF4-FFF2-40B4-BE49-F238E27FC236}">
                <a16:creationId xmlns:a16="http://schemas.microsoft.com/office/drawing/2014/main" id="{9476F083-66EC-BD47-BBC1-DAD5F859C9A0}"/>
              </a:ext>
            </a:extLst>
          </p:cNvPr>
          <p:cNvSpPr txBox="1"/>
          <p:nvPr/>
        </p:nvSpPr>
        <p:spPr>
          <a:xfrm>
            <a:off x="1573417" y="2727412"/>
            <a:ext cx="9222505" cy="1241237"/>
          </a:xfrm>
          <a:prstGeom prst="rect">
            <a:avLst/>
          </a:prstGeom>
          <a:noFill/>
        </p:spPr>
        <p:txBody>
          <a:bodyPr wrap="square" rtlCol="0">
            <a:spAutoFit/>
          </a:bodyPr>
          <a:lstStyle/>
          <a:p>
            <a:pPr marL="457189" indent="-457189" algn="ctr">
              <a:buFont typeface="+mj-lt"/>
              <a:buAutoNum type="arabicPeriod"/>
            </a:pPr>
            <a:endParaRPr lang="en-US" sz="3733" dirty="0">
              <a:latin typeface="Roboto" panose="02000000000000000000" pitchFamily="2" charset="0"/>
              <a:ea typeface="Roboto" panose="02000000000000000000" pitchFamily="2" charset="0"/>
              <a:cs typeface="Roboto" panose="02000000000000000000" pitchFamily="2" charset="0"/>
            </a:endParaRPr>
          </a:p>
          <a:p>
            <a:pPr lvl="0" algn="ctr"/>
            <a:r>
              <a:rPr lang="en-US" sz="3733" dirty="0">
                <a:ea typeface="Roboto" panose="02000000000000000000" pitchFamily="2" charset="0"/>
                <a:cs typeface="Roboto" panose="02000000000000000000" pitchFamily="2" charset="0"/>
              </a:rPr>
              <a:t>Customers trust a guide who has a plan.</a:t>
            </a:r>
          </a:p>
        </p:txBody>
      </p:sp>
      <p:sp>
        <p:nvSpPr>
          <p:cNvPr id="3" name="Footer Placeholder 1">
            <a:extLst>
              <a:ext uri="{FF2B5EF4-FFF2-40B4-BE49-F238E27FC236}">
                <a16:creationId xmlns:a16="http://schemas.microsoft.com/office/drawing/2014/main" id="{805DC9F3-1C7D-06C5-AE2E-915EE8653317}"/>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pic>
        <p:nvPicPr>
          <p:cNvPr id="5" name="Picture 4">
            <a:extLst>
              <a:ext uri="{FF2B5EF4-FFF2-40B4-BE49-F238E27FC236}">
                <a16:creationId xmlns:a16="http://schemas.microsoft.com/office/drawing/2014/main" id="{7E5D43A8-D6E4-2FA2-2AFE-FE7B32EB22DF}"/>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3291773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0F94-59F6-824B-8E53-DDB335390349}"/>
              </a:ext>
            </a:extLst>
          </p:cNvPr>
          <p:cNvSpPr>
            <a:spLocks noGrp="1"/>
          </p:cNvSpPr>
          <p:nvPr>
            <p:ph type="title"/>
          </p:nvPr>
        </p:nvSpPr>
        <p:spPr>
          <a:xfrm>
            <a:off x="1868773" y="425992"/>
            <a:ext cx="10077892" cy="1325563"/>
          </a:xfrm>
        </p:spPr>
        <p:txBody>
          <a:bodyPr>
            <a:normAutofit/>
          </a:bodyPr>
          <a:lstStyle/>
          <a:p>
            <a:r>
              <a:rPr lang="en-US" sz="3200" spc="400" dirty="0">
                <a:latin typeface="+mn-lt"/>
                <a:ea typeface="Roboto" panose="02000000000000000000" pitchFamily="2" charset="0"/>
                <a:cs typeface="Roboto" panose="02000000000000000000" pitchFamily="2" charset="0"/>
              </a:rPr>
              <a:t>STORYTELLING: </a:t>
            </a:r>
            <a:r>
              <a:rPr lang="en-US" sz="3200" dirty="0">
                <a:latin typeface="+mn-lt"/>
                <a:ea typeface="Roboto" panose="02000000000000000000" pitchFamily="2" charset="0"/>
                <a:cs typeface="Roboto" panose="02000000000000000000" pitchFamily="2" charset="0"/>
              </a:rPr>
              <a:t>And Calls Them to Action</a:t>
            </a:r>
          </a:p>
        </p:txBody>
      </p:sp>
      <p:pic>
        <p:nvPicPr>
          <p:cNvPr id="4" name="Content Placeholder 12" descr="A close up of a logo&#10;&#10;Description automatically generated">
            <a:extLst>
              <a:ext uri="{FF2B5EF4-FFF2-40B4-BE49-F238E27FC236}">
                <a16:creationId xmlns:a16="http://schemas.microsoft.com/office/drawing/2014/main" id="{499620D4-0F9A-7F4F-8AF3-B63E7DFDBBBA}"/>
              </a:ext>
            </a:extLst>
          </p:cNvPr>
          <p:cNvPicPr>
            <a:picLocks noChangeAspect="1"/>
          </p:cNvPicPr>
          <p:nvPr/>
        </p:nvPicPr>
        <p:blipFill>
          <a:blip r:embed="rId2">
            <a:alphaModFix/>
            <a:duotone>
              <a:schemeClr val="accent1">
                <a:shade val="45000"/>
                <a:satMod val="135000"/>
              </a:schemeClr>
              <a:prstClr val="white"/>
            </a:duotone>
          </a:blip>
          <a:stretch>
            <a:fillRect/>
          </a:stretch>
        </p:blipFill>
        <p:spPr>
          <a:xfrm>
            <a:off x="245335" y="417862"/>
            <a:ext cx="1830135" cy="1220089"/>
          </a:xfrm>
          <a:prstGeom prst="rect">
            <a:avLst/>
          </a:prstGeom>
        </p:spPr>
      </p:pic>
      <p:sp>
        <p:nvSpPr>
          <p:cNvPr id="10" name="TextBox 9">
            <a:extLst>
              <a:ext uri="{FF2B5EF4-FFF2-40B4-BE49-F238E27FC236}">
                <a16:creationId xmlns:a16="http://schemas.microsoft.com/office/drawing/2014/main" id="{9476F083-66EC-BD47-BBC1-DAD5F859C9A0}"/>
              </a:ext>
            </a:extLst>
          </p:cNvPr>
          <p:cNvSpPr txBox="1"/>
          <p:nvPr/>
        </p:nvSpPr>
        <p:spPr>
          <a:xfrm>
            <a:off x="1573417" y="2613809"/>
            <a:ext cx="9222505" cy="1815690"/>
          </a:xfrm>
          <a:prstGeom prst="rect">
            <a:avLst/>
          </a:prstGeom>
          <a:noFill/>
        </p:spPr>
        <p:txBody>
          <a:bodyPr wrap="square" rtlCol="0">
            <a:spAutoFit/>
          </a:bodyPr>
          <a:lstStyle/>
          <a:p>
            <a:pPr marL="457189" indent="-457189" algn="ctr">
              <a:buFont typeface="+mj-lt"/>
              <a:buAutoNum type="arabicPeriod"/>
            </a:pPr>
            <a:endParaRPr lang="en-US" sz="3733" dirty="0">
              <a:latin typeface="Roboto" panose="02000000000000000000" pitchFamily="2" charset="0"/>
              <a:ea typeface="Roboto" panose="02000000000000000000" pitchFamily="2" charset="0"/>
              <a:cs typeface="Roboto" panose="02000000000000000000" pitchFamily="2" charset="0"/>
            </a:endParaRPr>
          </a:p>
          <a:p>
            <a:pPr lvl="0" algn="ctr"/>
            <a:r>
              <a:rPr lang="en-US" sz="3733" dirty="0">
                <a:ea typeface="Roboto" panose="02000000000000000000" pitchFamily="2" charset="0"/>
                <a:cs typeface="Roboto" panose="02000000000000000000" pitchFamily="2" charset="0"/>
              </a:rPr>
              <a:t>Customers do not act unless they are challenged to take action.</a:t>
            </a:r>
          </a:p>
        </p:txBody>
      </p:sp>
      <p:pic>
        <p:nvPicPr>
          <p:cNvPr id="6" name="Picture 5">
            <a:extLst>
              <a:ext uri="{FF2B5EF4-FFF2-40B4-BE49-F238E27FC236}">
                <a16:creationId xmlns:a16="http://schemas.microsoft.com/office/drawing/2014/main" id="{A4479D0A-4586-785C-BEE4-7A97F87E1FC8}"/>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8" name="Footer Placeholder 1">
            <a:extLst>
              <a:ext uri="{FF2B5EF4-FFF2-40B4-BE49-F238E27FC236}">
                <a16:creationId xmlns:a16="http://schemas.microsoft.com/office/drawing/2014/main" id="{0E2CAEC7-5691-AFA8-E980-E672E5CC80A1}"/>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1964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51E07-34D5-47A3-AE4C-708548AE95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78C208-2BA0-A8A3-B879-2308E5D3E995}"/>
              </a:ext>
            </a:extLst>
          </p:cNvPr>
          <p:cNvSpPr>
            <a:spLocks noGrp="1"/>
          </p:cNvSpPr>
          <p:nvPr>
            <p:ph type="title"/>
          </p:nvPr>
        </p:nvSpPr>
        <p:spPr>
          <a:xfrm>
            <a:off x="1868773" y="425992"/>
            <a:ext cx="10077892" cy="1325563"/>
          </a:xfrm>
        </p:spPr>
        <p:txBody>
          <a:bodyPr>
            <a:normAutofit/>
          </a:bodyPr>
          <a:lstStyle/>
          <a:p>
            <a:r>
              <a:rPr lang="en-US" sz="3200" spc="400" dirty="0">
                <a:latin typeface="+mn-lt"/>
                <a:ea typeface="Roboto" panose="02000000000000000000" pitchFamily="2" charset="0"/>
                <a:cs typeface="Roboto" panose="02000000000000000000" pitchFamily="2" charset="0"/>
              </a:rPr>
              <a:t>STORYTELLING: </a:t>
            </a:r>
            <a:r>
              <a:rPr lang="en-US" sz="3200" dirty="0">
                <a:latin typeface="+mn-lt"/>
                <a:ea typeface="Roboto" panose="02000000000000000000" pitchFamily="2" charset="0"/>
                <a:cs typeface="Roboto" panose="02000000000000000000" pitchFamily="2" charset="0"/>
              </a:rPr>
              <a:t>And Calls Them to Action</a:t>
            </a:r>
          </a:p>
        </p:txBody>
      </p:sp>
      <p:pic>
        <p:nvPicPr>
          <p:cNvPr id="4" name="Content Placeholder 12" descr="A close up of a logo&#10;&#10;Description automatically generated">
            <a:extLst>
              <a:ext uri="{FF2B5EF4-FFF2-40B4-BE49-F238E27FC236}">
                <a16:creationId xmlns:a16="http://schemas.microsoft.com/office/drawing/2014/main" id="{B8698885-051D-91B4-C5FA-D4FF07EA3B60}"/>
              </a:ext>
            </a:extLst>
          </p:cNvPr>
          <p:cNvPicPr>
            <a:picLocks noChangeAspect="1"/>
          </p:cNvPicPr>
          <p:nvPr/>
        </p:nvPicPr>
        <p:blipFill>
          <a:blip r:embed="rId2">
            <a:alphaModFix/>
            <a:duotone>
              <a:schemeClr val="accent1">
                <a:shade val="45000"/>
                <a:satMod val="135000"/>
              </a:schemeClr>
              <a:prstClr val="white"/>
            </a:duotone>
          </a:blip>
          <a:stretch>
            <a:fillRect/>
          </a:stretch>
        </p:blipFill>
        <p:spPr>
          <a:xfrm>
            <a:off x="245335" y="417862"/>
            <a:ext cx="1830135" cy="1220089"/>
          </a:xfrm>
          <a:prstGeom prst="rect">
            <a:avLst/>
          </a:prstGeom>
        </p:spPr>
      </p:pic>
      <p:sp>
        <p:nvSpPr>
          <p:cNvPr id="10" name="TextBox 9">
            <a:extLst>
              <a:ext uri="{FF2B5EF4-FFF2-40B4-BE49-F238E27FC236}">
                <a16:creationId xmlns:a16="http://schemas.microsoft.com/office/drawing/2014/main" id="{191FAEDE-6E5B-CBA9-56EA-51ECCF1CF9FA}"/>
              </a:ext>
            </a:extLst>
          </p:cNvPr>
          <p:cNvSpPr txBox="1"/>
          <p:nvPr/>
        </p:nvSpPr>
        <p:spPr>
          <a:xfrm>
            <a:off x="1573417" y="2613809"/>
            <a:ext cx="9222505" cy="1815690"/>
          </a:xfrm>
          <a:prstGeom prst="rect">
            <a:avLst/>
          </a:prstGeom>
          <a:noFill/>
        </p:spPr>
        <p:txBody>
          <a:bodyPr wrap="square" rtlCol="0">
            <a:spAutoFit/>
          </a:bodyPr>
          <a:lstStyle/>
          <a:p>
            <a:pPr marL="457189" indent="-457189" algn="ctr">
              <a:buFont typeface="+mj-lt"/>
              <a:buAutoNum type="arabicPeriod"/>
            </a:pPr>
            <a:endParaRPr lang="en-US" sz="3733" dirty="0">
              <a:latin typeface="Roboto" panose="02000000000000000000" pitchFamily="2" charset="0"/>
              <a:ea typeface="Roboto" panose="02000000000000000000" pitchFamily="2" charset="0"/>
              <a:cs typeface="Roboto" panose="02000000000000000000" pitchFamily="2" charset="0"/>
            </a:endParaRPr>
          </a:p>
          <a:p>
            <a:pPr lvl="0" algn="ctr"/>
            <a:r>
              <a:rPr lang="en-US" sz="3733" dirty="0">
                <a:ea typeface="Roboto" panose="02000000000000000000" pitchFamily="2" charset="0"/>
                <a:cs typeface="Roboto" panose="02000000000000000000" pitchFamily="2" charset="0"/>
              </a:rPr>
              <a:t>Customers do not act unless they are challenged to take action.</a:t>
            </a:r>
          </a:p>
        </p:txBody>
      </p:sp>
      <p:pic>
        <p:nvPicPr>
          <p:cNvPr id="6" name="Picture 5">
            <a:extLst>
              <a:ext uri="{FF2B5EF4-FFF2-40B4-BE49-F238E27FC236}">
                <a16:creationId xmlns:a16="http://schemas.microsoft.com/office/drawing/2014/main" id="{7FF2B70C-5BA4-1E50-D2A8-EF8A362D3F0A}"/>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3" name="Footer Placeholder 1">
            <a:extLst>
              <a:ext uri="{FF2B5EF4-FFF2-40B4-BE49-F238E27FC236}">
                <a16:creationId xmlns:a16="http://schemas.microsoft.com/office/drawing/2014/main" id="{8A3E34FA-F33B-CF38-058F-10CBE4A512EF}"/>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1816456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0F94-59F6-824B-8E53-DDB335390349}"/>
              </a:ext>
            </a:extLst>
          </p:cNvPr>
          <p:cNvSpPr>
            <a:spLocks noGrp="1"/>
          </p:cNvSpPr>
          <p:nvPr>
            <p:ph type="title"/>
          </p:nvPr>
        </p:nvSpPr>
        <p:spPr>
          <a:xfrm>
            <a:off x="1868773" y="425992"/>
            <a:ext cx="10077892" cy="1325563"/>
          </a:xfrm>
        </p:spPr>
        <p:txBody>
          <a:bodyPr>
            <a:normAutofit/>
          </a:bodyPr>
          <a:lstStyle/>
          <a:p>
            <a:r>
              <a:rPr lang="en-US" sz="3200" spc="400" dirty="0">
                <a:latin typeface="+mn-lt"/>
                <a:ea typeface="Roboto" panose="02000000000000000000" pitchFamily="2" charset="0"/>
                <a:cs typeface="Roboto" panose="02000000000000000000" pitchFamily="2" charset="0"/>
              </a:rPr>
              <a:t>STORYTELLING: </a:t>
            </a:r>
            <a:r>
              <a:rPr lang="en-US" sz="3200" dirty="0">
                <a:latin typeface="+mn-lt"/>
                <a:ea typeface="Roboto" panose="02000000000000000000" pitchFamily="2" charset="0"/>
                <a:cs typeface="Roboto" panose="02000000000000000000" pitchFamily="2" charset="0"/>
              </a:rPr>
              <a:t>And Ends in Success</a:t>
            </a:r>
          </a:p>
        </p:txBody>
      </p:sp>
      <p:pic>
        <p:nvPicPr>
          <p:cNvPr id="4" name="Content Placeholder 12" descr="A close up of a logo&#10;&#10;Description automatically generated">
            <a:extLst>
              <a:ext uri="{FF2B5EF4-FFF2-40B4-BE49-F238E27FC236}">
                <a16:creationId xmlns:a16="http://schemas.microsoft.com/office/drawing/2014/main" id="{499620D4-0F9A-7F4F-8AF3-B63E7DFDBBBA}"/>
              </a:ext>
            </a:extLst>
          </p:cNvPr>
          <p:cNvPicPr>
            <a:picLocks noChangeAspect="1"/>
          </p:cNvPicPr>
          <p:nvPr/>
        </p:nvPicPr>
        <p:blipFill>
          <a:blip r:embed="rId2">
            <a:alphaModFix/>
            <a:duotone>
              <a:schemeClr val="accent1">
                <a:shade val="45000"/>
                <a:satMod val="135000"/>
              </a:schemeClr>
              <a:prstClr val="white"/>
            </a:duotone>
          </a:blip>
          <a:stretch>
            <a:fillRect/>
          </a:stretch>
        </p:blipFill>
        <p:spPr>
          <a:xfrm>
            <a:off x="245335" y="417862"/>
            <a:ext cx="1830135" cy="1220089"/>
          </a:xfrm>
          <a:prstGeom prst="rect">
            <a:avLst/>
          </a:prstGeom>
        </p:spPr>
      </p:pic>
      <p:sp>
        <p:nvSpPr>
          <p:cNvPr id="10" name="TextBox 9">
            <a:extLst>
              <a:ext uri="{FF2B5EF4-FFF2-40B4-BE49-F238E27FC236}">
                <a16:creationId xmlns:a16="http://schemas.microsoft.com/office/drawing/2014/main" id="{9476F083-66EC-BD47-BBC1-DAD5F859C9A0}"/>
              </a:ext>
            </a:extLst>
          </p:cNvPr>
          <p:cNvSpPr txBox="1"/>
          <p:nvPr/>
        </p:nvSpPr>
        <p:spPr>
          <a:xfrm>
            <a:off x="2075469" y="2613809"/>
            <a:ext cx="8469739" cy="1815690"/>
          </a:xfrm>
          <a:prstGeom prst="rect">
            <a:avLst/>
          </a:prstGeom>
          <a:noFill/>
        </p:spPr>
        <p:txBody>
          <a:bodyPr wrap="square" rtlCol="0">
            <a:spAutoFit/>
          </a:bodyPr>
          <a:lstStyle/>
          <a:p>
            <a:pPr marL="457189" indent="-457189" algn="ctr">
              <a:buFont typeface="+mj-lt"/>
              <a:buAutoNum type="arabicPeriod"/>
            </a:pPr>
            <a:endParaRPr lang="en-US" sz="3733" dirty="0">
              <a:ea typeface="Roboto" panose="02000000000000000000" pitchFamily="2" charset="0"/>
              <a:cs typeface="Roboto" panose="02000000000000000000" pitchFamily="2" charset="0"/>
            </a:endParaRPr>
          </a:p>
          <a:p>
            <a:pPr lvl="0" algn="ctr"/>
            <a:r>
              <a:rPr lang="en-US" sz="3733" dirty="0">
                <a:ea typeface="Roboto" panose="02000000000000000000" pitchFamily="2" charset="0"/>
                <a:cs typeface="Roboto" panose="02000000000000000000" pitchFamily="2" charset="0"/>
              </a:rPr>
              <a:t>Never assume people understand how your brand can change their lives.</a:t>
            </a:r>
          </a:p>
        </p:txBody>
      </p:sp>
      <p:pic>
        <p:nvPicPr>
          <p:cNvPr id="3" name="Picture 2">
            <a:extLst>
              <a:ext uri="{FF2B5EF4-FFF2-40B4-BE49-F238E27FC236}">
                <a16:creationId xmlns:a16="http://schemas.microsoft.com/office/drawing/2014/main" id="{C8829F66-98CA-E911-F79E-DAD933433FC1}"/>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5" name="Footer Placeholder 1">
            <a:extLst>
              <a:ext uri="{FF2B5EF4-FFF2-40B4-BE49-F238E27FC236}">
                <a16:creationId xmlns:a16="http://schemas.microsoft.com/office/drawing/2014/main" id="{D3DC40EF-5D51-DF63-AF9E-B35690980B98}"/>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1853591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BED53FE-6905-C14F-87FA-56840F575CB3}"/>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9" name="Title 1"/>
          <p:cNvSpPr txBox="1">
            <a:spLocks/>
          </p:cNvSpPr>
          <p:nvPr/>
        </p:nvSpPr>
        <p:spPr>
          <a:xfrm>
            <a:off x="4004867" y="3855293"/>
            <a:ext cx="6219757" cy="1091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dirty="0">
                <a:solidFill>
                  <a:schemeClr val="bg1"/>
                </a:solidFill>
                <a:latin typeface="Cooper Hewitt" charset="0"/>
                <a:ea typeface="Cooper Hewitt" charset="0"/>
                <a:cs typeface="Cooper Hewitt" charset="0"/>
              </a:rPr>
              <a:t>Storytelling</a:t>
            </a:r>
          </a:p>
        </p:txBody>
      </p:sp>
      <p:pic>
        <p:nvPicPr>
          <p:cNvPr id="17" name="Content Placeholder 12" descr="A close up of a logo&#10;&#10;Description automatically generated">
            <a:extLst>
              <a:ext uri="{FF2B5EF4-FFF2-40B4-BE49-F238E27FC236}">
                <a16:creationId xmlns:a16="http://schemas.microsoft.com/office/drawing/2014/main" id="{C26529CC-79C6-AE4C-8D50-6E098B22AAAD}"/>
              </a:ext>
            </a:extLst>
          </p:cNvPr>
          <p:cNvPicPr>
            <a:picLocks noChangeAspect="1"/>
          </p:cNvPicPr>
          <p:nvPr/>
        </p:nvPicPr>
        <p:blipFill>
          <a:blip r:embed="rId4">
            <a:alphaModFix/>
            <a:duotone>
              <a:schemeClr val="accent1">
                <a:shade val="45000"/>
                <a:satMod val="135000"/>
              </a:schemeClr>
              <a:prstClr val="white"/>
            </a:duotone>
          </a:blip>
          <a:stretch>
            <a:fillRect/>
          </a:stretch>
        </p:blipFill>
        <p:spPr>
          <a:xfrm>
            <a:off x="3865529" y="2277110"/>
            <a:ext cx="3956524" cy="2637681"/>
          </a:xfrm>
          <a:prstGeom prst="rect">
            <a:avLst/>
          </a:prstGeom>
        </p:spPr>
      </p:pic>
      <p:sp>
        <p:nvSpPr>
          <p:cNvPr id="12" name="Rectangle 11">
            <a:extLst>
              <a:ext uri="{FF2B5EF4-FFF2-40B4-BE49-F238E27FC236}">
                <a16:creationId xmlns:a16="http://schemas.microsoft.com/office/drawing/2014/main" id="{3F879019-64C0-6949-A898-F2E7D8E8CE8C}"/>
              </a:ext>
            </a:extLst>
          </p:cNvPr>
          <p:cNvSpPr/>
          <p:nvPr/>
        </p:nvSpPr>
        <p:spPr>
          <a:xfrm>
            <a:off x="3946811" y="3189402"/>
            <a:ext cx="3609685" cy="813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itle 1">
            <a:extLst>
              <a:ext uri="{FF2B5EF4-FFF2-40B4-BE49-F238E27FC236}">
                <a16:creationId xmlns:a16="http://schemas.microsoft.com/office/drawing/2014/main" id="{35C43C03-DC0E-DB4D-B8B0-6A87BB9E4166}"/>
              </a:ext>
            </a:extLst>
          </p:cNvPr>
          <p:cNvSpPr>
            <a:spLocks noGrp="1"/>
          </p:cNvSpPr>
          <p:nvPr>
            <p:ph type="title"/>
          </p:nvPr>
        </p:nvSpPr>
        <p:spPr>
          <a:xfrm>
            <a:off x="1987883" y="3189402"/>
            <a:ext cx="7711815" cy="701337"/>
          </a:xfrm>
        </p:spPr>
        <p:txBody>
          <a:bodyPr>
            <a:normAutofit/>
          </a:bodyPr>
          <a:lstStyle/>
          <a:p>
            <a:pPr algn="ctr"/>
            <a:r>
              <a:rPr lang="en-US" sz="3200" spc="400" dirty="0">
                <a:latin typeface="+mn-lt"/>
                <a:ea typeface="Roboto" panose="02000000000000000000" pitchFamily="2" charset="0"/>
                <a:cs typeface="Roboto" panose="02000000000000000000" pitchFamily="2" charset="0"/>
              </a:rPr>
              <a:t>ELEVATOR PITCH</a:t>
            </a:r>
          </a:p>
        </p:txBody>
      </p:sp>
      <p:sp>
        <p:nvSpPr>
          <p:cNvPr id="2" name="Footer Placeholder 1">
            <a:extLst>
              <a:ext uri="{FF2B5EF4-FFF2-40B4-BE49-F238E27FC236}">
                <a16:creationId xmlns:a16="http://schemas.microsoft.com/office/drawing/2014/main" id="{E2BD0F8A-436C-E537-E8C2-2874259C9CBB}"/>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1773011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Rectangle 1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9" name="Straight Connector 18">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5E78270-FE42-5A49-8037-3A5FC697A1F0}"/>
              </a:ext>
            </a:extLst>
          </p:cNvPr>
          <p:cNvPicPr>
            <a:picLocks noChangeAspect="1"/>
          </p:cNvPicPr>
          <p:nvPr/>
        </p:nvPicPr>
        <p:blipFill rotWithShape="1">
          <a:blip r:embed="rId3">
            <a:alphaModFix amt="35000"/>
          </a:blip>
          <a:srcRect t="13767" b="1964"/>
          <a:stretch>
            <a:fillRect/>
          </a:stretch>
        </p:blipFill>
        <p:spPr>
          <a:xfrm>
            <a:off x="20" y="10"/>
            <a:ext cx="12191980" cy="6857990"/>
          </a:xfrm>
          <a:prstGeom prst="rect">
            <a:avLst/>
          </a:prstGeom>
        </p:spPr>
      </p:pic>
      <p:sp>
        <p:nvSpPr>
          <p:cNvPr id="10" name="Title 1">
            <a:extLst>
              <a:ext uri="{FF2B5EF4-FFF2-40B4-BE49-F238E27FC236}">
                <a16:creationId xmlns:a16="http://schemas.microsoft.com/office/drawing/2014/main" id="{21551359-2DBD-264C-9316-B4F6C97EC8C9}"/>
              </a:ext>
            </a:extLst>
          </p:cNvPr>
          <p:cNvSpPr txBox="1">
            <a:spLocks/>
          </p:cNvSpPr>
          <p:nvPr/>
        </p:nvSpPr>
        <p:spPr>
          <a:xfrm>
            <a:off x="1097280" y="758952"/>
            <a:ext cx="10058400" cy="356616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lnSpc>
                <a:spcPct val="85000"/>
              </a:lnSpc>
              <a:spcAft>
                <a:spcPts val="600"/>
              </a:spcAft>
            </a:pPr>
            <a:r>
              <a:rPr lang="en-US" sz="8000" spc="-50" dirty="0">
                <a:solidFill>
                  <a:srgbClr val="FFFFFF"/>
                </a:solidFill>
              </a:rPr>
              <a:t>ELEVATOR PITCH</a:t>
            </a:r>
          </a:p>
        </p:txBody>
      </p:sp>
      <p:cxnSp>
        <p:nvCxnSpPr>
          <p:cNvPr id="21" name="Straight Connector 20">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670255434"/>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0F94-59F6-824B-8E53-DDB335390349}"/>
              </a:ext>
            </a:extLst>
          </p:cNvPr>
          <p:cNvSpPr>
            <a:spLocks noGrp="1"/>
          </p:cNvSpPr>
          <p:nvPr>
            <p:ph type="title"/>
          </p:nvPr>
        </p:nvSpPr>
        <p:spPr>
          <a:xfrm>
            <a:off x="1868773" y="425992"/>
            <a:ext cx="9415072" cy="1325563"/>
          </a:xfrm>
        </p:spPr>
        <p:txBody>
          <a:bodyPr>
            <a:normAutofit/>
          </a:bodyPr>
          <a:lstStyle/>
          <a:p>
            <a:r>
              <a:rPr lang="en-US" sz="3200" spc="400" dirty="0">
                <a:solidFill>
                  <a:schemeClr val="accent3">
                    <a:lumMod val="75000"/>
                  </a:schemeClr>
                </a:solidFill>
                <a:latin typeface="+mn-lt"/>
                <a:ea typeface="Roboto" panose="02000000000000000000" pitchFamily="2" charset="0"/>
                <a:cs typeface="Roboto" panose="02000000000000000000" pitchFamily="2" charset="0"/>
              </a:rPr>
              <a:t>ELEVATOR PITCH</a:t>
            </a:r>
          </a:p>
        </p:txBody>
      </p:sp>
      <p:pic>
        <p:nvPicPr>
          <p:cNvPr id="4" name="Content Placeholder 12" descr="A close up of a logo&#10;&#10;Description automatically generated">
            <a:extLst>
              <a:ext uri="{FF2B5EF4-FFF2-40B4-BE49-F238E27FC236}">
                <a16:creationId xmlns:a16="http://schemas.microsoft.com/office/drawing/2014/main" id="{499620D4-0F9A-7F4F-8AF3-B63E7DFDBBBA}"/>
              </a:ext>
            </a:extLst>
          </p:cNvPr>
          <p:cNvPicPr>
            <a:picLocks noChangeAspect="1"/>
          </p:cNvPicPr>
          <p:nvPr/>
        </p:nvPicPr>
        <p:blipFill>
          <a:blip r:embed="rId2">
            <a:alphaModFix/>
            <a:duotone>
              <a:schemeClr val="accent1">
                <a:shade val="45000"/>
                <a:satMod val="135000"/>
              </a:schemeClr>
              <a:prstClr val="white"/>
            </a:duotone>
          </a:blip>
          <a:stretch>
            <a:fillRect/>
          </a:stretch>
        </p:blipFill>
        <p:spPr>
          <a:xfrm>
            <a:off x="245335" y="417862"/>
            <a:ext cx="1830135" cy="1220089"/>
          </a:xfrm>
          <a:prstGeom prst="rect">
            <a:avLst/>
          </a:prstGeom>
        </p:spPr>
      </p:pic>
      <p:sp>
        <p:nvSpPr>
          <p:cNvPr id="10" name="TextBox 9">
            <a:extLst>
              <a:ext uri="{FF2B5EF4-FFF2-40B4-BE49-F238E27FC236}">
                <a16:creationId xmlns:a16="http://schemas.microsoft.com/office/drawing/2014/main" id="{9476F083-66EC-BD47-BBC1-DAD5F859C9A0}"/>
              </a:ext>
            </a:extLst>
          </p:cNvPr>
          <p:cNvSpPr txBox="1"/>
          <p:nvPr/>
        </p:nvSpPr>
        <p:spPr>
          <a:xfrm>
            <a:off x="1861131" y="2374941"/>
            <a:ext cx="8469739" cy="2965364"/>
          </a:xfrm>
          <a:prstGeom prst="rect">
            <a:avLst/>
          </a:prstGeom>
          <a:noFill/>
        </p:spPr>
        <p:txBody>
          <a:bodyPr wrap="square" rtlCol="0">
            <a:spAutoFit/>
          </a:bodyPr>
          <a:lstStyle/>
          <a:p>
            <a:pPr marL="457189" indent="-457189">
              <a:buFont typeface="+mj-lt"/>
              <a:buAutoNum type="arabicPeriod"/>
            </a:pPr>
            <a:endParaRPr lang="en-US" sz="2667" dirty="0">
              <a:latin typeface="Roboto" panose="02000000000000000000" pitchFamily="2" charset="0"/>
              <a:ea typeface="Roboto" panose="02000000000000000000" pitchFamily="2" charset="0"/>
              <a:cs typeface="Roboto" panose="02000000000000000000" pitchFamily="2" charset="0"/>
            </a:endParaRPr>
          </a:p>
          <a:p>
            <a:pPr marL="609585" indent="-609585">
              <a:buAutoNum type="arabicPeriod"/>
            </a:pPr>
            <a:r>
              <a:rPr lang="en-US" sz="2667" dirty="0">
                <a:ea typeface="Roboto" panose="02000000000000000000" pitchFamily="2" charset="0"/>
                <a:cs typeface="Roboto" panose="02000000000000000000" pitchFamily="2" charset="0"/>
              </a:rPr>
              <a:t>You only have a few seconds.</a:t>
            </a:r>
          </a:p>
          <a:p>
            <a:pPr marL="609585" indent="-609585">
              <a:buAutoNum type="arabicPeriod"/>
            </a:pPr>
            <a:r>
              <a:rPr lang="en-US" sz="2667" dirty="0">
                <a:ea typeface="Roboto" panose="02000000000000000000" pitchFamily="2" charset="0"/>
                <a:cs typeface="Roboto" panose="02000000000000000000" pitchFamily="2" charset="0"/>
              </a:rPr>
              <a:t>Is everyone within your organization saying the same thing?</a:t>
            </a:r>
          </a:p>
          <a:p>
            <a:pPr marL="609585" indent="-609585">
              <a:buAutoNum type="arabicPeriod"/>
            </a:pPr>
            <a:r>
              <a:rPr lang="en-US" sz="2667" dirty="0">
                <a:ea typeface="Roboto" panose="02000000000000000000" pitchFamily="2" charset="0"/>
                <a:cs typeface="Roboto" panose="02000000000000000000" pitchFamily="2" charset="0"/>
              </a:rPr>
              <a:t>Are you loosing a captive audience by including too many details?</a:t>
            </a:r>
          </a:p>
          <a:p>
            <a:pPr marL="609585" indent="-609585">
              <a:buAutoNum type="arabicPeriod"/>
            </a:pPr>
            <a:endParaRPr lang="en-US" sz="2667"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D463B744-F712-DC7F-EC07-06593FB2EC3A}"/>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5" name="Footer Placeholder 1">
            <a:extLst>
              <a:ext uri="{FF2B5EF4-FFF2-40B4-BE49-F238E27FC236}">
                <a16:creationId xmlns:a16="http://schemas.microsoft.com/office/drawing/2014/main" id="{F149E1CB-9C61-FFED-80FC-0F93718E2BEC}"/>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50010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0F94-59F6-824B-8E53-DDB335390349}"/>
              </a:ext>
            </a:extLst>
          </p:cNvPr>
          <p:cNvSpPr>
            <a:spLocks noGrp="1"/>
          </p:cNvSpPr>
          <p:nvPr>
            <p:ph type="title"/>
          </p:nvPr>
        </p:nvSpPr>
        <p:spPr>
          <a:xfrm>
            <a:off x="1868773" y="425992"/>
            <a:ext cx="9415072" cy="1325563"/>
          </a:xfrm>
        </p:spPr>
        <p:txBody>
          <a:bodyPr>
            <a:normAutofit/>
          </a:bodyPr>
          <a:lstStyle/>
          <a:p>
            <a:r>
              <a:rPr lang="en-US" sz="3200" spc="400" dirty="0">
                <a:solidFill>
                  <a:schemeClr val="accent3">
                    <a:lumMod val="75000"/>
                  </a:schemeClr>
                </a:solidFill>
                <a:latin typeface="+mn-lt"/>
                <a:ea typeface="Roboto" panose="02000000000000000000" pitchFamily="2" charset="0"/>
                <a:cs typeface="Roboto" panose="02000000000000000000" pitchFamily="2" charset="0"/>
              </a:rPr>
              <a:t>ELEVATOR PITCH</a:t>
            </a:r>
          </a:p>
        </p:txBody>
      </p:sp>
      <p:pic>
        <p:nvPicPr>
          <p:cNvPr id="4" name="Content Placeholder 12" descr="A close up of a logo&#10;&#10;Description automatically generated">
            <a:extLst>
              <a:ext uri="{FF2B5EF4-FFF2-40B4-BE49-F238E27FC236}">
                <a16:creationId xmlns:a16="http://schemas.microsoft.com/office/drawing/2014/main" id="{499620D4-0F9A-7F4F-8AF3-B63E7DFDBBBA}"/>
              </a:ext>
            </a:extLst>
          </p:cNvPr>
          <p:cNvPicPr>
            <a:picLocks noChangeAspect="1"/>
          </p:cNvPicPr>
          <p:nvPr/>
        </p:nvPicPr>
        <p:blipFill>
          <a:blip r:embed="rId2">
            <a:alphaModFix/>
            <a:duotone>
              <a:schemeClr val="accent1">
                <a:shade val="45000"/>
                <a:satMod val="135000"/>
              </a:schemeClr>
              <a:prstClr val="white"/>
            </a:duotone>
          </a:blip>
          <a:stretch>
            <a:fillRect/>
          </a:stretch>
        </p:blipFill>
        <p:spPr>
          <a:xfrm>
            <a:off x="284664" y="425992"/>
            <a:ext cx="1830135" cy="1220089"/>
          </a:xfrm>
          <a:prstGeom prst="rect">
            <a:avLst/>
          </a:prstGeom>
        </p:spPr>
      </p:pic>
      <p:sp>
        <p:nvSpPr>
          <p:cNvPr id="10" name="TextBox 9">
            <a:extLst>
              <a:ext uri="{FF2B5EF4-FFF2-40B4-BE49-F238E27FC236}">
                <a16:creationId xmlns:a16="http://schemas.microsoft.com/office/drawing/2014/main" id="{9476F083-66EC-BD47-BBC1-DAD5F859C9A0}"/>
              </a:ext>
            </a:extLst>
          </p:cNvPr>
          <p:cNvSpPr txBox="1"/>
          <p:nvPr/>
        </p:nvSpPr>
        <p:spPr>
          <a:xfrm>
            <a:off x="1861131" y="2374941"/>
            <a:ext cx="8469739" cy="2554930"/>
          </a:xfrm>
          <a:prstGeom prst="rect">
            <a:avLst/>
          </a:prstGeom>
          <a:noFill/>
        </p:spPr>
        <p:txBody>
          <a:bodyPr wrap="square" rtlCol="0">
            <a:spAutoFit/>
          </a:bodyPr>
          <a:lstStyle/>
          <a:p>
            <a:pPr marL="457189" indent="-457189">
              <a:buFont typeface="+mj-lt"/>
              <a:buAutoNum type="arabicPeriod"/>
            </a:pPr>
            <a:endParaRPr lang="en-US" sz="2667" dirty="0">
              <a:latin typeface="Roboto" panose="02000000000000000000" pitchFamily="2" charset="0"/>
              <a:ea typeface="Roboto" panose="02000000000000000000" pitchFamily="2" charset="0"/>
              <a:cs typeface="Roboto" panose="02000000000000000000" pitchFamily="2" charset="0"/>
            </a:endParaRPr>
          </a:p>
          <a:p>
            <a:pPr marL="609585" indent="-609585">
              <a:buAutoNum type="arabicPeriod"/>
            </a:pPr>
            <a:r>
              <a:rPr lang="en-US" sz="2667" dirty="0">
                <a:ea typeface="Roboto" panose="02000000000000000000" pitchFamily="2" charset="0"/>
                <a:cs typeface="Roboto" panose="02000000000000000000" pitchFamily="2" charset="0"/>
              </a:rPr>
              <a:t>Who is your customer?</a:t>
            </a:r>
          </a:p>
          <a:p>
            <a:pPr marL="609585" indent="-609585">
              <a:buAutoNum type="arabicPeriod"/>
            </a:pPr>
            <a:r>
              <a:rPr lang="en-US" sz="2667" dirty="0">
                <a:ea typeface="Roboto" panose="02000000000000000000" pitchFamily="2" charset="0"/>
                <a:cs typeface="Roboto" panose="02000000000000000000" pitchFamily="2" charset="0"/>
              </a:rPr>
              <a:t>What is their problem?</a:t>
            </a:r>
          </a:p>
          <a:p>
            <a:pPr marL="609585" indent="-609585">
              <a:buAutoNum type="arabicPeriod"/>
            </a:pPr>
            <a:r>
              <a:rPr lang="en-US" sz="2667" dirty="0">
                <a:ea typeface="Roboto" panose="02000000000000000000" pitchFamily="2" charset="0"/>
                <a:cs typeface="Roboto" panose="02000000000000000000" pitchFamily="2" charset="0"/>
              </a:rPr>
              <a:t>What is your plan to help them?</a:t>
            </a:r>
          </a:p>
          <a:p>
            <a:pPr marL="609585" indent="-609585">
              <a:buAutoNum type="arabicPeriod"/>
            </a:pPr>
            <a:r>
              <a:rPr lang="en-US" sz="2667" dirty="0">
                <a:ea typeface="Roboto" panose="02000000000000000000" pitchFamily="2" charset="0"/>
                <a:cs typeface="Roboto" panose="02000000000000000000" pitchFamily="2" charset="0"/>
              </a:rPr>
              <a:t>What will their life look like after you do?</a:t>
            </a:r>
          </a:p>
          <a:p>
            <a:pPr marL="609585" indent="-609585">
              <a:buAutoNum type="arabicPeriod"/>
            </a:pPr>
            <a:endParaRPr lang="en-US" sz="2667"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619C732E-095D-32FA-990A-5A832CCF4313}"/>
              </a:ext>
            </a:extLst>
          </p:cNvPr>
          <p:cNvPicPr>
            <a:picLocks noChangeAspect="1"/>
          </p:cNvPicPr>
          <p:nvPr/>
        </p:nvPicPr>
        <p:blipFill rotWithShape="1">
          <a:blip r:embed="rId3">
            <a:duotone>
              <a:prstClr val="black"/>
              <a:schemeClr val="accent1">
                <a:tint val="45000"/>
                <a:satMod val="400000"/>
              </a:schemeClr>
            </a:duotone>
          </a:blip>
          <a:srcRect r="82981"/>
          <a:stretch/>
        </p:blipFill>
        <p:spPr>
          <a:xfrm rot="5400000">
            <a:off x="5236724" y="-97273"/>
            <a:ext cx="1677147" cy="12233404"/>
          </a:xfrm>
          <a:prstGeom prst="rect">
            <a:avLst/>
          </a:prstGeom>
        </p:spPr>
      </p:pic>
      <p:sp>
        <p:nvSpPr>
          <p:cNvPr id="5" name="Footer Placeholder 1">
            <a:extLst>
              <a:ext uri="{FF2B5EF4-FFF2-40B4-BE49-F238E27FC236}">
                <a16:creationId xmlns:a16="http://schemas.microsoft.com/office/drawing/2014/main" id="{E03D7DC8-7177-DA04-03C3-91BE9B1137EF}"/>
              </a:ext>
            </a:extLst>
          </p:cNvPr>
          <p:cNvSpPr>
            <a:spLocks noGrp="1"/>
          </p:cNvSpPr>
          <p:nvPr>
            <p:ph type="ftr" sz="quarter" idx="11"/>
          </p:nvPr>
        </p:nvSpPr>
        <p:spPr>
          <a:xfrm>
            <a:off x="3686185" y="6459785"/>
            <a:ext cx="4822804" cy="365125"/>
          </a:xfrm>
        </p:spPr>
        <p:txBody>
          <a:bodyPr/>
          <a:lstStyle/>
          <a:p>
            <a:r>
              <a:rPr lang="fr-FR" dirty="0"/>
              <a:t>Impact! Communications, Inc. - Michelle Rathman - michelle@doitwithimpact.com</a:t>
            </a:r>
            <a:endParaRPr lang="en-US" dirty="0"/>
          </a:p>
        </p:txBody>
      </p:sp>
    </p:spTree>
    <p:extLst>
      <p:ext uri="{BB962C8B-B14F-4D97-AF65-F5344CB8AC3E}">
        <p14:creationId xmlns:p14="http://schemas.microsoft.com/office/powerpoint/2010/main" val="103654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4"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FE6844-8559-A6CA-60D7-F3AAB4ED8CE8}"/>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6800" dirty="0"/>
              <a:t>Acquiring Bypass Market Share Data</a:t>
            </a:r>
          </a:p>
        </p:txBody>
      </p:sp>
      <p:sp>
        <p:nvSpPr>
          <p:cNvPr id="3" name="Text Placeholder 2">
            <a:extLst>
              <a:ext uri="{FF2B5EF4-FFF2-40B4-BE49-F238E27FC236}">
                <a16:creationId xmlns:a16="http://schemas.microsoft.com/office/drawing/2014/main" id="{A73EF892-46AC-A404-4BCD-C8BC0B23456D}"/>
              </a:ext>
            </a:extLst>
          </p:cNvPr>
          <p:cNvSpPr>
            <a:spLocks noGrp="1"/>
          </p:cNvSpPr>
          <p:nvPr>
            <p:ph type="body" idx="1"/>
          </p:nvPr>
        </p:nvSpPr>
        <p:spPr>
          <a:xfrm>
            <a:off x="6729999" y="4455621"/>
            <a:ext cx="4829101" cy="1238616"/>
          </a:xfrm>
        </p:spPr>
        <p:txBody>
          <a:bodyPr vert="horz" lIns="91440" tIns="45720" rIns="91440" bIns="45720" rtlCol="0">
            <a:normAutofit fontScale="92500" lnSpcReduction="10000"/>
          </a:bodyPr>
          <a:lstStyle/>
          <a:p>
            <a:r>
              <a:rPr lang="en-US" dirty="0">
                <a:solidFill>
                  <a:schemeClr val="tx1">
                    <a:lumMod val="85000"/>
                    <a:lumOff val="15000"/>
                  </a:schemeClr>
                </a:solidFill>
              </a:rPr>
              <a:t>Understanding where your loss is coming from, where patients are going, more importantly, and </a:t>
            </a:r>
            <a:r>
              <a:rPr lang="en-US" b="1" dirty="0">
                <a:solidFill>
                  <a:schemeClr val="tx1">
                    <a:lumMod val="85000"/>
                    <a:lumOff val="15000"/>
                  </a:schemeClr>
                </a:solidFill>
              </a:rPr>
              <a:t>why?</a:t>
            </a:r>
          </a:p>
        </p:txBody>
      </p:sp>
      <p:pic>
        <p:nvPicPr>
          <p:cNvPr id="6" name="Picture 5" descr="Colorful carved figures of humans">
            <a:extLst>
              <a:ext uri="{FF2B5EF4-FFF2-40B4-BE49-F238E27FC236}">
                <a16:creationId xmlns:a16="http://schemas.microsoft.com/office/drawing/2014/main" id="{604ACA42-BDE0-7D8C-F877-9B84A6F82E32}"/>
              </a:ext>
            </a:extLst>
          </p:cNvPr>
          <p:cNvPicPr>
            <a:picLocks noChangeAspect="1"/>
          </p:cNvPicPr>
          <p:nvPr/>
        </p:nvPicPr>
        <p:blipFill>
          <a:blip r:embed="rId2"/>
          <a:srcRect l="18449" r="18217" b="-1"/>
          <a:stretch>
            <a:fillRect/>
          </a:stretch>
        </p:blipFill>
        <p:spPr>
          <a:xfrm>
            <a:off x="1" y="10"/>
            <a:ext cx="6096000" cy="6857990"/>
          </a:xfrm>
          <a:prstGeom prst="rect">
            <a:avLst/>
          </a:prstGeom>
        </p:spPr>
      </p:pic>
      <p:cxnSp>
        <p:nvCxnSpPr>
          <p:cNvPr id="18" name="Straight Connector 17">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02AD734-E601-B322-DF53-2718030ABBF9}"/>
              </a:ext>
            </a:extLst>
          </p:cNvPr>
          <p:cNvSpPr>
            <a:spLocks noGrp="1"/>
          </p:cNvSpPr>
          <p:nvPr>
            <p:ph type="ftr" sz="quarter" idx="11"/>
          </p:nvPr>
        </p:nvSpPr>
        <p:spPr>
          <a:xfrm>
            <a:off x="6729999" y="6540150"/>
            <a:ext cx="5342136" cy="365125"/>
          </a:xfrm>
        </p:spPr>
        <p:txBody>
          <a:bodyPr vert="horz" lIns="91440" tIns="45720" rIns="91440" bIns="45720" rtlCol="0" anchor="ctr">
            <a:normAutofit/>
          </a:bodyPr>
          <a:lstStyle/>
          <a:p>
            <a:pPr algn="l" defTabSz="914400">
              <a:lnSpc>
                <a:spcPct val="90000"/>
              </a:lnSpc>
              <a:spcAft>
                <a:spcPts val="600"/>
              </a:spcAft>
            </a:pPr>
            <a:r>
              <a:rPr lang="en-US" kern="1200" cap="all" baseline="0" dirty="0">
                <a:solidFill>
                  <a:schemeClr val="tx1">
                    <a:lumMod val="75000"/>
                    <a:lumOff val="25000"/>
                  </a:schemeClr>
                </a:solidFill>
                <a:latin typeface="+mn-lt"/>
                <a:ea typeface="+mn-ea"/>
                <a:cs typeface="+mn-cs"/>
              </a:rPr>
              <a:t>Impact! Communications, Inc. - Michelle Rathman - michelle@doitwithimpact.com</a:t>
            </a:r>
          </a:p>
        </p:txBody>
      </p:sp>
    </p:spTree>
    <p:extLst>
      <p:ext uri="{BB962C8B-B14F-4D97-AF65-F5344CB8AC3E}">
        <p14:creationId xmlns:p14="http://schemas.microsoft.com/office/powerpoint/2010/main" val="4247937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06EBF2-C407-878D-5493-A13E52F52535}"/>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3" name="Rectangle 42">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44" name="Straight Connector 43">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5" name="Rectangle 44">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DA34E908-A696-E1B7-344B-1ED058B85C07}"/>
              </a:ext>
            </a:extLst>
          </p:cNvPr>
          <p:cNvSpPr>
            <a:spLocks noGrp="1"/>
          </p:cNvSpPr>
          <p:nvPr>
            <p:ph type="title"/>
          </p:nvPr>
        </p:nvSpPr>
        <p:spPr>
          <a:xfrm>
            <a:off x="1097280" y="758952"/>
            <a:ext cx="10654908" cy="3892168"/>
          </a:xfrm>
        </p:spPr>
        <p:txBody>
          <a:bodyPr vert="horz" lIns="91440" tIns="45720" rIns="91440" bIns="45720" rtlCol="0" anchor="b">
            <a:normAutofit/>
          </a:bodyPr>
          <a:lstStyle/>
          <a:p>
            <a:r>
              <a:rPr lang="en-US" b="1" dirty="0"/>
              <a:t>Shifting from Outbound to Inbound Engagement Strategies</a:t>
            </a:r>
          </a:p>
        </p:txBody>
      </p:sp>
      <p:sp>
        <p:nvSpPr>
          <p:cNvPr id="46" name="Rectangle 45">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ext Placeholder 10">
            <a:extLst>
              <a:ext uri="{FF2B5EF4-FFF2-40B4-BE49-F238E27FC236}">
                <a16:creationId xmlns:a16="http://schemas.microsoft.com/office/drawing/2014/main" id="{B688D01D-D770-DE43-7906-EA220193F31E}"/>
              </a:ext>
            </a:extLst>
          </p:cNvPr>
          <p:cNvSpPr>
            <a:spLocks noGrp="1"/>
          </p:cNvSpPr>
          <p:nvPr>
            <p:ph type="body" idx="1"/>
          </p:nvPr>
        </p:nvSpPr>
        <p:spPr>
          <a:xfrm>
            <a:off x="1591004" y="4972355"/>
            <a:ext cx="10058400" cy="1143000"/>
          </a:xfrm>
        </p:spPr>
        <p:txBody>
          <a:bodyPr vert="horz" lIns="91440" tIns="45720" rIns="91440" bIns="45720" rtlCol="0">
            <a:normAutofit/>
          </a:bodyPr>
          <a:lstStyle/>
          <a:p>
            <a:r>
              <a:rPr lang="en-US" dirty="0">
                <a:solidFill>
                  <a:srgbClr val="FFFFFF"/>
                </a:solidFill>
              </a:rPr>
              <a:t>(“joe public doesn’t care about your ct scanner”)</a:t>
            </a:r>
          </a:p>
        </p:txBody>
      </p:sp>
      <p:sp>
        <p:nvSpPr>
          <p:cNvPr id="47" name="Rectangle 46">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Footer Placeholder 1">
            <a:extLst>
              <a:ext uri="{FF2B5EF4-FFF2-40B4-BE49-F238E27FC236}">
                <a16:creationId xmlns:a16="http://schemas.microsoft.com/office/drawing/2014/main" id="{4FAF434B-8D03-D7B3-1F95-ABE5E8B966CF}"/>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spcAft>
                <a:spcPts val="600"/>
              </a:spcAft>
            </a:pPr>
            <a:r>
              <a:rPr lang="en-US" kern="1200" cap="all" baseline="0" dirty="0">
                <a:solidFill>
                  <a:srgbClr val="FFFFFF"/>
                </a:solidFill>
                <a:latin typeface="+mn-lt"/>
                <a:ea typeface="+mn-ea"/>
                <a:cs typeface="+mn-cs"/>
              </a:rPr>
              <a:t>Impact! Communications, Inc. - Michelle Rathman - michelle@doitwithimpact.com</a:t>
            </a:r>
          </a:p>
        </p:txBody>
      </p:sp>
      <p:pic>
        <p:nvPicPr>
          <p:cNvPr id="3" name="Picture 2">
            <a:extLst>
              <a:ext uri="{FF2B5EF4-FFF2-40B4-BE49-F238E27FC236}">
                <a16:creationId xmlns:a16="http://schemas.microsoft.com/office/drawing/2014/main" id="{F72D382B-2084-1E8D-C91D-8E1BA9FF2281}"/>
              </a:ext>
            </a:extLst>
          </p:cNvPr>
          <p:cNvPicPr>
            <a:picLocks noChangeAspect="1"/>
          </p:cNvPicPr>
          <p:nvPr/>
        </p:nvPicPr>
        <p:blipFill rotWithShape="1">
          <a:blip r:embed="rId2">
            <a:grayscl/>
          </a:blip>
          <a:srcRect r="82981"/>
          <a:stretch/>
        </p:blipFill>
        <p:spPr>
          <a:xfrm rot="5400000">
            <a:off x="5233549" y="-52888"/>
            <a:ext cx="1677147" cy="12233404"/>
          </a:xfrm>
          <a:prstGeom prst="rect">
            <a:avLst/>
          </a:prstGeom>
        </p:spPr>
      </p:pic>
    </p:spTree>
    <p:extLst>
      <p:ext uri="{BB962C8B-B14F-4D97-AF65-F5344CB8AC3E}">
        <p14:creationId xmlns:p14="http://schemas.microsoft.com/office/powerpoint/2010/main" val="1289148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302B6-9312-6786-9B64-BB2033238AF4}"/>
              </a:ext>
            </a:extLst>
          </p:cNvPr>
          <p:cNvPicPr>
            <a:picLocks noChangeAspect="1"/>
          </p:cNvPicPr>
          <p:nvPr/>
        </p:nvPicPr>
        <p:blipFill>
          <a:blip r:embed="rId2">
            <a:grayscl/>
          </a:blip>
          <a:srcRect l="2889" t="1731" r="-1"/>
          <a:stretch/>
        </p:blipFill>
        <p:spPr>
          <a:xfrm>
            <a:off x="1790700" y="210312"/>
            <a:ext cx="8610600" cy="5709907"/>
          </a:xfrm>
          <a:prstGeom prst="rect">
            <a:avLst/>
          </a:prstGeom>
          <a:ln w="38100">
            <a:solidFill>
              <a:schemeClr val="accent2"/>
            </a:solidFill>
          </a:ln>
        </p:spPr>
      </p:pic>
      <p:sp>
        <p:nvSpPr>
          <p:cNvPr id="2" name="Footer Placeholder 1">
            <a:extLst>
              <a:ext uri="{FF2B5EF4-FFF2-40B4-BE49-F238E27FC236}">
                <a16:creationId xmlns:a16="http://schemas.microsoft.com/office/drawing/2014/main" id="{3BC54F8A-583B-F8F9-53CB-9E11ACBF3C44}"/>
              </a:ext>
            </a:extLst>
          </p:cNvPr>
          <p:cNvSpPr>
            <a:spLocks noGrp="1"/>
          </p:cNvSpPr>
          <p:nvPr>
            <p:ph type="ftr" sz="quarter" idx="11"/>
          </p:nvPr>
        </p:nvSpPr>
        <p:spPr/>
        <p:txBody>
          <a:bodyPr/>
          <a:lstStyle/>
          <a:p>
            <a:r>
              <a:rPr lang="fr-FR" dirty="0"/>
              <a:t>Impact! Communications, Inc. - Michelle Rathman - michelle@doitwithimpact.com</a:t>
            </a:r>
            <a:endParaRPr lang="en-US" dirty="0"/>
          </a:p>
        </p:txBody>
      </p:sp>
      <p:pic>
        <p:nvPicPr>
          <p:cNvPr id="3" name="Picture 2">
            <a:extLst>
              <a:ext uri="{FF2B5EF4-FFF2-40B4-BE49-F238E27FC236}">
                <a16:creationId xmlns:a16="http://schemas.microsoft.com/office/drawing/2014/main" id="{248BE289-4E9A-F029-2F9F-CFAECA43A128}"/>
              </a:ext>
            </a:extLst>
          </p:cNvPr>
          <p:cNvPicPr>
            <a:picLocks noChangeAspect="1"/>
          </p:cNvPicPr>
          <p:nvPr/>
        </p:nvPicPr>
        <p:blipFill rotWithShape="1">
          <a:blip r:embed="rId3">
            <a:duotone>
              <a:prstClr val="black"/>
              <a:schemeClr val="accent2">
                <a:tint val="45000"/>
                <a:satMod val="400000"/>
              </a:scheme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2211569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0380004-D36D-9FDB-EB35-26AA21C47B3C}"/>
              </a:ext>
            </a:extLst>
          </p:cNvPr>
          <p:cNvPicPr>
            <a:picLocks noChangeAspect="1"/>
          </p:cNvPicPr>
          <p:nvPr/>
        </p:nvPicPr>
        <p:blipFill>
          <a:blip r:embed="rId3">
            <a:grayscl/>
          </a:blip>
          <a:stretch>
            <a:fillRect/>
          </a:stretch>
        </p:blipFill>
        <p:spPr>
          <a:xfrm>
            <a:off x="943356" y="950723"/>
            <a:ext cx="10337292" cy="4950148"/>
          </a:xfrm>
          <a:prstGeom prst="rect">
            <a:avLst/>
          </a:prstGeom>
        </p:spPr>
      </p:pic>
      <p:sp>
        <p:nvSpPr>
          <p:cNvPr id="2" name="Footer Placeholder 1">
            <a:extLst>
              <a:ext uri="{FF2B5EF4-FFF2-40B4-BE49-F238E27FC236}">
                <a16:creationId xmlns:a16="http://schemas.microsoft.com/office/drawing/2014/main" id="{4C05DEE7-AD1E-696E-7F72-57865BDBBD2D}"/>
              </a:ext>
            </a:extLst>
          </p:cNvPr>
          <p:cNvSpPr>
            <a:spLocks noGrp="1"/>
          </p:cNvSpPr>
          <p:nvPr>
            <p:ph type="ftr" sz="quarter" idx="11"/>
          </p:nvPr>
        </p:nvSpPr>
        <p:spPr/>
        <p:txBody>
          <a:bodyPr/>
          <a:lstStyle/>
          <a:p>
            <a:r>
              <a:rPr lang="fr-FR" dirty="0"/>
              <a:t>Impact! Communications, Inc. - Michelle Rathman - michelle@doitwithimpact.com</a:t>
            </a:r>
            <a:endParaRPr lang="en-US" dirty="0"/>
          </a:p>
        </p:txBody>
      </p:sp>
      <p:pic>
        <p:nvPicPr>
          <p:cNvPr id="4" name="Picture 3">
            <a:extLst>
              <a:ext uri="{FF2B5EF4-FFF2-40B4-BE49-F238E27FC236}">
                <a16:creationId xmlns:a16="http://schemas.microsoft.com/office/drawing/2014/main" id="{C851931B-825D-071E-1C42-7D2C42FDDBF0}"/>
              </a:ext>
            </a:extLst>
          </p:cNvPr>
          <p:cNvPicPr>
            <a:picLocks noChangeAspect="1"/>
          </p:cNvPicPr>
          <p:nvPr/>
        </p:nvPicPr>
        <p:blipFill rotWithShape="1">
          <a:blip r:embed="rId4">
            <a:duotone>
              <a:prstClr val="black"/>
              <a:schemeClr val="accent2">
                <a:tint val="45000"/>
                <a:satMod val="400000"/>
              </a:scheme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2839088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9F3FB9-D905-1785-9C35-DE0B7336EAA0}"/>
              </a:ext>
            </a:extLst>
          </p:cNvPr>
          <p:cNvSpPr>
            <a:spLocks noGrp="1"/>
          </p:cNvSpPr>
          <p:nvPr>
            <p:ph type="ftr" sz="quarter" idx="11"/>
          </p:nvPr>
        </p:nvSpPr>
        <p:spPr/>
        <p:txBody>
          <a:bodyPr/>
          <a:lstStyle/>
          <a:p>
            <a:r>
              <a:rPr lang="fr-FR" dirty="0"/>
              <a:t>Impact! Communications, Inc. - Michelle Rathman - michelle@doitwithimpact.com</a:t>
            </a:r>
            <a:endParaRPr lang="en-US" dirty="0"/>
          </a:p>
        </p:txBody>
      </p:sp>
      <p:pic>
        <p:nvPicPr>
          <p:cNvPr id="4" name="Picture 3">
            <a:extLst>
              <a:ext uri="{FF2B5EF4-FFF2-40B4-BE49-F238E27FC236}">
                <a16:creationId xmlns:a16="http://schemas.microsoft.com/office/drawing/2014/main" id="{809EFE38-0FBD-771A-022E-85402397C484}"/>
              </a:ext>
            </a:extLst>
          </p:cNvPr>
          <p:cNvPicPr>
            <a:picLocks noChangeAspect="1"/>
          </p:cNvPicPr>
          <p:nvPr/>
        </p:nvPicPr>
        <p:blipFill>
          <a:blip r:embed="rId2">
            <a:grayscl/>
          </a:blip>
          <a:srcRect l="47822" t="17447" r="1" b="-7544"/>
          <a:stretch/>
        </p:blipFill>
        <p:spPr>
          <a:xfrm>
            <a:off x="2307913" y="-137160"/>
            <a:ext cx="7576174" cy="7132320"/>
          </a:xfrm>
          <a:prstGeom prst="rect">
            <a:avLst/>
          </a:prstGeom>
        </p:spPr>
      </p:pic>
      <p:pic>
        <p:nvPicPr>
          <p:cNvPr id="5" name="Picture 4">
            <a:extLst>
              <a:ext uri="{FF2B5EF4-FFF2-40B4-BE49-F238E27FC236}">
                <a16:creationId xmlns:a16="http://schemas.microsoft.com/office/drawing/2014/main" id="{3E2969A9-7195-3941-7704-E8185CF31F1F}"/>
              </a:ext>
            </a:extLst>
          </p:cNvPr>
          <p:cNvPicPr>
            <a:picLocks noChangeAspect="1"/>
          </p:cNvPicPr>
          <p:nvPr/>
        </p:nvPicPr>
        <p:blipFill rotWithShape="1">
          <a:blip r:embed="rId3">
            <a:duotone>
              <a:schemeClr val="accent2">
                <a:shade val="45000"/>
                <a:satMod val="135000"/>
              </a:schemeClr>
              <a:prstClr val="white"/>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1622769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67EE3C-FB4B-6913-CBA7-E239DF9C1B67}"/>
              </a:ext>
            </a:extLst>
          </p:cNvPr>
          <p:cNvPicPr>
            <a:picLocks noChangeAspect="1"/>
          </p:cNvPicPr>
          <p:nvPr/>
        </p:nvPicPr>
        <p:blipFill rotWithShape="1">
          <a:blip r:embed="rId2">
            <a:alphaModFix amt="35000"/>
          </a:blip>
          <a:srcRect l="2947" r="27394"/>
          <a:stretch>
            <a:fillRect/>
          </a:stretch>
        </p:blipFill>
        <p:spPr>
          <a:xfrm rot="5400000">
            <a:off x="2667000" y="-2667000"/>
            <a:ext cx="6858000" cy="12192000"/>
          </a:xfrm>
          <a:prstGeom prst="rect">
            <a:avLst/>
          </a:prstGeom>
        </p:spPr>
      </p:pic>
      <p:cxnSp>
        <p:nvCxnSpPr>
          <p:cNvPr id="9" name="Straight Connector 8">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B30686B-3D19-6DCB-28CF-612134513995}"/>
              </a:ext>
            </a:extLst>
          </p:cNvPr>
          <p:cNvSpPr>
            <a:spLocks noGrp="1"/>
          </p:cNvSpPr>
          <p:nvPr>
            <p:ph type="title"/>
          </p:nvPr>
        </p:nvSpPr>
        <p:spPr>
          <a:xfrm>
            <a:off x="1097280" y="286603"/>
            <a:ext cx="10058400" cy="1450757"/>
          </a:xfrm>
        </p:spPr>
        <p:txBody>
          <a:bodyPr>
            <a:normAutofit/>
          </a:bodyPr>
          <a:lstStyle/>
          <a:p>
            <a:r>
              <a:rPr lang="en-US" dirty="0">
                <a:solidFill>
                  <a:schemeClr val="tx1"/>
                </a:solidFill>
              </a:rPr>
              <a:t>How Persona Development Works </a:t>
            </a:r>
            <a:br>
              <a:rPr lang="en-US" dirty="0">
                <a:solidFill>
                  <a:schemeClr val="tx1"/>
                </a:solidFill>
              </a:rPr>
            </a:br>
            <a:r>
              <a:rPr lang="en-US" dirty="0">
                <a:solidFill>
                  <a:schemeClr val="tx1"/>
                </a:solidFill>
              </a:rPr>
              <a:t>(and Why)</a:t>
            </a:r>
          </a:p>
        </p:txBody>
      </p:sp>
      <p:sp>
        <p:nvSpPr>
          <p:cNvPr id="3" name="Content Placeholder 2">
            <a:extLst>
              <a:ext uri="{FF2B5EF4-FFF2-40B4-BE49-F238E27FC236}">
                <a16:creationId xmlns:a16="http://schemas.microsoft.com/office/drawing/2014/main" id="{BBDDE230-7BDE-A5E2-A536-649EC92E5098}"/>
              </a:ext>
            </a:extLst>
          </p:cNvPr>
          <p:cNvSpPr>
            <a:spLocks noGrp="1"/>
          </p:cNvSpPr>
          <p:nvPr>
            <p:ph idx="1"/>
          </p:nvPr>
        </p:nvSpPr>
        <p:spPr>
          <a:xfrm>
            <a:off x="1097280" y="1845734"/>
            <a:ext cx="10058400" cy="4023360"/>
          </a:xfrm>
        </p:spPr>
        <p:txBody>
          <a:bodyPr>
            <a:normAutofit/>
          </a:bodyPr>
          <a:lstStyle/>
          <a:p>
            <a:pPr marL="0" indent="0">
              <a:spcBef>
                <a:spcPts val="0"/>
              </a:spcBef>
              <a:buNone/>
            </a:pPr>
            <a:r>
              <a:rPr lang="en-US" sz="1700" b="1" dirty="0">
                <a:solidFill>
                  <a:schemeClr val="tx1"/>
                </a:solidFill>
              </a:rPr>
              <a:t>Demographic Information:</a:t>
            </a:r>
          </a:p>
          <a:p>
            <a:pPr>
              <a:spcBef>
                <a:spcPts val="0"/>
              </a:spcBef>
            </a:pPr>
            <a:r>
              <a:rPr lang="en-US" sz="1700" dirty="0">
                <a:solidFill>
                  <a:schemeClr val="tx1"/>
                </a:solidFill>
              </a:rPr>
              <a:t>Age, gender, location, income, education, and other basic characteristics are gathered through surveys, analytics, and existing customer data. </a:t>
            </a:r>
          </a:p>
          <a:p>
            <a:pPr marL="0" indent="0">
              <a:spcBef>
                <a:spcPts val="0"/>
              </a:spcBef>
              <a:buNone/>
            </a:pPr>
            <a:endParaRPr lang="en-US" sz="1700" dirty="0">
              <a:solidFill>
                <a:schemeClr val="tx1"/>
              </a:solidFill>
            </a:endParaRPr>
          </a:p>
          <a:p>
            <a:pPr marL="0" indent="0">
              <a:spcBef>
                <a:spcPts val="0"/>
              </a:spcBef>
              <a:buNone/>
            </a:pPr>
            <a:r>
              <a:rPr lang="en-US" sz="1700" b="1" dirty="0">
                <a:solidFill>
                  <a:schemeClr val="tx1"/>
                </a:solidFill>
              </a:rPr>
              <a:t>Psychographic Information:</a:t>
            </a:r>
          </a:p>
          <a:p>
            <a:pPr>
              <a:spcBef>
                <a:spcPts val="0"/>
              </a:spcBef>
            </a:pPr>
            <a:r>
              <a:rPr lang="en-US" sz="1700" dirty="0">
                <a:solidFill>
                  <a:schemeClr val="tx1"/>
                </a:solidFill>
              </a:rPr>
              <a:t>Understanding attitudes, values, interests, lifestyles, political and religious leanings, and motivations through surveys, interviews, and social media listening. </a:t>
            </a:r>
          </a:p>
          <a:p>
            <a:pPr marL="0" indent="0">
              <a:spcBef>
                <a:spcPts val="0"/>
              </a:spcBef>
              <a:buNone/>
            </a:pPr>
            <a:endParaRPr lang="en-US" sz="1700" b="1" dirty="0">
              <a:solidFill>
                <a:schemeClr val="tx1"/>
              </a:solidFill>
            </a:endParaRPr>
          </a:p>
          <a:p>
            <a:pPr marL="0" indent="0">
              <a:spcBef>
                <a:spcPts val="0"/>
              </a:spcBef>
              <a:buNone/>
            </a:pPr>
            <a:r>
              <a:rPr lang="en-US" sz="1700" b="1" dirty="0">
                <a:solidFill>
                  <a:schemeClr val="tx1"/>
                </a:solidFill>
              </a:rPr>
              <a:t>Behavioral Data:</a:t>
            </a:r>
          </a:p>
          <a:p>
            <a:pPr>
              <a:spcBef>
                <a:spcPts val="0"/>
              </a:spcBef>
            </a:pPr>
            <a:r>
              <a:rPr lang="en-US" sz="1700" dirty="0">
                <a:solidFill>
                  <a:schemeClr val="tx1"/>
                </a:solidFill>
              </a:rPr>
              <a:t>Analyzing online behavior, including social media engagement, website interactions, purchase history, and other relevant actions. </a:t>
            </a:r>
          </a:p>
          <a:p>
            <a:pPr marL="0" indent="0">
              <a:spcBef>
                <a:spcPts val="0"/>
              </a:spcBef>
              <a:buNone/>
            </a:pPr>
            <a:endParaRPr lang="en-US" sz="1700" dirty="0">
              <a:solidFill>
                <a:schemeClr val="tx1"/>
              </a:solidFill>
            </a:endParaRPr>
          </a:p>
          <a:p>
            <a:pPr marL="0" indent="0">
              <a:spcBef>
                <a:spcPts val="0"/>
              </a:spcBef>
              <a:buNone/>
            </a:pPr>
            <a:r>
              <a:rPr lang="en-US" sz="1700" b="1" dirty="0">
                <a:solidFill>
                  <a:schemeClr val="tx1"/>
                </a:solidFill>
              </a:rPr>
              <a:t>Social Media Analysis:</a:t>
            </a:r>
          </a:p>
          <a:p>
            <a:pPr>
              <a:spcBef>
                <a:spcPts val="0"/>
              </a:spcBef>
            </a:pPr>
            <a:r>
              <a:rPr lang="en-US" sz="1700" dirty="0">
                <a:solidFill>
                  <a:schemeClr val="tx1"/>
                </a:solidFill>
              </a:rPr>
              <a:t>Examining follower demographics, content engagement, and the hashtags they use to understand their interests and online habits.</a:t>
            </a:r>
          </a:p>
          <a:p>
            <a:endParaRPr lang="en-US" sz="1700" dirty="0">
              <a:solidFill>
                <a:schemeClr val="tx1"/>
              </a:solidFill>
            </a:endParaRPr>
          </a:p>
        </p:txBody>
      </p:sp>
      <p:sp>
        <p:nvSpPr>
          <p:cNvPr id="11" name="Rectangle 10">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602716504"/>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looking at a person in a discussion&#10;&#10;AI-generated content may be incorrect.">
            <a:extLst>
              <a:ext uri="{FF2B5EF4-FFF2-40B4-BE49-F238E27FC236}">
                <a16:creationId xmlns:a16="http://schemas.microsoft.com/office/drawing/2014/main" id="{44FC6A39-9068-26F0-B438-7CBB36E536BD}"/>
              </a:ext>
            </a:extLst>
          </p:cNvPr>
          <p:cNvPicPr>
            <a:picLocks noChangeAspect="1"/>
          </p:cNvPicPr>
          <p:nvPr/>
        </p:nvPicPr>
        <p:blipFill>
          <a:blip r:embed="rId2">
            <a:extLst>
              <a:ext uri="{28A0092B-C50C-407E-A947-70E740481C1C}">
                <a14:useLocalDpi xmlns:a14="http://schemas.microsoft.com/office/drawing/2010/main" val="0"/>
              </a:ext>
            </a:extLst>
          </a:blip>
          <a:srcRect b="13128"/>
          <a:stretch>
            <a:fillRect/>
          </a:stretch>
        </p:blipFill>
        <p:spPr>
          <a:xfrm>
            <a:off x="20" y="10"/>
            <a:ext cx="12191980" cy="6857990"/>
          </a:xfrm>
          <a:prstGeom prst="rect">
            <a:avLst/>
          </a:prstGeom>
        </p:spPr>
      </p:pic>
    </p:spTree>
    <p:extLst>
      <p:ext uri="{BB962C8B-B14F-4D97-AF65-F5344CB8AC3E}">
        <p14:creationId xmlns:p14="http://schemas.microsoft.com/office/powerpoint/2010/main" val="452935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with her hands folded&#10;&#10;AI-generated content may be incorrect.">
            <a:extLst>
              <a:ext uri="{FF2B5EF4-FFF2-40B4-BE49-F238E27FC236}">
                <a16:creationId xmlns:a16="http://schemas.microsoft.com/office/drawing/2014/main" id="{7A447B32-F88A-C543-F7CC-A883BC1DD529}"/>
              </a:ext>
            </a:extLst>
          </p:cNvPr>
          <p:cNvPicPr>
            <a:picLocks noChangeAspect="1"/>
          </p:cNvPicPr>
          <p:nvPr/>
        </p:nvPicPr>
        <p:blipFill>
          <a:blip r:embed="rId2">
            <a:extLst>
              <a:ext uri="{28A0092B-C50C-407E-A947-70E740481C1C}">
                <a14:useLocalDpi xmlns:a14="http://schemas.microsoft.com/office/drawing/2010/main" val="0"/>
              </a:ext>
            </a:extLst>
          </a:blip>
          <a:srcRect t="1091" b="12037"/>
          <a:stretch>
            <a:fillRect/>
          </a:stretch>
        </p:blipFill>
        <p:spPr>
          <a:xfrm>
            <a:off x="20" y="10"/>
            <a:ext cx="12191980" cy="6857990"/>
          </a:xfrm>
          <a:prstGeom prst="rect">
            <a:avLst/>
          </a:prstGeom>
        </p:spPr>
      </p:pic>
    </p:spTree>
    <p:extLst>
      <p:ext uri="{BB962C8B-B14F-4D97-AF65-F5344CB8AC3E}">
        <p14:creationId xmlns:p14="http://schemas.microsoft.com/office/powerpoint/2010/main" val="1794971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website&#10;&#10;AI-generated content may be incorrect.">
            <a:extLst>
              <a:ext uri="{FF2B5EF4-FFF2-40B4-BE49-F238E27FC236}">
                <a16:creationId xmlns:a16="http://schemas.microsoft.com/office/drawing/2014/main" id="{E70ECB4C-D6CA-FD13-3CF3-8320A9E5D7B1}"/>
              </a:ext>
            </a:extLst>
          </p:cNvPr>
          <p:cNvPicPr>
            <a:picLocks noChangeAspect="1"/>
          </p:cNvPicPr>
          <p:nvPr/>
        </p:nvPicPr>
        <p:blipFill>
          <a:blip r:embed="rId2">
            <a:extLst>
              <a:ext uri="{28A0092B-C50C-407E-A947-70E740481C1C}">
                <a14:useLocalDpi xmlns:a14="http://schemas.microsoft.com/office/drawing/2010/main" val="0"/>
              </a:ext>
            </a:extLst>
          </a:blip>
          <a:srcRect b="13128"/>
          <a:stretch>
            <a:fillRect/>
          </a:stretch>
        </p:blipFill>
        <p:spPr>
          <a:xfrm>
            <a:off x="20" y="10"/>
            <a:ext cx="12191980" cy="6857990"/>
          </a:xfrm>
          <a:prstGeom prst="rect">
            <a:avLst/>
          </a:prstGeom>
        </p:spPr>
      </p:pic>
      <p:sp>
        <p:nvSpPr>
          <p:cNvPr id="6" name="TextBox 5">
            <a:extLst>
              <a:ext uri="{FF2B5EF4-FFF2-40B4-BE49-F238E27FC236}">
                <a16:creationId xmlns:a16="http://schemas.microsoft.com/office/drawing/2014/main" id="{75916A3E-AF06-0A67-5A17-9D65027EDF9A}"/>
              </a:ext>
            </a:extLst>
          </p:cNvPr>
          <p:cNvSpPr txBox="1"/>
          <p:nvPr/>
        </p:nvSpPr>
        <p:spPr>
          <a:xfrm>
            <a:off x="936812" y="2161310"/>
            <a:ext cx="2383389" cy="365760"/>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24350246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5CCDF2AF-1325-B97C-E5CB-7D1DD2A01830}"/>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5170" t="46838" r="55859" b="23948"/>
          <a:stretch/>
        </p:blipFill>
        <p:spPr>
          <a:xfrm>
            <a:off x="1085032" y="1404949"/>
            <a:ext cx="10179251" cy="4937760"/>
          </a:xfrm>
          <a:prstGeom prst="rect">
            <a:avLst/>
          </a:prstGeom>
        </p:spPr>
      </p:pic>
      <p:pic>
        <p:nvPicPr>
          <p:cNvPr id="7" name="Picture 6">
            <a:extLst>
              <a:ext uri="{FF2B5EF4-FFF2-40B4-BE49-F238E27FC236}">
                <a16:creationId xmlns:a16="http://schemas.microsoft.com/office/drawing/2014/main" id="{8035AAD4-8198-0DA4-6D2B-18795A70CAC0}"/>
              </a:ext>
            </a:extLst>
          </p:cNvPr>
          <p:cNvPicPr>
            <a:picLocks noChangeAspect="1"/>
          </p:cNvPicPr>
          <p:nvPr/>
        </p:nvPicPr>
        <p:blipFill>
          <a:blip r:embed="rId5"/>
          <a:srcRect r="3230" b="7414"/>
          <a:stretch/>
        </p:blipFill>
        <p:spPr>
          <a:xfrm rot="20991306">
            <a:off x="661877" y="254257"/>
            <a:ext cx="1620049" cy="2011680"/>
          </a:xfrm>
          <a:prstGeom prst="ellipse">
            <a:avLst/>
          </a:prstGeom>
          <a:ln>
            <a:noFill/>
          </a:ln>
          <a:effectLst>
            <a:softEdge rad="112500"/>
          </a:effectLst>
        </p:spPr>
      </p:pic>
      <p:sp>
        <p:nvSpPr>
          <p:cNvPr id="8" name="TextBox 7">
            <a:extLst>
              <a:ext uri="{FF2B5EF4-FFF2-40B4-BE49-F238E27FC236}">
                <a16:creationId xmlns:a16="http://schemas.microsoft.com/office/drawing/2014/main" id="{B6648D15-885E-16C8-0942-235E61BDAD69}"/>
              </a:ext>
            </a:extLst>
          </p:cNvPr>
          <p:cNvSpPr txBox="1"/>
          <p:nvPr/>
        </p:nvSpPr>
        <p:spPr>
          <a:xfrm>
            <a:off x="2425700" y="421511"/>
            <a:ext cx="8959850" cy="1077218"/>
          </a:xfrm>
          <a:prstGeom prst="rect">
            <a:avLst/>
          </a:prstGeom>
          <a:noFill/>
        </p:spPr>
        <p:txBody>
          <a:bodyPr wrap="square" rtlCol="0">
            <a:spAutoFit/>
          </a:bodyPr>
          <a:lstStyle/>
          <a:p>
            <a:r>
              <a:rPr lang="en-US" sz="3200" dirty="0"/>
              <a:t>THE RANGE OF FEELINGS THAT INSPIRE CONSUMERS OF NEWS TO ACT</a:t>
            </a:r>
          </a:p>
        </p:txBody>
      </p:sp>
      <p:pic>
        <p:nvPicPr>
          <p:cNvPr id="2" name="Picture 1">
            <a:extLst>
              <a:ext uri="{FF2B5EF4-FFF2-40B4-BE49-F238E27FC236}">
                <a16:creationId xmlns:a16="http://schemas.microsoft.com/office/drawing/2014/main" id="{80D5A0F0-A111-67CF-792F-F65EB55379ED}"/>
              </a:ext>
            </a:extLst>
          </p:cNvPr>
          <p:cNvPicPr>
            <a:picLocks noChangeAspect="1"/>
          </p:cNvPicPr>
          <p:nvPr/>
        </p:nvPicPr>
        <p:blipFill rotWithShape="1">
          <a:blip r:embed="rId6">
            <a:duotone>
              <a:prstClr val="black"/>
              <a:schemeClr val="accent2">
                <a:tint val="45000"/>
                <a:satMod val="400000"/>
              </a:schemeClr>
            </a:duotone>
          </a:blip>
          <a:srcRect r="82981"/>
          <a:stretch/>
        </p:blipFill>
        <p:spPr>
          <a:xfrm rot="5400000">
            <a:off x="5236724" y="-97273"/>
            <a:ext cx="1677147" cy="12233404"/>
          </a:xfrm>
          <a:prstGeom prst="rect">
            <a:avLst/>
          </a:prstGeom>
        </p:spPr>
      </p:pic>
      <p:sp>
        <p:nvSpPr>
          <p:cNvPr id="3" name="Footer Placeholder 1">
            <a:extLst>
              <a:ext uri="{FF2B5EF4-FFF2-40B4-BE49-F238E27FC236}">
                <a16:creationId xmlns:a16="http://schemas.microsoft.com/office/drawing/2014/main" id="{8B801A5F-4C0D-CE77-94AC-C8CD4F309464}"/>
              </a:ext>
            </a:extLst>
          </p:cNvPr>
          <p:cNvSpPr>
            <a:spLocks noGrp="1"/>
          </p:cNvSpPr>
          <p:nvPr>
            <p:ph type="ftr" sz="quarter" idx="11"/>
          </p:nvPr>
        </p:nvSpPr>
        <p:spPr>
          <a:xfrm>
            <a:off x="3686185" y="6459785"/>
            <a:ext cx="4822804" cy="365125"/>
          </a:xfrm>
        </p:spPr>
        <p:txBody>
          <a:bodyPr>
            <a:normAutofit/>
          </a:bodyPr>
          <a:lstStyle/>
          <a:p>
            <a:pPr>
              <a:spcAft>
                <a:spcPts val="600"/>
              </a:spcAft>
            </a:pPr>
            <a:r>
              <a:rPr lang="fr-FR" dirty="0"/>
              <a:t>Impact! Communications, Inc. - Michelle Rathman - michelle@doitwithimpact.com</a:t>
            </a:r>
            <a:endParaRPr lang="en-US" dirty="0"/>
          </a:p>
        </p:txBody>
      </p:sp>
    </p:spTree>
    <p:extLst>
      <p:ext uri="{BB962C8B-B14F-4D97-AF65-F5344CB8AC3E}">
        <p14:creationId xmlns:p14="http://schemas.microsoft.com/office/powerpoint/2010/main" val="3721310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E43DF5-F3D6-B5CC-2412-AA743FF53378}"/>
              </a:ext>
            </a:extLst>
          </p:cNvPr>
          <p:cNvPicPr>
            <a:picLocks noChangeAspect="1"/>
          </p:cNvPicPr>
          <p:nvPr/>
        </p:nvPicPr>
        <p:blipFill rotWithShape="1">
          <a:blip r:embed="rId2">
            <a:duotone>
              <a:schemeClr val="bg2">
                <a:shade val="45000"/>
                <a:satMod val="135000"/>
              </a:schemeClr>
              <a:prstClr val="white"/>
            </a:duotone>
            <a:alphaModFix amt="35000"/>
          </a:blip>
          <a:srcRect l="2947" r="27394"/>
          <a:stretch>
            <a:fillRect/>
          </a:stretch>
        </p:blipFill>
        <p:spPr>
          <a:xfrm rot="5400000">
            <a:off x="2667000" y="-2667000"/>
            <a:ext cx="6858000" cy="12192000"/>
          </a:xfrm>
          <a:prstGeom prst="rect">
            <a:avLst/>
          </a:prstGeom>
        </p:spPr>
      </p:pic>
      <p:sp>
        <p:nvSpPr>
          <p:cNvPr id="10" name="Title 9">
            <a:extLst>
              <a:ext uri="{FF2B5EF4-FFF2-40B4-BE49-F238E27FC236}">
                <a16:creationId xmlns:a16="http://schemas.microsoft.com/office/drawing/2014/main" id="{ECD6CEBF-BAC1-1372-163E-CC0E154D4331}"/>
              </a:ext>
            </a:extLst>
          </p:cNvPr>
          <p:cNvSpPr>
            <a:spLocks noGrp="1"/>
          </p:cNvSpPr>
          <p:nvPr>
            <p:ph type="ctrTitle"/>
          </p:nvPr>
        </p:nvSpPr>
        <p:spPr>
          <a:xfrm>
            <a:off x="1097279" y="758952"/>
            <a:ext cx="10455623" cy="3566160"/>
          </a:xfrm>
        </p:spPr>
        <p:txBody>
          <a:bodyPr>
            <a:normAutofit/>
          </a:bodyPr>
          <a:lstStyle/>
          <a:p>
            <a:r>
              <a:rPr lang="en-US" sz="4400" dirty="0"/>
              <a:t>Communication and Engagement Strategies to:</a:t>
            </a:r>
            <a:br>
              <a:rPr lang="en-US" sz="4400" dirty="0"/>
            </a:br>
            <a:r>
              <a:rPr lang="en-US" sz="4400" dirty="0"/>
              <a:t>Address Outmigration Factors, </a:t>
            </a:r>
            <a:br>
              <a:rPr lang="en-US" sz="4400" dirty="0"/>
            </a:br>
            <a:r>
              <a:rPr lang="en-US" sz="4400" dirty="0"/>
              <a:t>Pursue Culture Improvement, </a:t>
            </a:r>
            <a:br>
              <a:rPr lang="en-US" sz="4400" dirty="0"/>
            </a:br>
            <a:r>
              <a:rPr lang="en-US" sz="4400" dirty="0"/>
              <a:t>and Build Trust that Fosters a Healthier Rural Community </a:t>
            </a:r>
          </a:p>
        </p:txBody>
      </p:sp>
      <p:sp>
        <p:nvSpPr>
          <p:cNvPr id="11" name="Text Placeholder 10">
            <a:extLst>
              <a:ext uri="{FF2B5EF4-FFF2-40B4-BE49-F238E27FC236}">
                <a16:creationId xmlns:a16="http://schemas.microsoft.com/office/drawing/2014/main" id="{9E643E7B-4374-A4AB-D049-BA4B04DE9CE9}"/>
              </a:ext>
            </a:extLst>
          </p:cNvPr>
          <p:cNvSpPr>
            <a:spLocks noGrp="1"/>
          </p:cNvSpPr>
          <p:nvPr>
            <p:ph type="subTitle" idx="1"/>
          </p:nvPr>
        </p:nvSpPr>
        <p:spPr>
          <a:xfrm>
            <a:off x="1100051" y="4455620"/>
            <a:ext cx="10058400" cy="1143000"/>
          </a:xfrm>
        </p:spPr>
        <p:txBody>
          <a:bodyPr>
            <a:normAutofit/>
          </a:bodyPr>
          <a:lstStyle/>
          <a:p>
            <a:r>
              <a:rPr lang="en-US" dirty="0">
                <a:solidFill>
                  <a:schemeClr val="tx1">
                    <a:lumMod val="85000"/>
                    <a:lumOff val="15000"/>
                  </a:schemeClr>
                </a:solidFill>
              </a:rPr>
              <a:t>Strategy is a powerful Remedy</a:t>
            </a:r>
          </a:p>
        </p:txBody>
      </p:sp>
      <p:cxnSp>
        <p:nvCxnSpPr>
          <p:cNvPr id="22" name="Straight Connector 21">
            <a:extLst>
              <a:ext uri="{FF2B5EF4-FFF2-40B4-BE49-F238E27FC236}">
                <a16:creationId xmlns:a16="http://schemas.microsoft.com/office/drawing/2014/main" id="{77AB95BF-57D0-4E49-9EF2-408B47C8D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C520CBD-F82E-44E4-BDA5-128716AD7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4" name="Rectangle 23">
            <a:extLst>
              <a:ext uri="{FF2B5EF4-FFF2-40B4-BE49-F238E27FC236}">
                <a16:creationId xmlns:a16="http://schemas.microsoft.com/office/drawing/2014/main" id="{4618AE32-A526-42FC-A854-732740BD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Footer Placeholder 1">
            <a:extLst>
              <a:ext uri="{FF2B5EF4-FFF2-40B4-BE49-F238E27FC236}">
                <a16:creationId xmlns:a16="http://schemas.microsoft.com/office/drawing/2014/main" id="{C97B96A1-17E0-8A3E-BC64-D7725BD4032F}"/>
              </a:ext>
            </a:extLst>
          </p:cNvPr>
          <p:cNvSpPr>
            <a:spLocks noGrp="1"/>
          </p:cNvSpPr>
          <p:nvPr>
            <p:ph type="ftr" sz="quarter" idx="11"/>
          </p:nvPr>
        </p:nvSpPr>
        <p:spPr>
          <a:xfrm>
            <a:off x="3686185" y="6459785"/>
            <a:ext cx="4822804" cy="365125"/>
          </a:xfrm>
        </p:spPr>
        <p:txBody>
          <a:bodyPr>
            <a:normAutofit/>
          </a:bodyPr>
          <a:lstStyle/>
          <a:p>
            <a:pPr>
              <a:spcAft>
                <a:spcPts val="600"/>
              </a:spcAft>
            </a:pPr>
            <a:r>
              <a:rPr lang="fr-FR" dirty="0"/>
              <a:t>Impact! Communications, Inc. - Michelle Rathman - michelle@doitwithimpact.com</a:t>
            </a:r>
            <a:endParaRPr lang="en-US" dirty="0"/>
          </a:p>
        </p:txBody>
      </p:sp>
      <p:pic>
        <p:nvPicPr>
          <p:cNvPr id="4" name="Picture 3">
            <a:extLst>
              <a:ext uri="{FF2B5EF4-FFF2-40B4-BE49-F238E27FC236}">
                <a16:creationId xmlns:a16="http://schemas.microsoft.com/office/drawing/2014/main" id="{033BAA4F-A42A-C6C5-9D75-69E3E5D86C9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351053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7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34FC5-F268-64AB-9A3F-443C0CF7D09A}"/>
              </a:ext>
            </a:extLst>
          </p:cNvPr>
          <p:cNvSpPr>
            <a:spLocks noGrp="1"/>
          </p:cNvSpPr>
          <p:nvPr>
            <p:ph type="title"/>
          </p:nvPr>
        </p:nvSpPr>
        <p:spPr/>
        <p:txBody>
          <a:bodyPr/>
          <a:lstStyle/>
          <a:p>
            <a:r>
              <a:rPr lang="en-US" dirty="0">
                <a:solidFill>
                  <a:schemeClr val="accent2">
                    <a:lumMod val="75000"/>
                  </a:schemeClr>
                </a:solidFill>
              </a:rPr>
              <a:t>To reverse outmigration, understand what drives it.</a:t>
            </a:r>
          </a:p>
        </p:txBody>
      </p:sp>
      <p:sp>
        <p:nvSpPr>
          <p:cNvPr id="2" name="Text Placeholder 1">
            <a:extLst>
              <a:ext uri="{FF2B5EF4-FFF2-40B4-BE49-F238E27FC236}">
                <a16:creationId xmlns:a16="http://schemas.microsoft.com/office/drawing/2014/main" id="{DA068A42-585F-5559-D813-83933EF1E359}"/>
              </a:ext>
            </a:extLst>
          </p:cNvPr>
          <p:cNvSpPr>
            <a:spLocks noGrp="1"/>
          </p:cNvSpPr>
          <p:nvPr>
            <p:ph type="body" idx="1"/>
          </p:nvPr>
        </p:nvSpPr>
        <p:spPr/>
        <p:txBody>
          <a:bodyPr>
            <a:normAutofit/>
          </a:bodyPr>
          <a:lstStyle/>
          <a:p>
            <a:r>
              <a:rPr lang="en-US" sz="3600" dirty="0"/>
              <a:t>Avoidable</a:t>
            </a:r>
          </a:p>
        </p:txBody>
      </p:sp>
      <p:sp>
        <p:nvSpPr>
          <p:cNvPr id="8" name="Content Placeholder 7">
            <a:extLst>
              <a:ext uri="{FF2B5EF4-FFF2-40B4-BE49-F238E27FC236}">
                <a16:creationId xmlns:a16="http://schemas.microsoft.com/office/drawing/2014/main" id="{3F8BCA7A-E636-060C-004C-58C16EDB1CB5}"/>
              </a:ext>
            </a:extLst>
          </p:cNvPr>
          <p:cNvSpPr>
            <a:spLocks noGrp="1"/>
          </p:cNvSpPr>
          <p:nvPr>
            <p:ph sz="half" idx="2"/>
          </p:nvPr>
        </p:nvSpPr>
        <p:spPr/>
        <p:txBody>
          <a:bodyPr>
            <a:normAutofit/>
          </a:bodyPr>
          <a:lstStyle/>
          <a:p>
            <a:pPr>
              <a:lnSpc>
                <a:spcPct val="110000"/>
              </a:lnSpc>
              <a:spcBef>
                <a:spcPts val="0"/>
              </a:spcBef>
              <a:buFont typeface="Arial" panose="020B0604020202020204" pitchFamily="34" charset="0"/>
              <a:buChar char="•"/>
            </a:pPr>
            <a:r>
              <a:rPr lang="en-US" sz="2400" dirty="0"/>
              <a:t>Ignoring the Reality of Rural Health</a:t>
            </a:r>
          </a:p>
          <a:p>
            <a:pPr>
              <a:lnSpc>
                <a:spcPct val="110000"/>
              </a:lnSpc>
              <a:spcBef>
                <a:spcPts val="0"/>
              </a:spcBef>
              <a:buFont typeface="Arial" panose="020B0604020202020204" pitchFamily="34" charset="0"/>
              <a:buChar char="•"/>
            </a:pPr>
            <a:r>
              <a:rPr lang="en-US" sz="2400" dirty="0"/>
              <a:t>Not Openly Discussing Regulatory Burdens and Finances</a:t>
            </a:r>
          </a:p>
          <a:p>
            <a:pPr>
              <a:lnSpc>
                <a:spcPct val="110000"/>
              </a:lnSpc>
              <a:spcBef>
                <a:spcPts val="0"/>
              </a:spcBef>
              <a:buFont typeface="Arial" panose="020B0604020202020204" pitchFamily="34" charset="0"/>
              <a:buChar char="•"/>
            </a:pPr>
            <a:r>
              <a:rPr lang="en-US" sz="2400" dirty="0"/>
              <a:t>Convenience {it’s all relative)</a:t>
            </a:r>
          </a:p>
          <a:p>
            <a:pPr>
              <a:lnSpc>
                <a:spcPct val="110000"/>
              </a:lnSpc>
              <a:spcBef>
                <a:spcPts val="0"/>
              </a:spcBef>
              <a:buFont typeface="Arial" panose="020B0604020202020204" pitchFamily="34" charset="0"/>
              <a:buChar char="•"/>
            </a:pPr>
            <a:r>
              <a:rPr lang="en-US" sz="2400" dirty="0"/>
              <a:t>Customer Service and Surroundings</a:t>
            </a:r>
          </a:p>
          <a:p>
            <a:pPr>
              <a:lnSpc>
                <a:spcPct val="110000"/>
              </a:lnSpc>
              <a:spcBef>
                <a:spcPts val="0"/>
              </a:spcBef>
              <a:buFont typeface="Arial" panose="020B0604020202020204" pitchFamily="34" charset="0"/>
              <a:buChar char="•"/>
            </a:pPr>
            <a:r>
              <a:rPr lang="en-US" sz="2400" i="0" u="none" strike="noStrike" dirty="0">
                <a:solidFill>
                  <a:srgbClr val="49494A"/>
                </a:solidFill>
              </a:rPr>
              <a:t>Privacy / Trust</a:t>
            </a:r>
          </a:p>
          <a:p>
            <a:pPr>
              <a:lnSpc>
                <a:spcPct val="110000"/>
              </a:lnSpc>
              <a:spcBef>
                <a:spcPts val="0"/>
              </a:spcBef>
              <a:buFont typeface="Arial" panose="020B0604020202020204" pitchFamily="34" charset="0"/>
              <a:buChar char="•"/>
            </a:pPr>
            <a:r>
              <a:rPr lang="en-US" sz="2400" dirty="0">
                <a:solidFill>
                  <a:srgbClr val="49494A"/>
                </a:solidFill>
              </a:rPr>
              <a:t>Physical Plant</a:t>
            </a:r>
          </a:p>
          <a:p>
            <a:pPr lvl="1">
              <a:lnSpc>
                <a:spcPct val="110000"/>
              </a:lnSpc>
              <a:spcBef>
                <a:spcPts val="0"/>
              </a:spcBef>
            </a:pPr>
            <a:endParaRPr lang="en-US" i="0" u="none" strike="noStrike" dirty="0">
              <a:solidFill>
                <a:srgbClr val="49494A"/>
              </a:solidFill>
            </a:endParaRPr>
          </a:p>
          <a:p>
            <a:endParaRPr lang="en-US" dirty="0"/>
          </a:p>
        </p:txBody>
      </p:sp>
      <p:sp>
        <p:nvSpPr>
          <p:cNvPr id="4" name="Text Placeholder 3">
            <a:extLst>
              <a:ext uri="{FF2B5EF4-FFF2-40B4-BE49-F238E27FC236}">
                <a16:creationId xmlns:a16="http://schemas.microsoft.com/office/drawing/2014/main" id="{7015147F-9827-9235-7868-D7186B453763}"/>
              </a:ext>
            </a:extLst>
          </p:cNvPr>
          <p:cNvSpPr>
            <a:spLocks noGrp="1"/>
          </p:cNvSpPr>
          <p:nvPr>
            <p:ph type="body" sz="quarter" idx="3"/>
          </p:nvPr>
        </p:nvSpPr>
        <p:spPr/>
        <p:txBody>
          <a:bodyPr>
            <a:normAutofit/>
          </a:bodyPr>
          <a:lstStyle/>
          <a:p>
            <a:r>
              <a:rPr lang="en-US" sz="3600" dirty="0"/>
              <a:t>Unavoidable </a:t>
            </a:r>
          </a:p>
        </p:txBody>
      </p:sp>
      <p:sp>
        <p:nvSpPr>
          <p:cNvPr id="5" name="Content Placeholder 4">
            <a:extLst>
              <a:ext uri="{FF2B5EF4-FFF2-40B4-BE49-F238E27FC236}">
                <a16:creationId xmlns:a16="http://schemas.microsoft.com/office/drawing/2014/main" id="{29269AAA-60F9-2E6C-F582-AE7F5C333CB2}"/>
              </a:ext>
            </a:extLst>
          </p:cNvPr>
          <p:cNvSpPr>
            <a:spLocks noGrp="1"/>
          </p:cNvSpPr>
          <p:nvPr>
            <p:ph sz="quarter" idx="4"/>
          </p:nvPr>
        </p:nvSpPr>
        <p:spPr/>
        <p:txBody>
          <a:bodyPr>
            <a:normAutofit/>
          </a:bodyPr>
          <a:lstStyle/>
          <a:p>
            <a:pPr>
              <a:buFont typeface="Arial" panose="020B0604020202020204" pitchFamily="34" charset="0"/>
              <a:buChar char="•"/>
            </a:pPr>
            <a:r>
              <a:rPr lang="en-US" sz="2400" dirty="0"/>
              <a:t>Services Do Not Exist / Unavailable</a:t>
            </a:r>
          </a:p>
          <a:p>
            <a:pPr>
              <a:buFont typeface="Arial" panose="020B0604020202020204" pitchFamily="34" charset="0"/>
              <a:buChar char="•"/>
            </a:pPr>
            <a:r>
              <a:rPr lang="en-US" sz="2400" dirty="0"/>
              <a:t>Out of Network (Cost)</a:t>
            </a:r>
          </a:p>
          <a:p>
            <a:pPr>
              <a:buFont typeface="Arial" panose="020B0604020202020204" pitchFamily="34" charset="0"/>
              <a:buChar char="•"/>
            </a:pPr>
            <a:r>
              <a:rPr lang="en-US" sz="2400" dirty="0"/>
              <a:t>Social Drivers (This can and must change)</a:t>
            </a:r>
          </a:p>
          <a:p>
            <a:pPr>
              <a:buFont typeface="Arial" panose="020B0604020202020204" pitchFamily="34" charset="0"/>
              <a:buChar char="•"/>
            </a:pPr>
            <a:r>
              <a:rPr lang="en-US" sz="2400" dirty="0"/>
              <a:t>Regulatory Burdens (we’ll talk)</a:t>
            </a:r>
          </a:p>
          <a:p>
            <a:pPr>
              <a:buFont typeface="Arial" panose="020B0604020202020204" pitchFamily="34" charset="0"/>
              <a:buChar char="•"/>
            </a:pPr>
            <a:r>
              <a:rPr lang="en-US" sz="2400" dirty="0"/>
              <a:t>Policy Shifts / Defunding Programs</a:t>
            </a:r>
          </a:p>
        </p:txBody>
      </p:sp>
      <p:sp>
        <p:nvSpPr>
          <p:cNvPr id="9" name="Footer Placeholder 8">
            <a:extLst>
              <a:ext uri="{FF2B5EF4-FFF2-40B4-BE49-F238E27FC236}">
                <a16:creationId xmlns:a16="http://schemas.microsoft.com/office/drawing/2014/main" id="{FD61BB6F-4D3E-51B5-1EBA-08CEE4FE0548}"/>
              </a:ext>
            </a:extLst>
          </p:cNvPr>
          <p:cNvSpPr>
            <a:spLocks noGrp="1"/>
          </p:cNvSpPr>
          <p:nvPr>
            <p:ph type="ftr" sz="quarter" idx="11"/>
          </p:nvPr>
        </p:nvSpPr>
        <p:spPr/>
        <p:txBody>
          <a:bodyPr/>
          <a:lstStyle/>
          <a:p>
            <a:r>
              <a:rPr lang="fr-FR" dirty="0"/>
              <a:t>Impact! Communications, Inc. - Michelle Rathman - michelle@doitwithimpact.com</a:t>
            </a:r>
            <a:endParaRPr lang="en-US" dirty="0"/>
          </a:p>
        </p:txBody>
      </p:sp>
      <p:pic>
        <p:nvPicPr>
          <p:cNvPr id="6" name="Picture 5">
            <a:extLst>
              <a:ext uri="{FF2B5EF4-FFF2-40B4-BE49-F238E27FC236}">
                <a16:creationId xmlns:a16="http://schemas.microsoft.com/office/drawing/2014/main" id="{5C27B668-3C92-A23F-A903-6919225D9B3B}"/>
              </a:ext>
            </a:extLst>
          </p:cNvPr>
          <p:cNvPicPr>
            <a:picLocks noChangeAspect="1"/>
          </p:cNvPicPr>
          <p:nvPr/>
        </p:nvPicPr>
        <p:blipFill rotWithShape="1">
          <a:blip r:embed="rId3">
            <a:duotone>
              <a:prstClr val="black"/>
              <a:srgbClr val="D9C3A5">
                <a:tint val="50000"/>
                <a:satMod val="180000"/>
              </a:srgb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417329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AI-generated content may be incorrect.">
            <a:extLst>
              <a:ext uri="{FF2B5EF4-FFF2-40B4-BE49-F238E27FC236}">
                <a16:creationId xmlns:a16="http://schemas.microsoft.com/office/drawing/2014/main" id="{EBEEFC3F-4BF5-31DA-D6F8-394519948F13}"/>
              </a:ext>
            </a:extLst>
          </p:cNvPr>
          <p:cNvPicPr>
            <a:picLocks noChangeAspect="1"/>
          </p:cNvPicPr>
          <p:nvPr/>
        </p:nvPicPr>
        <p:blipFill>
          <a:blip r:embed="rId2">
            <a:extLst>
              <a:ext uri="{28A0092B-C50C-407E-A947-70E740481C1C}">
                <a14:useLocalDpi xmlns:a14="http://schemas.microsoft.com/office/drawing/2010/main" val="0"/>
              </a:ext>
            </a:extLst>
          </a:blip>
          <a:srcRect t="6947" r="870" b="3391"/>
          <a:stretch/>
        </p:blipFill>
        <p:spPr>
          <a:xfrm>
            <a:off x="383678" y="-88491"/>
            <a:ext cx="11592014" cy="6784258"/>
          </a:xfrm>
          <a:prstGeom prst="rect">
            <a:avLst/>
          </a:prstGeom>
        </p:spPr>
      </p:pic>
    </p:spTree>
    <p:extLst>
      <p:ext uri="{BB962C8B-B14F-4D97-AF65-F5344CB8AC3E}">
        <p14:creationId xmlns:p14="http://schemas.microsoft.com/office/powerpoint/2010/main" val="2807110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person in the background&#10;&#10;AI-generated content may be incorrect.">
            <a:extLst>
              <a:ext uri="{FF2B5EF4-FFF2-40B4-BE49-F238E27FC236}">
                <a16:creationId xmlns:a16="http://schemas.microsoft.com/office/drawing/2014/main" id="{9C777E57-27B2-6CD8-9E84-DBF009137828}"/>
              </a:ext>
            </a:extLst>
          </p:cNvPr>
          <p:cNvPicPr>
            <a:picLocks noChangeAspect="1"/>
          </p:cNvPicPr>
          <p:nvPr/>
        </p:nvPicPr>
        <p:blipFill>
          <a:blip r:embed="rId2">
            <a:extLst>
              <a:ext uri="{28A0092B-C50C-407E-A947-70E740481C1C}">
                <a14:useLocalDpi xmlns:a14="http://schemas.microsoft.com/office/drawing/2010/main" val="0"/>
              </a:ext>
            </a:extLst>
          </a:blip>
          <a:srcRect t="5448" r="276" b="3656"/>
          <a:stretch/>
        </p:blipFill>
        <p:spPr>
          <a:xfrm>
            <a:off x="437007" y="91440"/>
            <a:ext cx="11317986" cy="6675120"/>
          </a:xfrm>
          <a:prstGeom prst="rect">
            <a:avLst/>
          </a:prstGeom>
        </p:spPr>
      </p:pic>
    </p:spTree>
    <p:extLst>
      <p:ext uri="{BB962C8B-B14F-4D97-AF65-F5344CB8AC3E}">
        <p14:creationId xmlns:p14="http://schemas.microsoft.com/office/powerpoint/2010/main" val="456669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AI-generated content may be incorrect.">
            <a:extLst>
              <a:ext uri="{FF2B5EF4-FFF2-40B4-BE49-F238E27FC236}">
                <a16:creationId xmlns:a16="http://schemas.microsoft.com/office/drawing/2014/main" id="{854E21F6-17B1-B36D-3C50-A62FD381C401}"/>
              </a:ext>
            </a:extLst>
          </p:cNvPr>
          <p:cNvPicPr>
            <a:picLocks noChangeAspect="1"/>
          </p:cNvPicPr>
          <p:nvPr/>
        </p:nvPicPr>
        <p:blipFill>
          <a:blip r:embed="rId2">
            <a:extLst>
              <a:ext uri="{28A0092B-C50C-407E-A947-70E740481C1C}">
                <a14:useLocalDpi xmlns:a14="http://schemas.microsoft.com/office/drawing/2010/main" val="0"/>
              </a:ext>
            </a:extLst>
          </a:blip>
          <a:srcRect t="8721" b="3378"/>
          <a:stretch/>
        </p:blipFill>
        <p:spPr>
          <a:xfrm>
            <a:off x="147641" y="91440"/>
            <a:ext cx="11896717" cy="6766560"/>
          </a:xfrm>
          <a:prstGeom prst="rect">
            <a:avLst/>
          </a:prstGeom>
        </p:spPr>
      </p:pic>
    </p:spTree>
    <p:extLst>
      <p:ext uri="{BB962C8B-B14F-4D97-AF65-F5344CB8AC3E}">
        <p14:creationId xmlns:p14="http://schemas.microsoft.com/office/powerpoint/2010/main" val="23611356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ebsite&#10;&#10;AI-generated content may be incorrect.">
            <a:extLst>
              <a:ext uri="{FF2B5EF4-FFF2-40B4-BE49-F238E27FC236}">
                <a16:creationId xmlns:a16="http://schemas.microsoft.com/office/drawing/2014/main" id="{55887D9D-DD97-C4D8-9AE0-4B038D0D2EA4}"/>
              </a:ext>
            </a:extLst>
          </p:cNvPr>
          <p:cNvPicPr>
            <a:picLocks noChangeAspect="1"/>
          </p:cNvPicPr>
          <p:nvPr/>
        </p:nvPicPr>
        <p:blipFill>
          <a:blip r:embed="rId2">
            <a:extLst>
              <a:ext uri="{28A0092B-C50C-407E-A947-70E740481C1C}">
                <a14:useLocalDpi xmlns:a14="http://schemas.microsoft.com/office/drawing/2010/main" val="0"/>
              </a:ext>
            </a:extLst>
          </a:blip>
          <a:srcRect t="5879" b="3512"/>
          <a:stretch/>
        </p:blipFill>
        <p:spPr>
          <a:xfrm>
            <a:off x="247416" y="91440"/>
            <a:ext cx="11697168" cy="6858000"/>
          </a:xfrm>
          <a:prstGeom prst="rect">
            <a:avLst/>
          </a:prstGeom>
        </p:spPr>
      </p:pic>
    </p:spTree>
    <p:extLst>
      <p:ext uri="{BB962C8B-B14F-4D97-AF65-F5344CB8AC3E}">
        <p14:creationId xmlns:p14="http://schemas.microsoft.com/office/powerpoint/2010/main" val="37208541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dirty="0">
              <a:solidFill>
                <a:prstClr val="white"/>
              </a:solidFill>
              <a:latin typeface="Calibri" panose="020F0502020204030204"/>
            </a:endParaRPr>
          </a:p>
        </p:txBody>
      </p:sp>
      <p:pic>
        <p:nvPicPr>
          <p:cNvPr id="5" name="Content Placeholder 4" descr="A picture containing text&#10;&#10;Description automatically generated">
            <a:extLst>
              <a:ext uri="{FF2B5EF4-FFF2-40B4-BE49-F238E27FC236}">
                <a16:creationId xmlns:a16="http://schemas.microsoft.com/office/drawing/2014/main" id="{582F6905-AD7C-F98B-D1E0-B82F0C78A185}"/>
              </a:ext>
            </a:extLst>
          </p:cNvPr>
          <p:cNvPicPr>
            <a:picLocks noGrp="1" noChangeAspect="1"/>
          </p:cNvPicPr>
          <p:nvPr>
            <p:ph idx="4294967295"/>
          </p:nvPr>
        </p:nvPicPr>
        <p:blipFill rotWithShape="1">
          <a:blip r:embed="rId3"/>
          <a:srcRect r="-3" b="26540"/>
          <a:stretch/>
        </p:blipFill>
        <p:spPr>
          <a:xfrm>
            <a:off x="321731" y="557188"/>
            <a:ext cx="5668684" cy="574361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BEFB882-8840-97A8-376A-2683577545A1}"/>
              </a:ext>
            </a:extLst>
          </p:cNvPr>
          <p:cNvPicPr>
            <a:picLocks noChangeAspect="1"/>
          </p:cNvPicPr>
          <p:nvPr/>
        </p:nvPicPr>
        <p:blipFill rotWithShape="1">
          <a:blip r:embed="rId4"/>
          <a:srcRect t="25924" r="-2" b="950"/>
          <a:stretch/>
        </p:blipFill>
        <p:spPr>
          <a:xfrm>
            <a:off x="6195375" y="557188"/>
            <a:ext cx="5674893" cy="5743619"/>
          </a:xfrm>
          <a:prstGeom prst="rect">
            <a:avLst/>
          </a:prstGeom>
        </p:spPr>
      </p:pic>
    </p:spTree>
    <p:extLst>
      <p:ext uri="{BB962C8B-B14F-4D97-AF65-F5344CB8AC3E}">
        <p14:creationId xmlns:p14="http://schemas.microsoft.com/office/powerpoint/2010/main" val="24859080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MHLC sponsors / contributes to… </a:t>
            </a:r>
          </a:p>
        </p:txBody>
      </p:sp>
      <p:sp>
        <p:nvSpPr>
          <p:cNvPr id="4" name="Rectangle 3">
            <a:extLst>
              <a:ext uri="{FF2B5EF4-FFF2-40B4-BE49-F238E27FC236}">
                <a16:creationId xmlns:a16="http://schemas.microsoft.com/office/drawing/2014/main" id="{EE9147C4-72E3-43A5-98DB-69C046E55FAF}"/>
              </a:ext>
            </a:extLst>
          </p:cNvPr>
          <p:cNvSpPr/>
          <p:nvPr/>
        </p:nvSpPr>
        <p:spPr>
          <a:xfrm>
            <a:off x="0" y="-77853"/>
            <a:ext cx="12204000" cy="6217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H</a:t>
            </a:r>
          </a:p>
        </p:txBody>
      </p:sp>
      <p:pic>
        <p:nvPicPr>
          <p:cNvPr id="5" name="Picture 4">
            <a:extLst>
              <a:ext uri="{FF2B5EF4-FFF2-40B4-BE49-F238E27FC236}">
                <a16:creationId xmlns:a16="http://schemas.microsoft.com/office/drawing/2014/main" id="{217111BC-5409-45A0-8E06-F8C1FB94E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65" y="5591427"/>
            <a:ext cx="1272619" cy="457200"/>
          </a:xfrm>
          <a:prstGeom prst="rect">
            <a:avLst/>
          </a:prstGeom>
        </p:spPr>
      </p:pic>
      <p:pic>
        <p:nvPicPr>
          <p:cNvPr id="10" name="Picture 9">
            <a:extLst>
              <a:ext uri="{FF2B5EF4-FFF2-40B4-BE49-F238E27FC236}">
                <a16:creationId xmlns:a16="http://schemas.microsoft.com/office/drawing/2014/main" id="{1936279E-BDCC-48A8-BF1E-ACE168F8A8EE}"/>
              </a:ext>
            </a:extLst>
          </p:cNvPr>
          <p:cNvPicPr>
            <a:picLocks noChangeAspect="1"/>
          </p:cNvPicPr>
          <p:nvPr/>
        </p:nvPicPr>
        <p:blipFill>
          <a:blip r:embed="rId3"/>
          <a:stretch>
            <a:fillRect/>
          </a:stretch>
        </p:blipFill>
        <p:spPr>
          <a:xfrm>
            <a:off x="229683" y="950794"/>
            <a:ext cx="7581900" cy="4324351"/>
          </a:xfrm>
          <a:prstGeom prst="rect">
            <a:avLst/>
          </a:prstGeom>
        </p:spPr>
      </p:pic>
      <p:pic>
        <p:nvPicPr>
          <p:cNvPr id="11" name="Content Placeholder 10" descr="A picture containing text&#10;&#10;Description automatically generated">
            <a:extLst>
              <a:ext uri="{FF2B5EF4-FFF2-40B4-BE49-F238E27FC236}">
                <a16:creationId xmlns:a16="http://schemas.microsoft.com/office/drawing/2014/main" id="{88713A05-A16F-4ACC-9760-BF255D107A6D}"/>
              </a:ext>
            </a:extLst>
          </p:cNvPr>
          <p:cNvPicPr>
            <a:picLocks noGrp="1" noChangeAspect="1"/>
          </p:cNvPicPr>
          <p:nvPr>
            <p:ph idx="1"/>
          </p:nvPr>
        </p:nvPicPr>
        <p:blipFill>
          <a:blip r:embed="rId4"/>
          <a:stretch>
            <a:fillRect/>
          </a:stretch>
        </p:blipFill>
        <p:spPr/>
      </p:pic>
      <p:pic>
        <p:nvPicPr>
          <p:cNvPr id="13" name="Picture 12" descr="A picture containing text, newspaper, people, screenshot&#10;&#10;Description automatically generated">
            <a:extLst>
              <a:ext uri="{FF2B5EF4-FFF2-40B4-BE49-F238E27FC236}">
                <a16:creationId xmlns:a16="http://schemas.microsoft.com/office/drawing/2014/main" id="{253B0BE8-9E48-4E8A-97D9-59BDA6C1E95B}"/>
              </a:ext>
            </a:extLst>
          </p:cNvPr>
          <p:cNvPicPr>
            <a:picLocks noChangeAspect="1"/>
          </p:cNvPicPr>
          <p:nvPr/>
        </p:nvPicPr>
        <p:blipFill>
          <a:blip r:embed="rId5"/>
          <a:stretch>
            <a:fillRect/>
          </a:stretch>
        </p:blipFill>
        <p:spPr>
          <a:xfrm>
            <a:off x="7748765" y="0"/>
            <a:ext cx="4213553" cy="5852160"/>
          </a:xfrm>
          <a:prstGeom prst="rect">
            <a:avLst/>
          </a:prstGeom>
        </p:spPr>
      </p:pic>
      <p:sp>
        <p:nvSpPr>
          <p:cNvPr id="7" name="TextBox 6">
            <a:extLst>
              <a:ext uri="{FF2B5EF4-FFF2-40B4-BE49-F238E27FC236}">
                <a16:creationId xmlns:a16="http://schemas.microsoft.com/office/drawing/2014/main" id="{F8411F84-D37D-448E-B6A6-ECDB3CBB89DB}"/>
              </a:ext>
            </a:extLst>
          </p:cNvPr>
          <p:cNvSpPr txBox="1"/>
          <p:nvPr/>
        </p:nvSpPr>
        <p:spPr>
          <a:xfrm>
            <a:off x="931771" y="365125"/>
            <a:ext cx="5659755" cy="523220"/>
          </a:xfrm>
          <a:prstGeom prst="rect">
            <a:avLst/>
          </a:prstGeom>
          <a:noFill/>
        </p:spPr>
        <p:txBody>
          <a:bodyPr wrap="none" rtlCol="0">
            <a:spAutoFit/>
          </a:bodyPr>
          <a:lstStyle/>
          <a:p>
            <a:pPr defTabSz="914377" eaLnBrk="0" fontAlgn="base" hangingPunct="0">
              <a:spcBef>
                <a:spcPct val="0"/>
              </a:spcBef>
              <a:spcAft>
                <a:spcPct val="0"/>
              </a:spcAft>
            </a:pPr>
            <a:r>
              <a:rPr lang="en-US" sz="2800" b="1" dirty="0">
                <a:solidFill>
                  <a:prstClr val="black"/>
                </a:solidFill>
                <a:latin typeface="Calibri" panose="020F0502020204030204" pitchFamily="34" charset="0"/>
              </a:rPr>
              <a:t>Healthier Lafayette County Initiative </a:t>
            </a:r>
          </a:p>
        </p:txBody>
      </p:sp>
    </p:spTree>
    <p:extLst>
      <p:ext uri="{BB962C8B-B14F-4D97-AF65-F5344CB8AC3E}">
        <p14:creationId xmlns:p14="http://schemas.microsoft.com/office/powerpoint/2010/main" val="687216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MHLC sponsors / contributes to… </a:t>
            </a:r>
          </a:p>
        </p:txBody>
      </p:sp>
      <p:pic>
        <p:nvPicPr>
          <p:cNvPr id="5" name="Picture 4">
            <a:extLst>
              <a:ext uri="{FF2B5EF4-FFF2-40B4-BE49-F238E27FC236}">
                <a16:creationId xmlns:a16="http://schemas.microsoft.com/office/drawing/2014/main" id="{217111BC-5409-45A0-8E06-F8C1FB94E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65" y="5591427"/>
            <a:ext cx="1272619" cy="457200"/>
          </a:xfrm>
          <a:prstGeom prst="rect">
            <a:avLst/>
          </a:prstGeom>
        </p:spPr>
      </p:pic>
      <p:pic>
        <p:nvPicPr>
          <p:cNvPr id="11" name="Content Placeholder 10" descr="A picture containing text&#10;&#10;Description automatically generated">
            <a:extLst>
              <a:ext uri="{FF2B5EF4-FFF2-40B4-BE49-F238E27FC236}">
                <a16:creationId xmlns:a16="http://schemas.microsoft.com/office/drawing/2014/main" id="{88713A05-A16F-4ACC-9760-BF255D107A6D}"/>
              </a:ext>
            </a:extLst>
          </p:cNvPr>
          <p:cNvPicPr>
            <a:picLocks noGrp="1" noChangeAspect="1"/>
          </p:cNvPicPr>
          <p:nvPr>
            <p:ph idx="1"/>
          </p:nvPr>
        </p:nvPicPr>
        <p:blipFill>
          <a:blip r:embed="rId3"/>
          <a:stretch>
            <a:fillRect/>
          </a:stretch>
        </p:blipFill>
        <p:spPr/>
      </p:pic>
      <p:sp>
        <p:nvSpPr>
          <p:cNvPr id="3" name="AutoShape 2">
            <a:extLst>
              <a:ext uri="{FF2B5EF4-FFF2-40B4-BE49-F238E27FC236}">
                <a16:creationId xmlns:a16="http://schemas.microsoft.com/office/drawing/2014/main" id="{B4428321-CD0E-4044-9FAD-FE0C7517FE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eaLnBrk="0" fontAlgn="base" hangingPunct="0">
              <a:spcBef>
                <a:spcPct val="0"/>
              </a:spcBef>
              <a:spcAft>
                <a:spcPct val="0"/>
              </a:spcAft>
            </a:pPr>
            <a:endParaRPr lang="en-US" dirty="0">
              <a:solidFill>
                <a:prstClr val="black"/>
              </a:solidFill>
              <a:latin typeface="Calibri" panose="020F0502020204030204" pitchFamily="34" charset="0"/>
            </a:endParaRPr>
          </a:p>
        </p:txBody>
      </p:sp>
      <p:sp>
        <p:nvSpPr>
          <p:cNvPr id="4" name="Rectangle 3">
            <a:extLst>
              <a:ext uri="{FF2B5EF4-FFF2-40B4-BE49-F238E27FC236}">
                <a16:creationId xmlns:a16="http://schemas.microsoft.com/office/drawing/2014/main" id="{EE9147C4-72E3-43A5-98DB-69C046E55FAF}"/>
              </a:ext>
            </a:extLst>
          </p:cNvPr>
          <p:cNvSpPr/>
          <p:nvPr/>
        </p:nvSpPr>
        <p:spPr>
          <a:xfrm>
            <a:off x="0" y="-77853"/>
            <a:ext cx="12204000" cy="6217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EC99BC30-E320-4CC1-AFB8-751486F1D2FB}"/>
              </a:ext>
            </a:extLst>
          </p:cNvPr>
          <p:cNvPicPr>
            <a:picLocks noChangeAspect="1"/>
          </p:cNvPicPr>
          <p:nvPr/>
        </p:nvPicPr>
        <p:blipFill>
          <a:blip r:embed="rId4"/>
          <a:stretch>
            <a:fillRect/>
          </a:stretch>
        </p:blipFill>
        <p:spPr>
          <a:xfrm>
            <a:off x="0" y="227382"/>
            <a:ext cx="12192000" cy="6403239"/>
          </a:xfrm>
          <a:prstGeom prst="rect">
            <a:avLst/>
          </a:prstGeom>
        </p:spPr>
      </p:pic>
    </p:spTree>
    <p:extLst>
      <p:ext uri="{BB962C8B-B14F-4D97-AF65-F5344CB8AC3E}">
        <p14:creationId xmlns:p14="http://schemas.microsoft.com/office/powerpoint/2010/main" val="17576706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MHLC sponsors / contributes to… </a:t>
            </a:r>
          </a:p>
        </p:txBody>
      </p:sp>
      <p:pic>
        <p:nvPicPr>
          <p:cNvPr id="5" name="Picture 4">
            <a:extLst>
              <a:ext uri="{FF2B5EF4-FFF2-40B4-BE49-F238E27FC236}">
                <a16:creationId xmlns:a16="http://schemas.microsoft.com/office/drawing/2014/main" id="{217111BC-5409-45A0-8E06-F8C1FB94E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65" y="5591427"/>
            <a:ext cx="1272619" cy="457200"/>
          </a:xfrm>
          <a:prstGeom prst="rect">
            <a:avLst/>
          </a:prstGeom>
        </p:spPr>
      </p:pic>
      <p:pic>
        <p:nvPicPr>
          <p:cNvPr id="11" name="Content Placeholder 10" descr="A picture containing text&#10;&#10;Description automatically generated">
            <a:extLst>
              <a:ext uri="{FF2B5EF4-FFF2-40B4-BE49-F238E27FC236}">
                <a16:creationId xmlns:a16="http://schemas.microsoft.com/office/drawing/2014/main" id="{88713A05-A16F-4ACC-9760-BF255D107A6D}"/>
              </a:ext>
            </a:extLst>
          </p:cNvPr>
          <p:cNvPicPr>
            <a:picLocks noGrp="1" noChangeAspect="1"/>
          </p:cNvPicPr>
          <p:nvPr>
            <p:ph idx="1"/>
          </p:nvPr>
        </p:nvPicPr>
        <p:blipFill>
          <a:blip r:embed="rId3"/>
          <a:stretch>
            <a:fillRect/>
          </a:stretch>
        </p:blipFill>
        <p:spPr/>
      </p:pic>
      <p:sp>
        <p:nvSpPr>
          <p:cNvPr id="3" name="AutoShape 2">
            <a:extLst>
              <a:ext uri="{FF2B5EF4-FFF2-40B4-BE49-F238E27FC236}">
                <a16:creationId xmlns:a16="http://schemas.microsoft.com/office/drawing/2014/main" id="{B4428321-CD0E-4044-9FAD-FE0C7517FE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eaLnBrk="0" fontAlgn="base" hangingPunct="0">
              <a:spcBef>
                <a:spcPct val="0"/>
              </a:spcBef>
              <a:spcAft>
                <a:spcPct val="0"/>
              </a:spcAft>
            </a:pPr>
            <a:endParaRPr lang="en-US" dirty="0">
              <a:solidFill>
                <a:prstClr val="black"/>
              </a:solidFill>
              <a:latin typeface="Calibri" panose="020F0502020204030204" pitchFamily="34" charset="0"/>
            </a:endParaRPr>
          </a:p>
        </p:txBody>
      </p:sp>
      <p:sp>
        <p:nvSpPr>
          <p:cNvPr id="4" name="Rectangle 3">
            <a:extLst>
              <a:ext uri="{FF2B5EF4-FFF2-40B4-BE49-F238E27FC236}">
                <a16:creationId xmlns:a16="http://schemas.microsoft.com/office/drawing/2014/main" id="{EE9147C4-72E3-43A5-98DB-69C046E55FAF}"/>
              </a:ext>
            </a:extLst>
          </p:cNvPr>
          <p:cNvSpPr/>
          <p:nvPr/>
        </p:nvSpPr>
        <p:spPr>
          <a:xfrm>
            <a:off x="0" y="0"/>
            <a:ext cx="12204000" cy="6217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We’re</a:t>
            </a:r>
          </a:p>
        </p:txBody>
      </p:sp>
      <p:sp>
        <p:nvSpPr>
          <p:cNvPr id="6" name="AutoShape 2">
            <a:extLst>
              <a:ext uri="{FF2B5EF4-FFF2-40B4-BE49-F238E27FC236}">
                <a16:creationId xmlns:a16="http://schemas.microsoft.com/office/drawing/2014/main" id="{FD16537B-85FE-459D-99AA-44F6DC1483F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eaLnBrk="0" fontAlgn="base" hangingPunct="0">
              <a:spcBef>
                <a:spcPct val="0"/>
              </a:spcBef>
              <a:spcAft>
                <a:spcPct val="0"/>
              </a:spcAft>
            </a:pPr>
            <a:endParaRPr lang="en-US" dirty="0">
              <a:solidFill>
                <a:prstClr val="black"/>
              </a:solidFill>
              <a:latin typeface="Calibri" panose="020F0502020204030204" pitchFamily="34" charset="0"/>
            </a:endParaRPr>
          </a:p>
        </p:txBody>
      </p:sp>
      <p:pic>
        <p:nvPicPr>
          <p:cNvPr id="8" name="Picture 7">
            <a:extLst>
              <a:ext uri="{FF2B5EF4-FFF2-40B4-BE49-F238E27FC236}">
                <a16:creationId xmlns:a16="http://schemas.microsoft.com/office/drawing/2014/main" id="{0C556725-5FE4-4574-9D73-D879005C5179}"/>
              </a:ext>
            </a:extLst>
          </p:cNvPr>
          <p:cNvPicPr>
            <a:picLocks noChangeAspect="1"/>
          </p:cNvPicPr>
          <p:nvPr/>
        </p:nvPicPr>
        <p:blipFill>
          <a:blip r:embed="rId4"/>
          <a:stretch>
            <a:fillRect/>
          </a:stretch>
        </p:blipFill>
        <p:spPr>
          <a:xfrm>
            <a:off x="12017" y="0"/>
            <a:ext cx="6615999" cy="347472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980C63A-1C80-46E8-A33A-D47A3B94E805}"/>
              </a:ext>
            </a:extLst>
          </p:cNvPr>
          <p:cNvPicPr>
            <a:picLocks noChangeAspect="1"/>
          </p:cNvPicPr>
          <p:nvPr/>
        </p:nvPicPr>
        <p:blipFill>
          <a:blip r:embed="rId5"/>
          <a:stretch>
            <a:fillRect/>
          </a:stretch>
        </p:blipFill>
        <p:spPr>
          <a:xfrm>
            <a:off x="6107997" y="2091147"/>
            <a:ext cx="6096003" cy="32004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0423EED-1ACC-49EB-81C1-8ACE36F3FCAC}"/>
              </a:ext>
            </a:extLst>
          </p:cNvPr>
          <p:cNvPicPr>
            <a:picLocks noChangeAspect="1"/>
          </p:cNvPicPr>
          <p:nvPr/>
        </p:nvPicPr>
        <p:blipFill>
          <a:blip r:embed="rId6"/>
          <a:stretch>
            <a:fillRect/>
          </a:stretch>
        </p:blipFill>
        <p:spPr>
          <a:xfrm>
            <a:off x="1175657" y="3528060"/>
            <a:ext cx="5225145" cy="274320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E66287F1-77BC-4FB9-82BA-10D8AE0106CE}"/>
              </a:ext>
            </a:extLst>
          </p:cNvPr>
          <p:cNvSpPr txBox="1"/>
          <p:nvPr/>
        </p:nvSpPr>
        <p:spPr>
          <a:xfrm>
            <a:off x="7279245" y="137632"/>
            <a:ext cx="4858433" cy="1815882"/>
          </a:xfrm>
          <a:prstGeom prst="rect">
            <a:avLst/>
          </a:prstGeom>
          <a:noFill/>
        </p:spPr>
        <p:txBody>
          <a:bodyPr wrap="square" rtlCol="0">
            <a:spAutoFit/>
          </a:bodyPr>
          <a:lstStyle/>
          <a:p>
            <a:pPr defTabSz="914377" eaLnBrk="0" fontAlgn="base" hangingPunct="0">
              <a:spcBef>
                <a:spcPct val="0"/>
              </a:spcBef>
              <a:spcAft>
                <a:spcPct val="0"/>
              </a:spcAft>
            </a:pPr>
            <a:r>
              <a:rPr lang="en-US" sz="2800" b="1" dirty="0">
                <a:solidFill>
                  <a:srgbClr val="17406D"/>
                </a:solidFill>
                <a:latin typeface="Calibri" panose="020F0502020204030204" pitchFamily="34" charset="0"/>
              </a:rPr>
              <a:t>We’re not just advertising. We’re educating. Raising the bar on health literacy. It’s what we should be doing. </a:t>
            </a:r>
          </a:p>
        </p:txBody>
      </p:sp>
    </p:spTree>
    <p:extLst>
      <p:ext uri="{BB962C8B-B14F-4D97-AF65-F5344CB8AC3E}">
        <p14:creationId xmlns:p14="http://schemas.microsoft.com/office/powerpoint/2010/main" val="10427939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alpha val="56863"/>
          </a:schemeClr>
        </a:solidFill>
        <a:effectLst/>
      </p:bgPr>
    </p:bg>
    <p:spTree>
      <p:nvGrpSpPr>
        <p:cNvPr id="1" name=""/>
        <p:cNvGrpSpPr/>
        <p:nvPr/>
      </p:nvGrpSpPr>
      <p:grpSpPr>
        <a:xfrm>
          <a:off x="0" y="0"/>
          <a:ext cx="0" cy="0"/>
          <a:chOff x="0" y="0"/>
          <a:chExt cx="0" cy="0"/>
        </a:xfrm>
      </p:grpSpPr>
      <p:sp>
        <p:nvSpPr>
          <p:cNvPr id="37" name="Slide Number Placeholder 36">
            <a:extLst>
              <a:ext uri="{FF2B5EF4-FFF2-40B4-BE49-F238E27FC236}">
                <a16:creationId xmlns:a16="http://schemas.microsoft.com/office/drawing/2014/main" id="{BF214639-68C6-49E7-90D4-F4DAFEFBFE0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900" b="0" i="0" u="none" strike="noStrike" kern="1200" cap="none" spc="0" normalizeH="0" baseline="0" noProof="0" smtClean="0">
                <a:ln>
                  <a:noFill/>
                </a:ln>
                <a:solidFill>
                  <a:prstClr val="white">
                    <a:tint val="75000"/>
                  </a:prstClr>
                </a:solidFill>
                <a:effectLst/>
                <a:uLnTx/>
                <a:uFillTx/>
                <a:latin typeface="Biome Light" panose="020B0303030204020804" pitchFamily="34" charset="0"/>
                <a:ea typeface="+mn-ea"/>
                <a:cs typeface="Biome Light" panose="020B03030302040208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dirty="0">
              <a:ln>
                <a:noFill/>
              </a:ln>
              <a:solidFill>
                <a:prstClr val="white">
                  <a:tint val="75000"/>
                </a:prstClr>
              </a:solidFill>
              <a:effectLst/>
              <a:uLnTx/>
              <a:uFillTx/>
              <a:latin typeface="Biome Light" panose="020B0303030204020804" pitchFamily="34" charset="0"/>
              <a:ea typeface="+mn-ea"/>
              <a:cs typeface="Biome Light" panose="020B0303030204020804" pitchFamily="34" charset="0"/>
            </a:endParaRPr>
          </a:p>
        </p:txBody>
      </p:sp>
      <p:sp>
        <p:nvSpPr>
          <p:cNvPr id="2" name="Title 2">
            <a:extLst>
              <a:ext uri="{FF2B5EF4-FFF2-40B4-BE49-F238E27FC236}">
                <a16:creationId xmlns:a16="http://schemas.microsoft.com/office/drawing/2014/main" id="{5D6E878A-DD33-3876-5807-F8787E39DDC0}"/>
              </a:ext>
            </a:extLst>
          </p:cNvPr>
          <p:cNvSpPr txBox="1">
            <a:spLocks/>
          </p:cNvSpPr>
          <p:nvPr/>
        </p:nvSpPr>
        <p:spPr>
          <a:xfrm>
            <a:off x="826601" y="2242566"/>
            <a:ext cx="5025976" cy="625018"/>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400" kern="1200">
                <a:solidFill>
                  <a:schemeClr val="accent2">
                    <a:lumMod val="50000"/>
                  </a:schemeClr>
                </a:solidFill>
                <a:latin typeface="+mj-lt"/>
                <a:ea typeface="+mn-ea"/>
                <a:cs typeface="+mn-cs"/>
              </a:defRPr>
            </a:lvl1pPr>
          </a:lstStyle>
          <a:p>
            <a:pPr marL="0" marR="0" lvl="0" indent="0" algn="l" defTabSz="914400" rtl="0" eaLnBrk="1" fontAlgn="auto" latinLnBrk="0" hangingPunct="1">
              <a:lnSpc>
                <a:spcPct val="150000"/>
              </a:lnSpc>
              <a:spcBef>
                <a:spcPts val="1000"/>
              </a:spcBef>
              <a:spcAft>
                <a:spcPts val="0"/>
              </a:spcAft>
              <a:buClrTx/>
              <a:buSzTx/>
              <a:buFontTx/>
              <a:buNone/>
              <a:tabLst/>
              <a:defRPr/>
            </a:pPr>
            <a:endParaRPr kumimoji="0" lang="en-US" sz="2400" b="1" i="0" u="none" strike="noStrike" kern="1400" cap="none" spc="10" normalizeH="0" baseline="0" noProof="0" dirty="0">
              <a:ln>
                <a:noFill/>
              </a:ln>
              <a:solidFill>
                <a:prstClr val="white"/>
              </a:solidFill>
              <a:effectLst/>
              <a:uLnTx/>
              <a:uFillTx/>
              <a:latin typeface="Biome Light"/>
              <a:ea typeface="+mn-ea"/>
              <a:cs typeface="+mn-cs"/>
            </a:endParaRPr>
          </a:p>
        </p:txBody>
      </p:sp>
      <p:pic>
        <p:nvPicPr>
          <p:cNvPr id="39" name="Picture 38">
            <a:extLst>
              <a:ext uri="{FF2B5EF4-FFF2-40B4-BE49-F238E27FC236}">
                <a16:creationId xmlns:a16="http://schemas.microsoft.com/office/drawing/2014/main" id="{81DBBB96-0896-A783-D97F-9D995C14BFA5}"/>
              </a:ext>
            </a:extLst>
          </p:cNvPr>
          <p:cNvPicPr>
            <a:picLocks noChangeAspect="1"/>
          </p:cNvPicPr>
          <p:nvPr/>
        </p:nvPicPr>
        <p:blipFill>
          <a:blip r:embed="rId2">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10311905" y="6276587"/>
            <a:ext cx="832856" cy="365760"/>
          </a:xfrm>
          <a:prstGeom prst="rect">
            <a:avLst/>
          </a:prstGeom>
        </p:spPr>
      </p:pic>
      <p:pic>
        <p:nvPicPr>
          <p:cNvPr id="17" name="Picture 16" descr="A picture containing text, person, outdoor&#10;&#10;Description automatically generated">
            <a:extLst>
              <a:ext uri="{FF2B5EF4-FFF2-40B4-BE49-F238E27FC236}">
                <a16:creationId xmlns:a16="http://schemas.microsoft.com/office/drawing/2014/main" id="{09E8AB80-299A-8FC8-2CEE-7FFBD4180913}"/>
              </a:ext>
            </a:extLst>
          </p:cNvPr>
          <p:cNvPicPr>
            <a:picLocks noChangeAspect="1"/>
          </p:cNvPicPr>
          <p:nvPr/>
        </p:nvPicPr>
        <p:blipFill>
          <a:blip r:embed="rId3"/>
          <a:stretch>
            <a:fillRect/>
          </a:stretch>
        </p:blipFill>
        <p:spPr>
          <a:xfrm>
            <a:off x="6637792" y="917768"/>
            <a:ext cx="5225139" cy="2743200"/>
          </a:xfrm>
          <a:prstGeom prst="rect">
            <a:avLst/>
          </a:prstGeom>
        </p:spPr>
      </p:pic>
      <p:sp>
        <p:nvSpPr>
          <p:cNvPr id="8" name="Text Placeholder 7">
            <a:extLst>
              <a:ext uri="{FF2B5EF4-FFF2-40B4-BE49-F238E27FC236}">
                <a16:creationId xmlns:a16="http://schemas.microsoft.com/office/drawing/2014/main" id="{466565BF-FBEB-021D-B29A-DAE3E75E329E}"/>
              </a:ext>
            </a:extLst>
          </p:cNvPr>
          <p:cNvSpPr>
            <a:spLocks noGrp="1"/>
          </p:cNvSpPr>
          <p:nvPr>
            <p:ph type="body" sz="quarter" idx="18"/>
          </p:nvPr>
        </p:nvSpPr>
        <p:spPr>
          <a:xfrm>
            <a:off x="866357" y="3305368"/>
            <a:ext cx="4103208" cy="711200"/>
          </a:xfrm>
        </p:spPr>
        <p:txBody>
          <a:bodyPr/>
          <a:lstStyle/>
          <a:p>
            <a:r>
              <a:rPr lang="en-US" sz="2000" dirty="0">
                <a:solidFill>
                  <a:srgbClr val="336699"/>
                </a:solidFill>
                <a:latin typeface="Avenir Next LT Pro Demi" panose="020B0704020202020204" pitchFamily="34" charset="0"/>
              </a:rPr>
              <a:t>Make yours a Destination, a Choice, a Location that is Welcoming and Ideal for Place Making.</a:t>
            </a:r>
          </a:p>
        </p:txBody>
      </p:sp>
      <p:pic>
        <p:nvPicPr>
          <p:cNvPr id="19" name="Picture 18" descr="Graphical user interface, website&#10;&#10;Description automatically generated">
            <a:extLst>
              <a:ext uri="{FF2B5EF4-FFF2-40B4-BE49-F238E27FC236}">
                <a16:creationId xmlns:a16="http://schemas.microsoft.com/office/drawing/2014/main" id="{3A2BC2C1-DB13-3FDF-4CA2-AC1DF52461BE}"/>
              </a:ext>
            </a:extLst>
          </p:cNvPr>
          <p:cNvPicPr>
            <a:picLocks noChangeAspect="1"/>
          </p:cNvPicPr>
          <p:nvPr/>
        </p:nvPicPr>
        <p:blipFill>
          <a:blip r:embed="rId4"/>
          <a:stretch>
            <a:fillRect/>
          </a:stretch>
        </p:blipFill>
        <p:spPr>
          <a:xfrm>
            <a:off x="5777118" y="3560357"/>
            <a:ext cx="4528455" cy="2377440"/>
          </a:xfrm>
          <a:prstGeom prst="rect">
            <a:avLst/>
          </a:prstGeom>
        </p:spPr>
      </p:pic>
      <p:sp>
        <p:nvSpPr>
          <p:cNvPr id="7" name="Title 6">
            <a:extLst>
              <a:ext uri="{FF2B5EF4-FFF2-40B4-BE49-F238E27FC236}">
                <a16:creationId xmlns:a16="http://schemas.microsoft.com/office/drawing/2014/main" id="{F05D79A4-61A3-EF05-D7F8-2B3C6B16CB20}"/>
              </a:ext>
            </a:extLst>
          </p:cNvPr>
          <p:cNvSpPr>
            <a:spLocks noGrp="1"/>
          </p:cNvSpPr>
          <p:nvPr>
            <p:ph type="title"/>
          </p:nvPr>
        </p:nvSpPr>
        <p:spPr>
          <a:xfrm>
            <a:off x="362386" y="1658841"/>
            <a:ext cx="5977039" cy="1005839"/>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Celebrate and share your success stories.</a:t>
            </a:r>
            <a:br>
              <a:rPr lang="en-US" dirty="0"/>
            </a:br>
            <a:endParaRPr lang="en-US" dirty="0"/>
          </a:p>
        </p:txBody>
      </p:sp>
      <p:pic>
        <p:nvPicPr>
          <p:cNvPr id="9" name="Picture 8">
            <a:extLst>
              <a:ext uri="{FF2B5EF4-FFF2-40B4-BE49-F238E27FC236}">
                <a16:creationId xmlns:a16="http://schemas.microsoft.com/office/drawing/2014/main" id="{15D922C3-33FB-9F29-A36E-0C6EFF215BA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r="82981"/>
          <a:stretch/>
        </p:blipFill>
        <p:spPr>
          <a:xfrm rot="5400000">
            <a:off x="5236725" y="-78968"/>
            <a:ext cx="1677147" cy="12233404"/>
          </a:xfrm>
          <a:prstGeom prst="rect">
            <a:avLst/>
          </a:prstGeom>
        </p:spPr>
      </p:pic>
      <p:sp>
        <p:nvSpPr>
          <p:cNvPr id="11" name="Footer Placeholder 18">
            <a:extLst>
              <a:ext uri="{FF2B5EF4-FFF2-40B4-BE49-F238E27FC236}">
                <a16:creationId xmlns:a16="http://schemas.microsoft.com/office/drawing/2014/main" id="{A258BD85-3185-DB76-FDC4-2E6ED6C86A3E}"/>
              </a:ext>
            </a:extLst>
          </p:cNvPr>
          <p:cNvSpPr txBox="1">
            <a:spLocks/>
          </p:cNvSpPr>
          <p:nvPr/>
        </p:nvSpPr>
        <p:spPr>
          <a:xfrm>
            <a:off x="3686185" y="6459785"/>
            <a:ext cx="4822804" cy="36512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2"/>
                </a:solidFill>
              </a:rPr>
              <a:t>Impact! Communications, Inc. - Michelle Rathman - michelle@doitwithimpact.com</a:t>
            </a:r>
            <a:endParaRPr lang="en-US" dirty="0">
              <a:solidFill>
                <a:schemeClr val="bg2"/>
              </a:solidFill>
            </a:endParaRPr>
          </a:p>
        </p:txBody>
      </p:sp>
    </p:spTree>
    <p:extLst>
      <p:ext uri="{BB962C8B-B14F-4D97-AF65-F5344CB8AC3E}">
        <p14:creationId xmlns:p14="http://schemas.microsoft.com/office/powerpoint/2010/main" val="40835465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3C91-168A-2B62-9719-2780FF35572D}"/>
              </a:ext>
            </a:extLst>
          </p:cNvPr>
          <p:cNvSpPr>
            <a:spLocks noGrp="1"/>
          </p:cNvSpPr>
          <p:nvPr>
            <p:ph type="title"/>
          </p:nvPr>
        </p:nvSpPr>
        <p:spPr>
          <a:xfrm>
            <a:off x="188196" y="159148"/>
            <a:ext cx="10058400" cy="690053"/>
          </a:xfrm>
        </p:spPr>
        <p:txBody>
          <a:bodyPr>
            <a:normAutofit fontScale="90000"/>
          </a:bodyPr>
          <a:lstStyle/>
          <a:p>
            <a:r>
              <a:rPr lang="en-US" dirty="0"/>
              <a:t>Sample Inbound Engagement Strategies</a:t>
            </a:r>
          </a:p>
        </p:txBody>
      </p:sp>
      <p:sp>
        <p:nvSpPr>
          <p:cNvPr id="15" name="Content Placeholder 14">
            <a:extLst>
              <a:ext uri="{FF2B5EF4-FFF2-40B4-BE49-F238E27FC236}">
                <a16:creationId xmlns:a16="http://schemas.microsoft.com/office/drawing/2014/main" id="{CEC0A3ED-0095-3995-2A11-AACC43FE012C}"/>
              </a:ext>
            </a:extLst>
          </p:cNvPr>
          <p:cNvSpPr>
            <a:spLocks noGrp="1"/>
          </p:cNvSpPr>
          <p:nvPr>
            <p:ph idx="1"/>
          </p:nvPr>
        </p:nvSpPr>
        <p:spPr/>
        <p:txBody>
          <a:bodyPr>
            <a:normAutofit/>
          </a:bodyPr>
          <a:lstStyle/>
          <a:p>
            <a:pPr>
              <a:buFont typeface="Arial" panose="020B0604020202020204" pitchFamily="34" charset="0"/>
              <a:buChar char="•"/>
            </a:pPr>
            <a:endParaRPr lang="en-US" sz="2000" dirty="0"/>
          </a:p>
          <a:p>
            <a:pPr>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E5E80DD7-4BC8-452C-384A-D0531C0AA500}"/>
              </a:ext>
            </a:extLst>
          </p:cNvPr>
          <p:cNvPicPr>
            <a:picLocks noChangeAspect="1"/>
          </p:cNvPicPr>
          <p:nvPr/>
        </p:nvPicPr>
        <p:blipFill>
          <a:blip r:embed="rId2"/>
          <a:stretch>
            <a:fillRect/>
          </a:stretch>
        </p:blipFill>
        <p:spPr>
          <a:xfrm>
            <a:off x="2907500" y="4226858"/>
            <a:ext cx="3522512" cy="2011680"/>
          </a:xfrm>
          <a:prstGeom prst="rect">
            <a:avLst/>
          </a:prstGeom>
        </p:spPr>
      </p:pic>
      <p:pic>
        <p:nvPicPr>
          <p:cNvPr id="6" name="Picture 5">
            <a:extLst>
              <a:ext uri="{FF2B5EF4-FFF2-40B4-BE49-F238E27FC236}">
                <a16:creationId xmlns:a16="http://schemas.microsoft.com/office/drawing/2014/main" id="{B397B99F-B872-B314-E9BD-7421A5DFB6D5}"/>
              </a:ext>
            </a:extLst>
          </p:cNvPr>
          <p:cNvPicPr>
            <a:picLocks noChangeAspect="1"/>
          </p:cNvPicPr>
          <p:nvPr/>
        </p:nvPicPr>
        <p:blipFill>
          <a:blip r:embed="rId3"/>
          <a:stretch>
            <a:fillRect/>
          </a:stretch>
        </p:blipFill>
        <p:spPr>
          <a:xfrm rot="20891743">
            <a:off x="374221" y="1722132"/>
            <a:ext cx="4185822" cy="2468880"/>
          </a:xfrm>
          <a:prstGeom prst="rect">
            <a:avLst/>
          </a:prstGeom>
          <a:ln>
            <a:noFill/>
          </a:ln>
          <a:effectLst>
            <a:softEdge rad="112500"/>
          </a:effectLst>
        </p:spPr>
      </p:pic>
      <p:pic>
        <p:nvPicPr>
          <p:cNvPr id="10" name="Picture 9">
            <a:extLst>
              <a:ext uri="{FF2B5EF4-FFF2-40B4-BE49-F238E27FC236}">
                <a16:creationId xmlns:a16="http://schemas.microsoft.com/office/drawing/2014/main" id="{8E066CB9-38E5-64ED-4A80-27E8F336819C}"/>
              </a:ext>
            </a:extLst>
          </p:cNvPr>
          <p:cNvPicPr>
            <a:picLocks noChangeAspect="1"/>
          </p:cNvPicPr>
          <p:nvPr/>
        </p:nvPicPr>
        <p:blipFill>
          <a:blip r:embed="rId4"/>
          <a:stretch>
            <a:fillRect/>
          </a:stretch>
        </p:blipFill>
        <p:spPr>
          <a:xfrm rot="363287">
            <a:off x="6458590" y="1639052"/>
            <a:ext cx="5536661" cy="402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Footer Placeholder 18">
            <a:extLst>
              <a:ext uri="{FF2B5EF4-FFF2-40B4-BE49-F238E27FC236}">
                <a16:creationId xmlns:a16="http://schemas.microsoft.com/office/drawing/2014/main" id="{0526BD86-1046-857C-BD61-0652B8F2CF41}"/>
              </a:ext>
            </a:extLst>
          </p:cNvPr>
          <p:cNvSpPr>
            <a:spLocks noGrp="1"/>
          </p:cNvSpPr>
          <p:nvPr>
            <p:ph type="ftr" sz="quarter" idx="11"/>
          </p:nvPr>
        </p:nvSpPr>
        <p:spPr/>
        <p:txBody>
          <a:bodyPr/>
          <a:lstStyle/>
          <a:p>
            <a:r>
              <a:rPr lang="fr-FR" dirty="0"/>
              <a:t>Impact! Communications, Inc. - Michelle Rathman - michelle@doitwithimpact.com</a:t>
            </a:r>
            <a:endParaRPr lang="en-US" dirty="0"/>
          </a:p>
        </p:txBody>
      </p:sp>
      <p:pic>
        <p:nvPicPr>
          <p:cNvPr id="3" name="Picture 2">
            <a:extLst>
              <a:ext uri="{FF2B5EF4-FFF2-40B4-BE49-F238E27FC236}">
                <a16:creationId xmlns:a16="http://schemas.microsoft.com/office/drawing/2014/main" id="{FA2D1249-A6D1-3F24-D003-9395727DA0EF}"/>
              </a:ext>
            </a:extLst>
          </p:cNvPr>
          <p:cNvPicPr>
            <a:picLocks noChangeAspect="1"/>
          </p:cNvPicPr>
          <p:nvPr/>
        </p:nvPicPr>
        <p:blipFill rotWithShape="1">
          <a:blip r:embed="rId5"/>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906193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C8D221F-B1A0-4616-2551-961B3E507B82}"/>
              </a:ext>
            </a:extLst>
          </p:cNvPr>
          <p:cNvSpPr>
            <a:spLocks noGrp="1"/>
          </p:cNvSpPr>
          <p:nvPr>
            <p:ph type="ctrTitle"/>
          </p:nvPr>
        </p:nvSpPr>
        <p:spPr>
          <a:xfrm>
            <a:off x="457200" y="640080"/>
            <a:ext cx="3659246" cy="2926080"/>
          </a:xfrm>
        </p:spPr>
        <p:txBody>
          <a:bodyPr>
            <a:normAutofit/>
          </a:bodyPr>
          <a:lstStyle/>
          <a:p>
            <a:r>
              <a:rPr lang="en-US" sz="4400" dirty="0">
                <a:solidFill>
                  <a:srgbClr val="FFFFFF"/>
                </a:solidFill>
              </a:rPr>
              <a:t>Avoiding the Avoidable</a:t>
            </a:r>
          </a:p>
        </p:txBody>
      </p:sp>
      <p:sp>
        <p:nvSpPr>
          <p:cNvPr id="8" name="Subtitle 7">
            <a:extLst>
              <a:ext uri="{FF2B5EF4-FFF2-40B4-BE49-F238E27FC236}">
                <a16:creationId xmlns:a16="http://schemas.microsoft.com/office/drawing/2014/main" id="{12C4F27E-22AE-E9C9-331F-243E3B4BD525}"/>
              </a:ext>
            </a:extLst>
          </p:cNvPr>
          <p:cNvSpPr>
            <a:spLocks noGrp="1"/>
          </p:cNvSpPr>
          <p:nvPr>
            <p:ph type="subTitle" idx="1"/>
          </p:nvPr>
        </p:nvSpPr>
        <p:spPr>
          <a:xfrm>
            <a:off x="457200" y="3578087"/>
            <a:ext cx="3659246" cy="1554480"/>
          </a:xfrm>
        </p:spPr>
        <p:txBody>
          <a:bodyPr>
            <a:normAutofit/>
          </a:bodyPr>
          <a:lstStyle/>
          <a:p>
            <a:r>
              <a:rPr lang="en-US" sz="1500" dirty="0">
                <a:solidFill>
                  <a:srgbClr val="FFFFFF"/>
                </a:solidFill>
              </a:rPr>
              <a:t>Traveling for health care that is available closer to home, Why?</a:t>
            </a:r>
          </a:p>
        </p:txBody>
      </p:sp>
      <p:pic>
        <p:nvPicPr>
          <p:cNvPr id="9" name="Picture 8">
            <a:extLst>
              <a:ext uri="{FF2B5EF4-FFF2-40B4-BE49-F238E27FC236}">
                <a16:creationId xmlns:a16="http://schemas.microsoft.com/office/drawing/2014/main" id="{C16101C7-0072-3C11-84E2-AB024C248455}"/>
              </a:ext>
            </a:extLst>
          </p:cNvPr>
          <p:cNvPicPr>
            <a:picLocks noChangeAspect="1"/>
          </p:cNvPicPr>
          <p:nvPr/>
        </p:nvPicPr>
        <p:blipFill rotWithShape="1">
          <a:blip r:embed="rId2">
            <a:duotone>
              <a:prstClr val="black"/>
              <a:srgbClr val="D9C3A5">
                <a:tint val="50000"/>
                <a:satMod val="180000"/>
              </a:srgbClr>
            </a:duotone>
          </a:blip>
          <a:srcRect t="5538" r="-1" b="5537"/>
          <a:stretch>
            <a:fillRect/>
          </a:stretch>
        </p:blipFill>
        <p:spPr>
          <a:xfrm rot="5400000">
            <a:off x="4986866" y="-347133"/>
            <a:ext cx="6858000" cy="7552266"/>
          </a:xfrm>
          <a:prstGeom prst="rect">
            <a:avLst/>
          </a:prstGeom>
        </p:spPr>
      </p:pic>
      <p:sp>
        <p:nvSpPr>
          <p:cNvPr id="16" name="Rectangle 15">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Footer Placeholder 6">
            <a:extLst>
              <a:ext uri="{FF2B5EF4-FFF2-40B4-BE49-F238E27FC236}">
                <a16:creationId xmlns:a16="http://schemas.microsoft.com/office/drawing/2014/main" id="{C884DBE0-AED7-1664-3F09-B06294AB60DB}"/>
              </a:ext>
            </a:extLst>
          </p:cNvPr>
          <p:cNvSpPr>
            <a:spLocks noGrp="1"/>
          </p:cNvSpPr>
          <p:nvPr>
            <p:ph type="ftr" sz="quarter" idx="11"/>
          </p:nvPr>
        </p:nvSpPr>
        <p:spPr>
          <a:xfrm>
            <a:off x="4857135" y="6459785"/>
            <a:ext cx="7149334" cy="365125"/>
          </a:xfrm>
          <a:effectLst>
            <a:outerShdw blurRad="50800" dist="38100" dir="2700000" algn="tl" rotWithShape="0">
              <a:prstClr val="black">
                <a:alpha val="43000"/>
              </a:prstClr>
            </a:outerShdw>
          </a:effectLst>
        </p:spPr>
        <p:txBody>
          <a:bodyPr>
            <a:normAutofit/>
          </a:bodyPr>
          <a:lstStyle/>
          <a:p>
            <a:pPr algn="r">
              <a:spcAft>
                <a:spcPts val="600"/>
              </a:spcAft>
            </a:pPr>
            <a:r>
              <a:rPr lang="fr-FR" dirty="0"/>
              <a:t>Impact! Communications, Inc. - Michelle Rathman - michelle@doitwithimpact.com</a:t>
            </a:r>
            <a:endParaRPr lang="en-US" dirty="0"/>
          </a:p>
        </p:txBody>
      </p:sp>
    </p:spTree>
    <p:extLst>
      <p:ext uri="{BB962C8B-B14F-4D97-AF65-F5344CB8AC3E}">
        <p14:creationId xmlns:p14="http://schemas.microsoft.com/office/powerpoint/2010/main" val="184211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8CF6E3-D106-65CA-B6C9-43E6934AA5DF}"/>
              </a:ext>
            </a:extLst>
          </p:cNvPr>
          <p:cNvSpPr>
            <a:spLocks noGrp="1"/>
          </p:cNvSpPr>
          <p:nvPr>
            <p:ph type="title"/>
          </p:nvPr>
        </p:nvSpPr>
        <p:spPr>
          <a:xfrm>
            <a:off x="8177212" y="634946"/>
            <a:ext cx="2685124" cy="5055904"/>
          </a:xfrm>
        </p:spPr>
        <p:txBody>
          <a:bodyPr anchor="ctr">
            <a:normAutofit/>
          </a:bodyPr>
          <a:lstStyle/>
          <a:p>
            <a:r>
              <a:rPr lang="en-US" dirty="0"/>
              <a:t>Let’s Get to Work</a:t>
            </a:r>
          </a:p>
        </p:txBody>
      </p:sp>
      <p:cxnSp>
        <p:nvCxnSpPr>
          <p:cNvPr id="13" name="Straight Connector 12">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Rectangle 16">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580CDAFE-DEEB-CE12-4676-AD4A915F9C9C}"/>
              </a:ext>
            </a:extLst>
          </p:cNvPr>
          <p:cNvSpPr>
            <a:spLocks noGrp="1"/>
          </p:cNvSpPr>
          <p:nvPr>
            <p:ph type="ftr" sz="quarter" idx="11"/>
          </p:nvPr>
        </p:nvSpPr>
        <p:spPr>
          <a:xfrm>
            <a:off x="3686185" y="6459785"/>
            <a:ext cx="4822804" cy="365125"/>
          </a:xfrm>
        </p:spPr>
        <p:txBody>
          <a:bodyPr>
            <a:normAutofit/>
          </a:bodyPr>
          <a:lstStyle/>
          <a:p>
            <a:pPr>
              <a:spcAft>
                <a:spcPts val="600"/>
              </a:spcAft>
            </a:pPr>
            <a:r>
              <a:rPr lang="fr-FR" dirty="0"/>
              <a:t>Impact! Communications, Inc. - Michelle Rathman - michelle@doitwithimpact.com</a:t>
            </a:r>
            <a:endParaRPr lang="en-US" dirty="0"/>
          </a:p>
        </p:txBody>
      </p:sp>
      <p:graphicFrame>
        <p:nvGraphicFramePr>
          <p:cNvPr id="7" name="Content Placeholder 4">
            <a:extLst>
              <a:ext uri="{FF2B5EF4-FFF2-40B4-BE49-F238E27FC236}">
                <a16:creationId xmlns:a16="http://schemas.microsoft.com/office/drawing/2014/main" id="{2748875B-384B-31F4-325B-E71905EED225}"/>
              </a:ext>
            </a:extLst>
          </p:cNvPr>
          <p:cNvGraphicFramePr>
            <a:graphicFrameLocks noGrp="1"/>
          </p:cNvGraphicFramePr>
          <p:nvPr>
            <p:ph idx="1"/>
            <p:extLst>
              <p:ext uri="{D42A27DB-BD31-4B8C-83A1-F6EECF244321}">
                <p14:modId xmlns:p14="http://schemas.microsoft.com/office/powerpoint/2010/main" val="1178115725"/>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097CA847-5B04-98C1-6402-DA9A8E7B573E}"/>
              </a:ext>
            </a:extLst>
          </p:cNvPr>
          <p:cNvPicPr>
            <a:picLocks noChangeAspect="1"/>
          </p:cNvPicPr>
          <p:nvPr/>
        </p:nvPicPr>
        <p:blipFill rotWithShape="1">
          <a:blip r:embed="rId7">
            <a:duotone>
              <a:prstClr val="black"/>
              <a:schemeClr val="accent2">
                <a:tint val="45000"/>
                <a:satMod val="400000"/>
              </a:scheme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12599202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78BA6F3-63B0-FF66-63D5-11DFE85B046C}"/>
              </a:ext>
            </a:extLst>
          </p:cNvPr>
          <p:cNvSpPr>
            <a:spLocks noGrp="1"/>
          </p:cNvSpPr>
          <p:nvPr>
            <p:ph type="title"/>
          </p:nvPr>
        </p:nvSpPr>
        <p:spPr>
          <a:xfrm>
            <a:off x="7694681" y="701430"/>
            <a:ext cx="4149989" cy="1450757"/>
          </a:xfrm>
        </p:spPr>
        <p:txBody>
          <a:bodyPr>
            <a:normAutofit/>
          </a:bodyPr>
          <a:lstStyle/>
          <a:p>
            <a:r>
              <a:rPr lang="en-US" b="1" dirty="0"/>
              <a:t>Guide Summary</a:t>
            </a:r>
          </a:p>
        </p:txBody>
      </p:sp>
      <p:pic>
        <p:nvPicPr>
          <p:cNvPr id="6" name="Picture 5">
            <a:extLst>
              <a:ext uri="{FF2B5EF4-FFF2-40B4-BE49-F238E27FC236}">
                <a16:creationId xmlns:a16="http://schemas.microsoft.com/office/drawing/2014/main" id="{6C7AE231-227B-5CD4-7ADB-C65AEFC7D0E3}"/>
              </a:ext>
            </a:extLst>
          </p:cNvPr>
          <p:cNvPicPr>
            <a:picLocks noChangeAspect="1"/>
          </p:cNvPicPr>
          <p:nvPr/>
        </p:nvPicPr>
        <p:blipFill>
          <a:blip r:embed="rId3"/>
          <a:stretch>
            <a:fillRect/>
          </a:stretch>
        </p:blipFill>
        <p:spPr>
          <a:xfrm>
            <a:off x="633999" y="1609361"/>
            <a:ext cx="6909801" cy="3375845"/>
          </a:xfrm>
          <a:prstGeom prst="rect">
            <a:avLst/>
          </a:prstGeom>
        </p:spPr>
      </p:pic>
      <p:cxnSp>
        <p:nvCxnSpPr>
          <p:cNvPr id="31" name="Straight Connector 30">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CAACB7F-6F78-9FAE-C3C1-FFC86F67F62D}"/>
              </a:ext>
            </a:extLst>
          </p:cNvPr>
          <p:cNvSpPr>
            <a:spLocks noGrp="1"/>
          </p:cNvSpPr>
          <p:nvPr>
            <p:ph idx="1"/>
          </p:nvPr>
        </p:nvSpPr>
        <p:spPr>
          <a:xfrm>
            <a:off x="7735186" y="2152187"/>
            <a:ext cx="4109484" cy="3670180"/>
          </a:xfrm>
        </p:spPr>
        <p:txBody>
          <a:bodyPr>
            <a:normAutofit/>
          </a:bodyPr>
          <a:lstStyle/>
          <a:p>
            <a:r>
              <a:rPr lang="en-US" dirty="0"/>
              <a:t>Successfully addressing outmigration requires a shift in mindset, acknowledging that community members will travel long distances for care if they believe there are better options in the next county. Patient loyalty is established not because a CAH is closer, but because it has earned their trust.</a:t>
            </a:r>
          </a:p>
        </p:txBody>
      </p:sp>
      <p:sp>
        <p:nvSpPr>
          <p:cNvPr id="32" name="Rectangle 31">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Footer Placeholder 6">
            <a:extLst>
              <a:ext uri="{FF2B5EF4-FFF2-40B4-BE49-F238E27FC236}">
                <a16:creationId xmlns:a16="http://schemas.microsoft.com/office/drawing/2014/main" id="{7A21D427-4444-B778-EE68-A91AF7229BF6}"/>
              </a:ext>
            </a:extLst>
          </p:cNvPr>
          <p:cNvSpPr>
            <a:spLocks noGrp="1"/>
          </p:cNvSpPr>
          <p:nvPr>
            <p:ph type="ftr" sz="quarter" idx="11"/>
          </p:nvPr>
        </p:nvSpPr>
        <p:spPr/>
        <p:txBody>
          <a:bodyPr/>
          <a:lstStyle/>
          <a:p>
            <a:r>
              <a:rPr lang="fr-FR" dirty="0"/>
              <a:t>Impact! Communications, Inc. - Michelle Rathman - michelle@doitwithimpact.com</a:t>
            </a:r>
            <a:endParaRPr lang="en-US" dirty="0"/>
          </a:p>
        </p:txBody>
      </p:sp>
      <p:pic>
        <p:nvPicPr>
          <p:cNvPr id="2" name="Picture 1">
            <a:extLst>
              <a:ext uri="{FF2B5EF4-FFF2-40B4-BE49-F238E27FC236}">
                <a16:creationId xmlns:a16="http://schemas.microsoft.com/office/drawing/2014/main" id="{D21AE8F2-351C-B4F3-57C1-5F47CFE77AE6}"/>
              </a:ext>
            </a:extLst>
          </p:cNvPr>
          <p:cNvPicPr>
            <a:picLocks noChangeAspect="1"/>
          </p:cNvPicPr>
          <p:nvPr/>
        </p:nvPicPr>
        <p:blipFill rotWithShape="1">
          <a:blip r:embed="rId4">
            <a:duotone>
              <a:prstClr val="black"/>
              <a:schemeClr val="accent2">
                <a:tint val="45000"/>
                <a:satMod val="400000"/>
              </a:schemeClr>
            </a:duotone>
            <a:extLst>
              <a:ext uri="{BEBA8EAE-BF5A-486C-A8C5-ECC9F3942E4B}">
                <a14:imgProps xmlns:a14="http://schemas.microsoft.com/office/drawing/2010/main">
                  <a14:imgLayer r:embed="rId5">
                    <a14:imgEffect>
                      <a14:saturation sat="33000"/>
                    </a14:imgEffect>
                  </a14:imgLayer>
                </a14:imgProps>
              </a:ext>
            </a:extLst>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13671653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AA9D92">
            <a:alpha val="84000"/>
          </a:srgbClr>
        </a:solidFill>
        <a:effectLst/>
      </p:bgPr>
    </p:bg>
    <p:spTree>
      <p:nvGrpSpPr>
        <p:cNvPr id="1" name=""/>
        <p:cNvGrpSpPr/>
        <p:nvPr/>
      </p:nvGrpSpPr>
      <p:grpSpPr>
        <a:xfrm>
          <a:off x="0" y="0"/>
          <a:ext cx="0" cy="0"/>
          <a:chOff x="0" y="0"/>
          <a:chExt cx="0" cy="0"/>
        </a:xfrm>
      </p:grpSpPr>
      <p:sp>
        <p:nvSpPr>
          <p:cNvPr id="32" name="Down Arrow Callout 31">
            <a:extLst>
              <a:ext uri="{FF2B5EF4-FFF2-40B4-BE49-F238E27FC236}">
                <a16:creationId xmlns:a16="http://schemas.microsoft.com/office/drawing/2014/main" id="{FE993C0F-6B99-0A40-B2BE-72837F5831A6}"/>
              </a:ext>
            </a:extLst>
          </p:cNvPr>
          <p:cNvSpPr/>
          <p:nvPr/>
        </p:nvSpPr>
        <p:spPr>
          <a:xfrm>
            <a:off x="3976248" y="-429078"/>
            <a:ext cx="4239503" cy="4357267"/>
          </a:xfrm>
          <a:prstGeom prst="downArrowCallout">
            <a:avLst/>
          </a:prstGeom>
          <a:blipFill dpi="0" rotWithShape="1">
            <a:blip r:embed="rId3"/>
            <a:srcRect/>
            <a:stretch>
              <a:fillRect l="-4000" t="9000" r="-29463" b="-3578"/>
            </a:stretch>
          </a:blip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5667212B-3309-624F-9996-D4F370601DED}"/>
              </a:ext>
            </a:extLst>
          </p:cNvPr>
          <p:cNvSpPr txBox="1">
            <a:spLocks/>
          </p:cNvSpPr>
          <p:nvPr/>
        </p:nvSpPr>
        <p:spPr>
          <a:xfrm>
            <a:off x="1371096" y="4204938"/>
            <a:ext cx="9838480" cy="9330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Before you can lift others, </a:t>
            </a:r>
            <a:br>
              <a:rPr kumimoji="0" lang="en-US" sz="4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4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you must rise to the occasion.</a:t>
            </a:r>
          </a:p>
        </p:txBody>
      </p:sp>
      <p:pic>
        <p:nvPicPr>
          <p:cNvPr id="2" name="Picture 1">
            <a:extLst>
              <a:ext uri="{FF2B5EF4-FFF2-40B4-BE49-F238E27FC236}">
                <a16:creationId xmlns:a16="http://schemas.microsoft.com/office/drawing/2014/main" id="{83598EF0-B7F2-E7B5-3630-9CB6F9EFD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143" y="6076491"/>
            <a:ext cx="832856" cy="365760"/>
          </a:xfrm>
          <a:prstGeom prst="rect">
            <a:avLst/>
          </a:prstGeom>
        </p:spPr>
      </p:pic>
      <p:sp>
        <p:nvSpPr>
          <p:cNvPr id="4" name="Footer Placeholder 18">
            <a:extLst>
              <a:ext uri="{FF2B5EF4-FFF2-40B4-BE49-F238E27FC236}">
                <a16:creationId xmlns:a16="http://schemas.microsoft.com/office/drawing/2014/main" id="{BBF0A25E-F1B6-2B9A-0C49-43B71E74662B}"/>
              </a:ext>
            </a:extLst>
          </p:cNvPr>
          <p:cNvSpPr txBox="1">
            <a:spLocks/>
          </p:cNvSpPr>
          <p:nvPr/>
        </p:nvSpPr>
        <p:spPr>
          <a:xfrm>
            <a:off x="1328137" y="6485165"/>
            <a:ext cx="899651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dirty="0">
                <a:solidFill>
                  <a:schemeClr val="bg1"/>
                </a:solidFill>
              </a:rPr>
              <a:t>Michelle Rathman - michelle@doitwithimpact.com</a:t>
            </a:r>
            <a:endParaRPr lang="en-US" sz="1400" dirty="0">
              <a:solidFill>
                <a:schemeClr val="bg1"/>
              </a:solidFill>
            </a:endParaRPr>
          </a:p>
        </p:txBody>
      </p:sp>
      <p:pic>
        <p:nvPicPr>
          <p:cNvPr id="3" name="Picture 2">
            <a:extLst>
              <a:ext uri="{FF2B5EF4-FFF2-40B4-BE49-F238E27FC236}">
                <a16:creationId xmlns:a16="http://schemas.microsoft.com/office/drawing/2014/main" id="{F6519063-DC32-FBF1-89A7-366CE4B7E82E}"/>
              </a:ext>
            </a:extLst>
          </p:cNvPr>
          <p:cNvPicPr>
            <a:picLocks noChangeAspect="1"/>
          </p:cNvPicPr>
          <p:nvPr/>
        </p:nvPicPr>
        <p:blipFill rotWithShape="1">
          <a:blip r:embed="rId5">
            <a:duotone>
              <a:prstClr val="black"/>
              <a:schemeClr val="accent2">
                <a:tint val="45000"/>
                <a:satMod val="400000"/>
              </a:schemeClr>
            </a:duotone>
          </a:blip>
          <a:srcRect r="82981"/>
          <a:stretch/>
        </p:blipFill>
        <p:spPr>
          <a:xfrm rot="5400000">
            <a:off x="5236724" y="-97273"/>
            <a:ext cx="1677147" cy="12233404"/>
          </a:xfrm>
          <a:prstGeom prst="rect">
            <a:avLst/>
          </a:prstGeom>
        </p:spPr>
      </p:pic>
    </p:spTree>
    <p:extLst>
      <p:ext uri="{BB962C8B-B14F-4D97-AF65-F5344CB8AC3E}">
        <p14:creationId xmlns:p14="http://schemas.microsoft.com/office/powerpoint/2010/main" val="23908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18261E8-7086-5750-9F06-1119050796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all" spc="100" normalizeH="0" baseline="0" noProof="0" dirty="0">
                <a:ln>
                  <a:noFill/>
                </a:ln>
                <a:solidFill>
                  <a:srgbClr val="E7E6E6">
                    <a:lumMod val="50000"/>
                  </a:srgbClr>
                </a:solidFill>
                <a:effectLst/>
                <a:uLnTx/>
                <a:uFillTx/>
                <a:latin typeface="Seaford" panose="020B0502030303020204" pitchFamily="34" charset="0"/>
                <a:ea typeface="+mn-ea"/>
                <a:cs typeface="+mn-cs"/>
              </a:rPr>
              <a:t>8/03/20XX</a:t>
            </a:r>
          </a:p>
        </p:txBody>
      </p:sp>
      <p:sp>
        <p:nvSpPr>
          <p:cNvPr id="4" name="Slide Number Placeholder 3" hidden="1">
            <a:extLst>
              <a:ext uri="{FF2B5EF4-FFF2-40B4-BE49-F238E27FC236}">
                <a16:creationId xmlns:a16="http://schemas.microsoft.com/office/drawing/2014/main" id="{E7768AD2-5A70-05F2-7EBD-2FB34E89AE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F860B6F-2FE3-4DE6-9496-980E987E7466}" type="slidenum">
              <a:rPr kumimoji="0" lang="en-US" sz="1000" b="0" i="0" u="none" strike="noStrike" kern="1200" cap="all" spc="100" normalizeH="0" baseline="0" noProof="0" smtClean="0">
                <a:ln>
                  <a:noFill/>
                </a:ln>
                <a:solidFill>
                  <a:srgbClr val="E7E6E6">
                    <a:lumMod val="50000"/>
                  </a:srgbClr>
                </a:solidFill>
                <a:effectLst/>
                <a:uLnTx/>
                <a:uFillTx/>
                <a:latin typeface="Seaford" panose="020B0502030303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73</a:t>
            </a:fld>
            <a:endParaRPr kumimoji="0" lang="en-US" sz="1000" b="0" i="0" u="none" strike="noStrike" kern="1200" cap="all" spc="100" normalizeH="0" baseline="0" noProof="0" dirty="0">
              <a:ln>
                <a:noFill/>
              </a:ln>
              <a:solidFill>
                <a:srgbClr val="E7E6E6">
                  <a:lumMod val="50000"/>
                </a:srgbClr>
              </a:solidFill>
              <a:effectLst/>
              <a:uLnTx/>
              <a:uFillTx/>
              <a:latin typeface="Seaford" panose="020B0502030303020204" pitchFamily="34" charset="0"/>
              <a:ea typeface="+mn-ea"/>
              <a:cs typeface="+mn-cs"/>
            </a:endParaRPr>
          </a:p>
        </p:txBody>
      </p:sp>
      <p:sp>
        <p:nvSpPr>
          <p:cNvPr id="3" name="TextBox 2">
            <a:extLst>
              <a:ext uri="{FF2B5EF4-FFF2-40B4-BE49-F238E27FC236}">
                <a16:creationId xmlns:a16="http://schemas.microsoft.com/office/drawing/2014/main" id="{6011F4EF-1120-F54E-4E5A-6DC5ECAA935F}"/>
              </a:ext>
            </a:extLst>
          </p:cNvPr>
          <p:cNvSpPr txBox="1"/>
          <p:nvPr/>
        </p:nvSpPr>
        <p:spPr>
          <a:xfrm>
            <a:off x="10269415" y="5998865"/>
            <a:ext cx="17556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Quire Sans"/>
                <a:ea typeface="+mn-ea"/>
                <a:cs typeface="+mn-cs"/>
              </a:rPr>
              <a:t>gapingvoid.com</a:t>
            </a:r>
          </a:p>
        </p:txBody>
      </p:sp>
    </p:spTree>
    <p:extLst>
      <p:ext uri="{BB962C8B-B14F-4D97-AF65-F5344CB8AC3E}">
        <p14:creationId xmlns:p14="http://schemas.microsoft.com/office/powerpoint/2010/main" val="9977784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74</a:t>
            </a:fld>
            <a:endParaRPr lang="en-US" dirty="0"/>
          </a:p>
        </p:txBody>
      </p:sp>
      <p:pic>
        <p:nvPicPr>
          <p:cNvPr id="9" name="Picture 18">
            <a:hlinkClick r:id="rId3"/>
            <a:extLst>
              <a:ext uri="{FF2B5EF4-FFF2-40B4-BE49-F238E27FC236}">
                <a16:creationId xmlns:a16="http://schemas.microsoft.com/office/drawing/2014/main" id="{652E20F0-F478-11FD-7AA2-07BBD611092B}"/>
              </a:ext>
            </a:extLst>
          </p:cNvPr>
          <p:cNvPicPr>
            <a:picLocks noChangeAspect="1" noChangeArrowheads="1"/>
          </p:cNvPicPr>
          <p:nvPr/>
        </p:nvPicPr>
        <p:blipFill>
          <a:blip r:embed="rId4">
            <a:duotone>
              <a:prstClr val="black"/>
              <a:schemeClr val="accent1">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582628" y="6213276"/>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4938C06-B1A7-2050-E697-AF9A4B9D2506}"/>
              </a:ext>
            </a:extLst>
          </p:cNvPr>
          <p:cNvPicPr>
            <a:picLocks noChangeAspect="1"/>
          </p:cNvPicPr>
          <p:nvPr/>
        </p:nvPicPr>
        <p:blipFill rotWithShape="1">
          <a:blip r:embed="rId5"/>
          <a:srcRect l="20499" t="19352" r="18454" b="25000"/>
          <a:stretch/>
        </p:blipFill>
        <p:spPr>
          <a:xfrm>
            <a:off x="1035153" y="6293394"/>
            <a:ext cx="300934" cy="274320"/>
          </a:xfrm>
          <a:prstGeom prst="rect">
            <a:avLst/>
          </a:prstGeom>
        </p:spPr>
      </p:pic>
      <p:sp>
        <p:nvSpPr>
          <p:cNvPr id="12" name="TextBox 11">
            <a:extLst>
              <a:ext uri="{FF2B5EF4-FFF2-40B4-BE49-F238E27FC236}">
                <a16:creationId xmlns:a16="http://schemas.microsoft.com/office/drawing/2014/main" id="{0E1B6E86-3C98-FC29-5B3B-D0DD74A75BAD}"/>
              </a:ext>
            </a:extLst>
          </p:cNvPr>
          <p:cNvSpPr txBox="1"/>
          <p:nvPr/>
        </p:nvSpPr>
        <p:spPr>
          <a:xfrm>
            <a:off x="146293" y="6567714"/>
            <a:ext cx="1874231" cy="276999"/>
          </a:xfrm>
          <a:prstGeom prst="rect">
            <a:avLst/>
          </a:prstGeom>
          <a:noFill/>
        </p:spPr>
        <p:txBody>
          <a:bodyPr wrap="none" rtlCol="0">
            <a:spAutoFit/>
          </a:bodyPr>
          <a:lstStyle/>
          <a:p>
            <a:r>
              <a:rPr lang="en-US" sz="1200" b="1" dirty="0"/>
              <a:t>michellerathman.com</a:t>
            </a:r>
          </a:p>
        </p:txBody>
      </p:sp>
      <p:pic>
        <p:nvPicPr>
          <p:cNvPr id="13" name="Picture 12">
            <a:extLst>
              <a:ext uri="{FF2B5EF4-FFF2-40B4-BE49-F238E27FC236}">
                <a16:creationId xmlns:a16="http://schemas.microsoft.com/office/drawing/2014/main" id="{4C77D0C5-2297-E19B-6FBA-96DC83409608}"/>
              </a:ext>
            </a:extLst>
          </p:cNvPr>
          <p:cNvPicPr>
            <a:picLocks noChangeAspect="1"/>
          </p:cNvPicPr>
          <p:nvPr/>
        </p:nvPicPr>
        <p:blipFill>
          <a:blip r:embed="rId6"/>
          <a:stretch>
            <a:fillRect/>
          </a:stretch>
        </p:blipFill>
        <p:spPr>
          <a:xfrm>
            <a:off x="1509414" y="6303362"/>
            <a:ext cx="274320" cy="274320"/>
          </a:xfrm>
          <a:prstGeom prst="rect">
            <a:avLst/>
          </a:prstGeom>
        </p:spPr>
      </p:pic>
      <p:pic>
        <p:nvPicPr>
          <p:cNvPr id="5" name="Picture 4" descr="A picture containing text, font, symbol, logo&#10;&#10;Description automatically generated">
            <a:extLst>
              <a:ext uri="{FF2B5EF4-FFF2-40B4-BE49-F238E27FC236}">
                <a16:creationId xmlns:a16="http://schemas.microsoft.com/office/drawing/2014/main" id="{A8D376AE-E54A-8775-C9B5-A931BD13966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2193851" y="6276692"/>
            <a:ext cx="1160538" cy="457200"/>
          </a:xfrm>
          <a:prstGeom prst="rect">
            <a:avLst/>
          </a:prstGeom>
        </p:spPr>
      </p:pic>
      <p:pic>
        <p:nvPicPr>
          <p:cNvPr id="11" name="Picture 10" descr="A close-up of a logo&#10;&#10;Description automatically generated with medium confidence">
            <a:extLst>
              <a:ext uri="{FF2B5EF4-FFF2-40B4-BE49-F238E27FC236}">
                <a16:creationId xmlns:a16="http://schemas.microsoft.com/office/drawing/2014/main" id="{A0F86328-A69A-7E0C-70D4-724B18568EAF}"/>
              </a:ext>
            </a:extLst>
          </p:cNvPr>
          <p:cNvPicPr>
            <a:picLocks noChangeAspect="1"/>
          </p:cNvPicPr>
          <p:nvPr/>
        </p:nvPicPr>
        <p:blipFill>
          <a:blip r:embed="rId9"/>
          <a:stretch>
            <a:fillRect/>
          </a:stretch>
        </p:blipFill>
        <p:spPr>
          <a:xfrm>
            <a:off x="3527716" y="6303362"/>
            <a:ext cx="1042418" cy="457200"/>
          </a:xfrm>
          <a:prstGeom prst="rect">
            <a:avLst/>
          </a:prstGeom>
        </p:spPr>
      </p:pic>
      <p:pic>
        <p:nvPicPr>
          <p:cNvPr id="2058" name="Picture 10">
            <a:extLst>
              <a:ext uri="{FF2B5EF4-FFF2-40B4-BE49-F238E27FC236}">
                <a16:creationId xmlns:a16="http://schemas.microsoft.com/office/drawing/2014/main" id="{7327E2E4-0FD1-516A-E29B-6274AE6376A8}"/>
              </a:ext>
            </a:extLst>
          </p:cNvPr>
          <p:cNvPicPr>
            <a:picLocks noChangeAspect="1" noChangeArrowheads="1"/>
          </p:cNvPicPr>
          <p:nvPr/>
        </p:nvPicPr>
        <p:blipFill>
          <a:blip r:embed="rId10">
            <a:duotone>
              <a:prstClr val="black"/>
              <a:srgbClr val="0070C0">
                <a:tint val="45000"/>
                <a:satMod val="400000"/>
              </a:srgbClr>
            </a:duotone>
            <a:extLst>
              <a:ext uri="{BEBA8EAE-BF5A-486C-A8C5-ECC9F3942E4B}">
                <a14:imgProps xmlns:a14="http://schemas.microsoft.com/office/drawing/2010/main">
                  <a14:imgLayer r:embed="rId11">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17527" y="6293394"/>
            <a:ext cx="311532" cy="2743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34BB8250-7E3A-5444-3A93-8A2C89F2173F}"/>
              </a:ext>
            </a:extLst>
          </p:cNvPr>
          <p:cNvPicPr>
            <a:picLocks noChangeAspect="1"/>
          </p:cNvPicPr>
          <p:nvPr/>
        </p:nvPicPr>
        <p:blipFill>
          <a:blip r:embed="rId12"/>
          <a:srcRect l="12276" t="13639" r="12214" b="14686"/>
          <a:stretch/>
        </p:blipFill>
        <p:spPr>
          <a:xfrm>
            <a:off x="5002258" y="6612273"/>
            <a:ext cx="6747792" cy="187880"/>
          </a:xfrm>
          <a:prstGeom prst="rect">
            <a:avLst/>
          </a:prstGeom>
        </p:spPr>
      </p:pic>
      <p:pic>
        <p:nvPicPr>
          <p:cNvPr id="15" name="Picture 14" descr="A person sitting in a chair&#10;&#10;AI-generated content may be incorrect.">
            <a:extLst>
              <a:ext uri="{FF2B5EF4-FFF2-40B4-BE49-F238E27FC236}">
                <a16:creationId xmlns:a16="http://schemas.microsoft.com/office/drawing/2014/main" id="{4AD4B925-B766-83F9-5449-5239D2B430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85620" y="1430963"/>
            <a:ext cx="2316480" cy="3474720"/>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E4926202-0659-412E-8A24-A0E438864535}"/>
              </a:ext>
            </a:extLst>
          </p:cNvPr>
          <p:cNvSpPr txBox="1"/>
          <p:nvPr/>
        </p:nvSpPr>
        <p:spPr>
          <a:xfrm>
            <a:off x="3737379" y="1398608"/>
            <a:ext cx="7357775" cy="3539430"/>
          </a:xfrm>
          <a:prstGeom prst="rect">
            <a:avLst/>
          </a:prstGeom>
          <a:noFill/>
        </p:spPr>
        <p:txBody>
          <a:bodyPr wrap="square" rtlCol="0">
            <a:spAutoFit/>
          </a:bodyPr>
          <a:lstStyle/>
          <a:p>
            <a:r>
              <a:rPr lang="en-US" sz="2800" dirty="0">
                <a:latin typeface="Calibri Light" panose="020F0302020204030204" pitchFamily="34" charset="0"/>
                <a:ea typeface="Calibri Light" panose="020F0302020204030204" pitchFamily="34" charset="0"/>
                <a:cs typeface="Calibri Light" panose="020F0302020204030204" pitchFamily="34" charset="0"/>
              </a:rPr>
              <a:t>Helping Rural Health Organizations Develop Communications and Community Engagement Strategies that are Right for Rural and Responsive to Each Communities Uniqueness.</a:t>
            </a:r>
          </a:p>
          <a:p>
            <a:endParaRPr lang="en-US" sz="2800" dirty="0">
              <a:latin typeface="Calibri Light" panose="020F0302020204030204" pitchFamily="34" charset="0"/>
              <a:ea typeface="Calibri Light" panose="020F0302020204030204" pitchFamily="34" charset="0"/>
              <a:cs typeface="Calibri Light" panose="020F0302020204030204" pitchFamily="34" charset="0"/>
            </a:endParaRPr>
          </a:p>
          <a:p>
            <a:r>
              <a:rPr lang="en-US" sz="2800" dirty="0">
                <a:latin typeface="Calibri Light" panose="020F0302020204030204" pitchFamily="34" charset="0"/>
                <a:ea typeface="Calibri Light" panose="020F0302020204030204" pitchFamily="34" charset="0"/>
                <a:cs typeface="Calibri Light" panose="020F0302020204030204" pitchFamily="34" charset="0"/>
              </a:rPr>
              <a:t>Because no place is the same, one size plan does not fit all.</a:t>
            </a:r>
          </a:p>
          <a:p>
            <a:r>
              <a:rPr lang="en-US" sz="2800" dirty="0">
                <a:latin typeface="Calibri Light" panose="020F0302020204030204" pitchFamily="34" charset="0"/>
                <a:ea typeface="Calibri Light" panose="020F0302020204030204" pitchFamily="34" charset="0"/>
                <a:cs typeface="Calibri Light" panose="020F0302020204030204" pitchFamily="34" charset="0"/>
              </a:rPr>
              <a:t>					--michelle@doitwithimpact.com</a:t>
            </a:r>
          </a:p>
        </p:txBody>
      </p:sp>
      <p:pic>
        <p:nvPicPr>
          <p:cNvPr id="21" name="Picture 20">
            <a:extLst>
              <a:ext uri="{FF2B5EF4-FFF2-40B4-BE49-F238E27FC236}">
                <a16:creationId xmlns:a16="http://schemas.microsoft.com/office/drawing/2014/main" id="{D1884639-1AAE-71E9-4D15-9B172F0345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43860" y="5673576"/>
            <a:ext cx="2152650" cy="457200"/>
          </a:xfrm>
          <a:prstGeom prst="rect">
            <a:avLst/>
          </a:prstGeom>
        </p:spPr>
      </p:pic>
    </p:spTree>
    <p:extLst>
      <p:ext uri="{BB962C8B-B14F-4D97-AF65-F5344CB8AC3E}">
        <p14:creationId xmlns:p14="http://schemas.microsoft.com/office/powerpoint/2010/main" val="344939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2CD7A-3EF9-97DB-AE47-A3ACB55033A2}"/>
              </a:ext>
            </a:extLst>
          </p:cNvPr>
          <p:cNvPicPr>
            <a:picLocks noChangeAspect="1"/>
          </p:cNvPicPr>
          <p:nvPr/>
        </p:nvPicPr>
        <p:blipFill rotWithShape="1">
          <a:blip r:embed="rId2">
            <a:duotone>
              <a:schemeClr val="bg2">
                <a:shade val="45000"/>
                <a:satMod val="135000"/>
              </a:schemeClr>
              <a:prstClr val="white"/>
            </a:duotone>
            <a:alphaModFix amt="35000"/>
          </a:blip>
          <a:srcRect l="2947" r="27394"/>
          <a:stretch>
            <a:fillRect/>
          </a:stretch>
        </p:blipFill>
        <p:spPr>
          <a:xfrm rot="5400000">
            <a:off x="2667000" y="-2667000"/>
            <a:ext cx="6858000" cy="12192000"/>
          </a:xfrm>
          <a:prstGeom prst="rect">
            <a:avLst/>
          </a:prstGeom>
        </p:spPr>
      </p:pic>
      <p:cxnSp>
        <p:nvCxnSpPr>
          <p:cNvPr id="15" name="Straight Connector 14">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2F8A5E-B5F4-464B-737E-719937E8DDEF}"/>
              </a:ext>
            </a:extLst>
          </p:cNvPr>
          <p:cNvSpPr>
            <a:spLocks noGrp="1"/>
          </p:cNvSpPr>
          <p:nvPr>
            <p:ph type="title"/>
          </p:nvPr>
        </p:nvSpPr>
        <p:spPr>
          <a:xfrm>
            <a:off x="1097280" y="286603"/>
            <a:ext cx="10058400" cy="1450757"/>
          </a:xfrm>
        </p:spPr>
        <p:txBody>
          <a:bodyPr>
            <a:normAutofit/>
          </a:bodyPr>
          <a:lstStyle/>
          <a:p>
            <a:r>
              <a:rPr lang="en-US" dirty="0"/>
              <a:t>Common Factors (Why?)</a:t>
            </a:r>
          </a:p>
        </p:txBody>
      </p:sp>
      <p:sp>
        <p:nvSpPr>
          <p:cNvPr id="17" name="Rectangle 16">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681D2D0C-6263-B78D-FD03-6AFE3326C065}"/>
              </a:ext>
            </a:extLst>
          </p:cNvPr>
          <p:cNvSpPr>
            <a:spLocks noGrp="1"/>
          </p:cNvSpPr>
          <p:nvPr>
            <p:ph type="ftr" sz="quarter" idx="11"/>
          </p:nvPr>
        </p:nvSpPr>
        <p:spPr>
          <a:xfrm>
            <a:off x="3686185" y="6459785"/>
            <a:ext cx="4822804" cy="365125"/>
          </a:xfrm>
        </p:spPr>
        <p:txBody>
          <a:bodyPr>
            <a:normAutofit/>
          </a:bodyPr>
          <a:lstStyle/>
          <a:p>
            <a:pPr>
              <a:spcAft>
                <a:spcPts val="600"/>
              </a:spcAft>
            </a:pPr>
            <a:r>
              <a:rPr lang="fr-FR" dirty="0"/>
              <a:t>Impact! Communications, Inc. - Michelle Rathman - michelle@doitwithimpact.com</a:t>
            </a:r>
            <a:endParaRPr lang="en-US" dirty="0"/>
          </a:p>
        </p:txBody>
      </p:sp>
      <p:graphicFrame>
        <p:nvGraphicFramePr>
          <p:cNvPr id="10" name="Content Placeholder 2">
            <a:extLst>
              <a:ext uri="{FF2B5EF4-FFF2-40B4-BE49-F238E27FC236}">
                <a16:creationId xmlns:a16="http://schemas.microsoft.com/office/drawing/2014/main" id="{A0B2DE71-09D2-757D-9941-08FC2EAEBDA7}"/>
              </a:ext>
            </a:extLst>
          </p:cNvPr>
          <p:cNvGraphicFramePr>
            <a:graphicFrameLocks noGrp="1"/>
          </p:cNvGraphicFramePr>
          <p:nvPr>
            <p:ph idx="1"/>
            <p:extLst>
              <p:ext uri="{D42A27DB-BD31-4B8C-83A1-F6EECF244321}">
                <p14:modId xmlns:p14="http://schemas.microsoft.com/office/powerpoint/2010/main" val="3403220457"/>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8323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4"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7F9A08B-634A-9DD5-59BD-F9058855A9E3}"/>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dirty="0">
                <a:solidFill>
                  <a:srgbClr val="FFFFFF"/>
                </a:solidFill>
              </a:rPr>
              <a:t>Brand Awareness &amp; Marketing</a:t>
            </a:r>
          </a:p>
        </p:txBody>
      </p:sp>
      <p:sp>
        <p:nvSpPr>
          <p:cNvPr id="3" name="Text Placeholder 2">
            <a:extLst>
              <a:ext uri="{FF2B5EF4-FFF2-40B4-BE49-F238E27FC236}">
                <a16:creationId xmlns:a16="http://schemas.microsoft.com/office/drawing/2014/main" id="{E3A1759C-BE23-6474-6162-C23A0C169982}"/>
              </a:ext>
            </a:extLst>
          </p:cNvPr>
          <p:cNvSpPr>
            <a:spLocks noGrp="1"/>
          </p:cNvSpPr>
          <p:nvPr>
            <p:ph type="body" idx="1"/>
          </p:nvPr>
        </p:nvSpPr>
        <p:spPr>
          <a:xfrm>
            <a:off x="457200" y="3578087"/>
            <a:ext cx="3659246" cy="1554480"/>
          </a:xfrm>
        </p:spPr>
        <p:txBody>
          <a:bodyPr vert="horz" lIns="91440" tIns="45720" rIns="91440" bIns="45720" rtlCol="0">
            <a:normAutofit/>
          </a:bodyPr>
          <a:lstStyle/>
          <a:p>
            <a:r>
              <a:rPr lang="en-US" sz="1500" dirty="0">
                <a:solidFill>
                  <a:srgbClr val="FFFFFF"/>
                </a:solidFill>
              </a:rPr>
              <a:t>Is your plan strategy driven or transaction focused?</a:t>
            </a:r>
          </a:p>
        </p:txBody>
      </p:sp>
      <p:pic>
        <p:nvPicPr>
          <p:cNvPr id="5" name="Picture 4">
            <a:extLst>
              <a:ext uri="{FF2B5EF4-FFF2-40B4-BE49-F238E27FC236}">
                <a16:creationId xmlns:a16="http://schemas.microsoft.com/office/drawing/2014/main" id="{D15E4926-6447-F225-D68B-6D6AE815239F}"/>
              </a:ext>
            </a:extLst>
          </p:cNvPr>
          <p:cNvPicPr>
            <a:picLocks noChangeAspect="1"/>
          </p:cNvPicPr>
          <p:nvPr/>
        </p:nvPicPr>
        <p:blipFill rotWithShape="1">
          <a:blip r:embed="rId2">
            <a:duotone>
              <a:prstClr val="black"/>
              <a:srgbClr val="D9C3A5">
                <a:tint val="50000"/>
                <a:satMod val="180000"/>
              </a:srgbClr>
            </a:duotone>
          </a:blip>
          <a:srcRect t="5538" r="-1" b="5537"/>
          <a:stretch>
            <a:fillRect/>
          </a:stretch>
        </p:blipFill>
        <p:spPr>
          <a:xfrm rot="5400000">
            <a:off x="4986866" y="-347133"/>
            <a:ext cx="6858000" cy="7552266"/>
          </a:xfrm>
          <a:prstGeom prst="rect">
            <a:avLst/>
          </a:prstGeom>
        </p:spPr>
      </p:pic>
      <p:sp>
        <p:nvSpPr>
          <p:cNvPr id="18" name="Rectangle 17">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C077A2CF-5FE5-7E93-E0E4-F066D44FC1F2}"/>
              </a:ext>
            </a:extLst>
          </p:cNvPr>
          <p:cNvSpPr>
            <a:spLocks noGrp="1"/>
          </p:cNvSpPr>
          <p:nvPr>
            <p:ph type="ftr" sz="quarter" idx="11"/>
          </p:nvPr>
        </p:nvSpPr>
        <p:spPr>
          <a:xfrm>
            <a:off x="4857135" y="6459785"/>
            <a:ext cx="7149334" cy="365125"/>
          </a:xfrm>
          <a:effectLst>
            <a:outerShdw blurRad="50800" dist="38100" dir="2700000" algn="tl" rotWithShape="0">
              <a:prstClr val="black">
                <a:alpha val="43000"/>
              </a:prstClr>
            </a:outerShdw>
          </a:effectLst>
        </p:spPr>
        <p:txBody>
          <a:bodyPr vert="horz" lIns="91440" tIns="45720" rIns="91440" bIns="45720" rtlCol="0" anchor="ctr">
            <a:normAutofit/>
          </a:bodyPr>
          <a:lstStyle/>
          <a:p>
            <a:pPr algn="r" defTabSz="914400">
              <a:spcAft>
                <a:spcPts val="600"/>
              </a:spcAft>
            </a:pPr>
            <a:r>
              <a:rPr lang="en-US" kern="1200" cap="all" baseline="0" dirty="0">
                <a:solidFill>
                  <a:srgbClr val="FFFFFF"/>
                </a:solidFill>
                <a:latin typeface="+mn-lt"/>
                <a:ea typeface="+mn-ea"/>
                <a:cs typeface="+mn-cs"/>
              </a:rPr>
              <a:t>Impact! Communications, Inc. - Michelle Rathman - michelle@doitwithimpact.com</a:t>
            </a:r>
          </a:p>
        </p:txBody>
      </p:sp>
    </p:spTree>
    <p:extLst>
      <p:ext uri="{BB962C8B-B14F-4D97-AF65-F5344CB8AC3E}">
        <p14:creationId xmlns:p14="http://schemas.microsoft.com/office/powerpoint/2010/main" val="2826717854"/>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22">
      <a:dk1>
        <a:sysClr val="windowText" lastClr="000000"/>
      </a:dk1>
      <a:lt1>
        <a:sysClr val="window" lastClr="FFFFFF"/>
      </a:lt1>
      <a:dk2>
        <a:srgbClr val="44546A"/>
      </a:dk2>
      <a:lt2>
        <a:srgbClr val="E7E6E6"/>
      </a:lt2>
      <a:accent1>
        <a:srgbClr val="155463"/>
      </a:accent1>
      <a:accent2>
        <a:srgbClr val="A8CADC"/>
      </a:accent2>
      <a:accent3>
        <a:srgbClr val="74A9EA"/>
      </a:accent3>
      <a:accent4>
        <a:srgbClr val="04B3C3"/>
      </a:accent4>
      <a:accent5>
        <a:srgbClr val="5F8473"/>
      </a:accent5>
      <a:accent6>
        <a:srgbClr val="D1EF59"/>
      </a:accent6>
      <a:hlink>
        <a:srgbClr val="0563C1"/>
      </a:hlink>
      <a:folHlink>
        <a:srgbClr val="954F72"/>
      </a:folHlink>
    </a:clrScheme>
    <a:fontScheme name="Custom 29">
      <a:majorFont>
        <a:latin typeface="Seaford Bold"/>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care Pitch Deck_TM89652269_Win32_JC_v2" id="{F8764AB5-AEEF-4CC2-ABB0-6738C12D74B7}" vid="{4B84277E-49D1-4747-AC5A-A160BBEACD5C}"/>
    </a:ext>
  </a:extLst>
</a:theme>
</file>

<file path=ppt/theme/theme5.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6.xml><?xml version="1.0" encoding="utf-8"?>
<a:theme xmlns:a="http://schemas.openxmlformats.org/drawingml/2006/main" name="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BECB06B9-3775-4A03-A2AC-A6D5A823E192}" vid="{E1BAEFA6-979A-4B37-9076-4DA6840BFD2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5045</TotalTime>
  <Words>3588</Words>
  <Application>Microsoft Office PowerPoint</Application>
  <PresentationFormat>Widescreen</PresentationFormat>
  <Paragraphs>334</Paragraphs>
  <Slides>74</Slides>
  <Notes>25</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74</vt:i4>
      </vt:variant>
    </vt:vector>
  </HeadingPairs>
  <TitlesOfParts>
    <vt:vector size="96" baseType="lpstr">
      <vt:lpstr>Aptos</vt:lpstr>
      <vt:lpstr>Arial</vt:lpstr>
      <vt:lpstr>Avenir Next LT Pro Demi</vt:lpstr>
      <vt:lpstr>Bierstadt</vt:lpstr>
      <vt:lpstr>Biome Light</vt:lpstr>
      <vt:lpstr>Calibri</vt:lpstr>
      <vt:lpstr>Calibri Light</vt:lpstr>
      <vt:lpstr>Cooper Hewitt</vt:lpstr>
      <vt:lpstr>Montserrat Medium</vt:lpstr>
      <vt:lpstr>Proxima Nova</vt:lpstr>
      <vt:lpstr>Quire Sans</vt:lpstr>
      <vt:lpstr>Roboto</vt:lpstr>
      <vt:lpstr>Roboto Medium</vt:lpstr>
      <vt:lpstr>Seaford</vt:lpstr>
      <vt:lpstr>Seaford Bold</vt:lpstr>
      <vt:lpstr>Wingdings</vt:lpstr>
      <vt:lpstr>Retrospect</vt:lpstr>
      <vt:lpstr>Office Theme</vt:lpstr>
      <vt:lpstr>4_Office Theme</vt:lpstr>
      <vt:lpstr>2_Office Theme</vt:lpstr>
      <vt:lpstr>GestaltVTI</vt:lpstr>
      <vt:lpstr>Theme1</vt:lpstr>
      <vt:lpstr>Strategies for Critical Access Hospitals to Address  Outmigration and Communities to Avoid the Worst-Case Scenario of Losing Healthcare. </vt:lpstr>
      <vt:lpstr>Background and Review of “The Guide”</vt:lpstr>
      <vt:lpstr>Flex Funding May Be Fleeting</vt:lpstr>
      <vt:lpstr>Before we dive in…</vt:lpstr>
      <vt:lpstr>Acquiring Bypass Market Share Data</vt:lpstr>
      <vt:lpstr>To reverse outmigration, understand what drives it.</vt:lpstr>
      <vt:lpstr>Avoiding the Avoidable</vt:lpstr>
      <vt:lpstr>Common Factors (Why?)</vt:lpstr>
      <vt:lpstr>Brand Awareness &amp; Marketing</vt:lpstr>
      <vt:lpstr>PowerPoint Presentation</vt:lpstr>
      <vt:lpstr>Communication &amp; Engagement STRATEGIC PRIORITIES SWOT</vt:lpstr>
      <vt:lpstr>PowerPoint Presentation</vt:lpstr>
      <vt:lpstr>PowerPoint Presentation</vt:lpstr>
      <vt:lpstr>BRAND IDENTITY</vt:lpstr>
      <vt:lpstr>BRAND IDENTITY</vt:lpstr>
      <vt:lpstr>Getting from the current mindset…</vt:lpstr>
      <vt:lpstr>THE CURRENT MINDSET</vt:lpstr>
      <vt:lpstr>PowerPoint Presentation</vt:lpstr>
      <vt:lpstr>Trust in Advertising | % of global online consumers, indicating that they completely or somewhat trust sources.</vt:lpstr>
      <vt:lpstr>You have information competition</vt:lpstr>
      <vt:lpstr>Media’s Role in Public &amp; Health</vt:lpstr>
      <vt:lpstr>Misrepresentation of Health Risks  by Mass Media</vt:lpstr>
      <vt:lpstr>Fig. 1 Number of media reports in the United States on selected causes of death versus actual number of deaths from ...</vt:lpstr>
      <vt:lpstr>How “Right-Leaning” Media Coverage of COVID-19 Facilitated the Spread of Misinformation in the Early Stages of the Pandemic in the U.S. </vt:lpstr>
      <vt:lpstr>Online Misinformation Most Likely to be Believed by Ideological Extremists,  New Study Shows</vt:lpstr>
      <vt:lpstr>Overall, the findings showed that while false news reached users across the political spectrum, those with more extreme ideologies (both conservative and liberal) were far more likely to both see and believe it.   Crucially, these users, who are receptive to misinformation, tend to encounter it early in its spread through Twitter.   </vt:lpstr>
      <vt:lpstr>Media bias exposure and the incidence of COVID-19 in the USA</vt:lpstr>
      <vt:lpstr>Echo Chambers, Filter Bubbles, and Polarization </vt:lpstr>
      <vt:lpstr>Latest Real Headlines…</vt:lpstr>
      <vt:lpstr>“Because...extreme users also tend to see misinformation early on, current social media interventions often struggle to curb its impact—they are typically too slow to prevent exposure among those most receptive to it."   --Zeve Sanderson, executive director of NYU's Center for  Social Media and Politics</vt:lpstr>
      <vt:lpstr>How has health care misinformation impacted community engagement?  What impact has it had on patients’ participation in prevention, screening, recommended routine things, like vaccines? </vt:lpstr>
      <vt:lpstr>What’s in a name?</vt:lpstr>
      <vt:lpstr>New Name = New Opportunity</vt:lpstr>
      <vt:lpstr> Clinging to the Past If you are going to change your name, change it everywhere. </vt:lpstr>
      <vt:lpstr>KEY MESSAGES</vt:lpstr>
      <vt:lpstr>KEY MESSAGES</vt:lpstr>
      <vt:lpstr>STORYTELLING</vt:lpstr>
      <vt:lpstr>STORYTELLING</vt:lpstr>
      <vt:lpstr>STORYTELLING: A Character</vt:lpstr>
      <vt:lpstr>STORYTELLING: Has a Problem</vt:lpstr>
      <vt:lpstr>STORYTELLING: And Meets a Guide</vt:lpstr>
      <vt:lpstr>STORYTELLING: Who Gives Them a Plan</vt:lpstr>
      <vt:lpstr>STORYTELLING: And Calls Them to Action</vt:lpstr>
      <vt:lpstr>STORYTELLING: And Calls Them to Action</vt:lpstr>
      <vt:lpstr>STORYTELLING: And Ends in Success</vt:lpstr>
      <vt:lpstr>ELEVATOR PITCH</vt:lpstr>
      <vt:lpstr>PowerPoint Presentation</vt:lpstr>
      <vt:lpstr>ELEVATOR PITCH</vt:lpstr>
      <vt:lpstr>ELEVATOR PITCH</vt:lpstr>
      <vt:lpstr>Shifting from Outbound to Inbound Engagement Strategies</vt:lpstr>
      <vt:lpstr>PowerPoint Presentation</vt:lpstr>
      <vt:lpstr>PowerPoint Presentation</vt:lpstr>
      <vt:lpstr>PowerPoint Presentation</vt:lpstr>
      <vt:lpstr>How Persona Development Works  (and Why)</vt:lpstr>
      <vt:lpstr>PowerPoint Presentation</vt:lpstr>
      <vt:lpstr>PowerPoint Presentation</vt:lpstr>
      <vt:lpstr>PowerPoint Presentation</vt:lpstr>
      <vt:lpstr>PowerPoint Presentation</vt:lpstr>
      <vt:lpstr>Communication and Engagement Strategies to: Address Outmigration Factors,  Pursue Culture Improvement,  and Build Trust that Fosters a Healthier Rural Community </vt:lpstr>
      <vt:lpstr>PowerPoint Presentation</vt:lpstr>
      <vt:lpstr>PowerPoint Presentation</vt:lpstr>
      <vt:lpstr>PowerPoint Presentation</vt:lpstr>
      <vt:lpstr>PowerPoint Presentation</vt:lpstr>
      <vt:lpstr>PowerPoint Presentation</vt:lpstr>
      <vt:lpstr>MHLC sponsors / contributes to… </vt:lpstr>
      <vt:lpstr>MHLC sponsors / contributes to… </vt:lpstr>
      <vt:lpstr>MHLC sponsors / contributes to… </vt:lpstr>
      <vt:lpstr>Celebrate and share your success stories. </vt:lpstr>
      <vt:lpstr>Sample Inbound Engagement Strategies</vt:lpstr>
      <vt:lpstr>Let’s Get to Work</vt:lpstr>
      <vt:lpstr>Guide Summary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Michelle Rathman</dc:creator>
  <cp:lastModifiedBy>Michelle Rathman</cp:lastModifiedBy>
  <cp:revision>4</cp:revision>
  <dcterms:created xsi:type="dcterms:W3CDTF">2024-12-06T03:08:41Z</dcterms:created>
  <dcterms:modified xsi:type="dcterms:W3CDTF">2025-06-09T13:57:36Z</dcterms:modified>
</cp:coreProperties>
</file>