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9" r:id="rId4"/>
    <p:sldId id="287" r:id="rId5"/>
    <p:sldId id="295" r:id="rId6"/>
    <p:sldId id="301" r:id="rId7"/>
    <p:sldId id="302" r:id="rId8"/>
    <p:sldId id="265" r:id="rId9"/>
    <p:sldId id="277" r:id="rId10"/>
    <p:sldId id="303" r:id="rId11"/>
    <p:sldId id="304" r:id="rId12"/>
    <p:sldId id="308" r:id="rId13"/>
    <p:sldId id="309" r:id="rId14"/>
    <p:sldId id="291" r:id="rId15"/>
    <p:sldId id="275" r:id="rId16"/>
    <p:sldId id="294" r:id="rId17"/>
    <p:sldId id="290" r:id="rId18"/>
    <p:sldId id="293" r:id="rId19"/>
    <p:sldId id="300" r:id="rId20"/>
    <p:sldId id="306" r:id="rId21"/>
    <p:sldId id="279" r:id="rId22"/>
    <p:sldId id="268" r:id="rId23"/>
    <p:sldId id="297" r:id="rId24"/>
    <p:sldId id="289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8"/>
            <p14:sldId id="299"/>
            <p14:sldId id="287"/>
            <p14:sldId id="295"/>
            <p14:sldId id="301"/>
            <p14:sldId id="302"/>
            <p14:sldId id="265"/>
            <p14:sldId id="277"/>
            <p14:sldId id="303"/>
            <p14:sldId id="304"/>
            <p14:sldId id="308"/>
            <p14:sldId id="309"/>
            <p14:sldId id="291"/>
            <p14:sldId id="275"/>
            <p14:sldId id="294"/>
            <p14:sldId id="290"/>
            <p14:sldId id="293"/>
            <p14:sldId id="300"/>
            <p14:sldId id="306"/>
            <p14:sldId id="279"/>
            <p14:sldId id="268"/>
            <p14:sldId id="297"/>
            <p14:sldId id="289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1DD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92FD2-7DBD-4473-8912-8E774EA645FB}" v="1228" dt="2024-08-19T22:29:31.388"/>
    <p1510:client id="{BB101E6A-A23D-6E97-2AE0-89570144099A}" v="91" dt="2024-08-19T20:36:39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7036" autoAdjust="0"/>
  </p:normalViewPr>
  <p:slideViewPr>
    <p:cSldViewPr>
      <p:cViewPr varScale="1">
        <p:scale>
          <a:sx n="138" d="100"/>
          <a:sy n="138" d="100"/>
        </p:scale>
        <p:origin x="4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l, Victoria L" userId="bea2ce9f-b304-4c50-9964-aaf48be1c684" providerId="ADAL" clId="{0D83121C-4E60-484F-8D68-EAD0FF393EB2}"/>
    <pc:docChg chg="modSld">
      <pc:chgData name="Kennel, Victoria L" userId="bea2ce9f-b304-4c50-9964-aaf48be1c684" providerId="ADAL" clId="{0D83121C-4E60-484F-8D68-EAD0FF393EB2}" dt="2022-05-02T20:58:23.702" v="7" actId="6549"/>
      <pc:docMkLst>
        <pc:docMk/>
      </pc:docMkLst>
      <pc:sldChg chg="modNotesTx">
        <pc:chgData name="Kennel, Victoria L" userId="bea2ce9f-b304-4c50-9964-aaf48be1c684" providerId="ADAL" clId="{0D83121C-4E60-484F-8D68-EAD0FF393EB2}" dt="2022-05-02T20:58:00.277" v="0" actId="6549"/>
        <pc:sldMkLst>
          <pc:docMk/>
          <pc:sldMk cId="3494641265" sldId="259"/>
        </pc:sldMkLst>
      </pc:sldChg>
      <pc:sldChg chg="modNotesTx">
        <pc:chgData name="Kennel, Victoria L" userId="bea2ce9f-b304-4c50-9964-aaf48be1c684" providerId="ADAL" clId="{0D83121C-4E60-484F-8D68-EAD0FF393EB2}" dt="2022-05-02T20:58:06.633" v="1" actId="6549"/>
        <pc:sldMkLst>
          <pc:docMk/>
          <pc:sldMk cId="4206902024" sldId="265"/>
        </pc:sldMkLst>
      </pc:sldChg>
      <pc:sldChg chg="modNotesTx">
        <pc:chgData name="Kennel, Victoria L" userId="bea2ce9f-b304-4c50-9964-aaf48be1c684" providerId="ADAL" clId="{0D83121C-4E60-484F-8D68-EAD0FF393EB2}" dt="2022-05-02T20:58:09.667" v="2" actId="6549"/>
        <pc:sldMkLst>
          <pc:docMk/>
          <pc:sldMk cId="181661316" sldId="275"/>
        </pc:sldMkLst>
      </pc:sldChg>
      <pc:sldChg chg="modNotesTx">
        <pc:chgData name="Kennel, Victoria L" userId="bea2ce9f-b304-4c50-9964-aaf48be1c684" providerId="ADAL" clId="{0D83121C-4E60-484F-8D68-EAD0FF393EB2}" dt="2022-05-02T20:58:14.790" v="4" actId="6549"/>
        <pc:sldMkLst>
          <pc:docMk/>
          <pc:sldMk cId="3838793013" sldId="277"/>
        </pc:sldMkLst>
      </pc:sldChg>
      <pc:sldChg chg="modNotesTx">
        <pc:chgData name="Kennel, Victoria L" userId="bea2ce9f-b304-4c50-9964-aaf48be1c684" providerId="ADAL" clId="{0D83121C-4E60-484F-8D68-EAD0FF393EB2}" dt="2022-05-02T20:58:16.832" v="5" actId="6549"/>
        <pc:sldMkLst>
          <pc:docMk/>
          <pc:sldMk cId="385583187" sldId="279"/>
        </pc:sldMkLst>
      </pc:sldChg>
      <pc:sldChg chg="modNotesTx">
        <pc:chgData name="Kennel, Victoria L" userId="bea2ce9f-b304-4c50-9964-aaf48be1c684" providerId="ADAL" clId="{0D83121C-4E60-484F-8D68-EAD0FF393EB2}" dt="2022-05-02T20:58:19.268" v="6" actId="6549"/>
        <pc:sldMkLst>
          <pc:docMk/>
          <pc:sldMk cId="2285946832" sldId="280"/>
        </pc:sldMkLst>
      </pc:sldChg>
      <pc:sldChg chg="modNotesTx">
        <pc:chgData name="Kennel, Victoria L" userId="bea2ce9f-b304-4c50-9964-aaf48be1c684" providerId="ADAL" clId="{0D83121C-4E60-484F-8D68-EAD0FF393EB2}" dt="2022-05-02T20:58:23.702" v="7" actId="6549"/>
        <pc:sldMkLst>
          <pc:docMk/>
          <pc:sldMk cId="3561778667" sldId="282"/>
        </pc:sldMkLst>
      </pc:sldChg>
    </pc:docChg>
  </pc:docChgLst>
  <pc:docChgLst>
    <pc:chgData name="Kennel, Victoria L" userId="bea2ce9f-b304-4c50-9964-aaf48be1c684" providerId="ADAL" clId="{7B2F89FF-810C-4269-A228-037587022474}"/>
    <pc:docChg chg="undo redo custSel addSld delSld modSld sldOrd modSection">
      <pc:chgData name="Kennel, Victoria L" userId="bea2ce9f-b304-4c50-9964-aaf48be1c684" providerId="ADAL" clId="{7B2F89FF-810C-4269-A228-037587022474}" dt="2023-04-13T15:44:32.498" v="3013" actId="14100"/>
      <pc:docMkLst>
        <pc:docMk/>
      </pc:docMkLst>
      <pc:sldChg chg="modSp mod">
        <pc:chgData name="Kennel, Victoria L" userId="bea2ce9f-b304-4c50-9964-aaf48be1c684" providerId="ADAL" clId="{7B2F89FF-810C-4269-A228-037587022474}" dt="2023-04-13T14:58:34.642" v="2913" actId="20577"/>
        <pc:sldMkLst>
          <pc:docMk/>
          <pc:sldMk cId="3494641265" sldId="259"/>
        </pc:sldMkLst>
        <pc:spChg chg="mod">
          <ac:chgData name="Kennel, Victoria L" userId="bea2ce9f-b304-4c50-9964-aaf48be1c684" providerId="ADAL" clId="{7B2F89FF-810C-4269-A228-037587022474}" dt="2023-04-12T16:47:33.209" v="1139" actId="20578"/>
          <ac:spMkLst>
            <pc:docMk/>
            <pc:sldMk cId="3494641265" sldId="259"/>
            <ac:spMk id="3" creationId="{00000000-0000-0000-0000-000000000000}"/>
          </ac:spMkLst>
        </pc:spChg>
        <pc:spChg chg="mod">
          <ac:chgData name="Kennel, Victoria L" userId="bea2ce9f-b304-4c50-9964-aaf48be1c684" providerId="ADAL" clId="{7B2F89FF-810C-4269-A228-037587022474}" dt="2023-04-13T14:58:34.642" v="2913" actId="20577"/>
          <ac:spMkLst>
            <pc:docMk/>
            <pc:sldMk cId="3494641265" sldId="259"/>
            <ac:spMk id="4" creationId="{00000000-0000-0000-0000-000000000000}"/>
          </ac:spMkLst>
        </pc:spChg>
        <pc:spChg chg="mod">
          <ac:chgData name="Kennel, Victoria L" userId="bea2ce9f-b304-4c50-9964-aaf48be1c684" providerId="ADAL" clId="{7B2F89FF-810C-4269-A228-037587022474}" dt="2023-04-12T15:56:58.737" v="263" actId="20577"/>
          <ac:spMkLst>
            <pc:docMk/>
            <pc:sldMk cId="3494641265" sldId="259"/>
            <ac:spMk id="9" creationId="{00000000-0000-0000-0000-000000000000}"/>
          </ac:spMkLst>
        </pc:spChg>
        <pc:spChg chg="mod">
          <ac:chgData name="Kennel, Victoria L" userId="bea2ce9f-b304-4c50-9964-aaf48be1c684" providerId="ADAL" clId="{7B2F89FF-810C-4269-A228-037587022474}" dt="2023-04-12T15:57:03.398" v="265" actId="1036"/>
          <ac:spMkLst>
            <pc:docMk/>
            <pc:sldMk cId="3494641265" sldId="259"/>
            <ac:spMk id="10" creationId="{00000000-0000-0000-0000-000000000000}"/>
          </ac:spMkLst>
        </pc:spChg>
      </pc:sldChg>
      <pc:sldChg chg="modSp del mod">
        <pc:chgData name="Kennel, Victoria L" userId="bea2ce9f-b304-4c50-9964-aaf48be1c684" providerId="ADAL" clId="{7B2F89FF-810C-4269-A228-037587022474}" dt="2023-04-12T19:00:09.421" v="2865" actId="47"/>
        <pc:sldMkLst>
          <pc:docMk/>
          <pc:sldMk cId="192615807" sldId="260"/>
        </pc:sldMkLst>
        <pc:spChg chg="mod">
          <ac:chgData name="Kennel, Victoria L" userId="bea2ce9f-b304-4c50-9964-aaf48be1c684" providerId="ADAL" clId="{7B2F89FF-810C-4269-A228-037587022474}" dt="2023-04-12T18:58:16.287" v="2615" actId="21"/>
          <ac:spMkLst>
            <pc:docMk/>
            <pc:sldMk cId="192615807" sldId="260"/>
            <ac:spMk id="5" creationId="{00000000-0000-0000-0000-000000000000}"/>
          </ac:spMkLst>
        </pc:spChg>
      </pc:sldChg>
      <pc:sldChg chg="addSp modSp mod">
        <pc:chgData name="Kennel, Victoria L" userId="bea2ce9f-b304-4c50-9964-aaf48be1c684" providerId="ADAL" clId="{7B2F89FF-810C-4269-A228-037587022474}" dt="2023-04-13T14:59:01.037" v="2919" actId="20577"/>
        <pc:sldMkLst>
          <pc:docMk/>
          <pc:sldMk cId="4206902024" sldId="265"/>
        </pc:sldMkLst>
        <pc:spChg chg="add mod">
          <ac:chgData name="Kennel, Victoria L" userId="bea2ce9f-b304-4c50-9964-aaf48be1c684" providerId="ADAL" clId="{7B2F89FF-810C-4269-A228-037587022474}" dt="2023-04-13T14:59:01.037" v="2919" actId="20577"/>
          <ac:spMkLst>
            <pc:docMk/>
            <pc:sldMk cId="4206902024" sldId="265"/>
            <ac:spMk id="3" creationId="{5A798340-6AEF-073A-BE90-F87D2D98A25C}"/>
          </ac:spMkLst>
        </pc:spChg>
        <pc:graphicFrameChg chg="mod">
          <ac:chgData name="Kennel, Victoria L" userId="bea2ce9f-b304-4c50-9964-aaf48be1c684" providerId="ADAL" clId="{7B2F89FF-810C-4269-A228-037587022474}" dt="2023-04-12T18:06:36.443" v="1602" actId="1076"/>
          <ac:graphicFrameMkLst>
            <pc:docMk/>
            <pc:sldMk cId="4206902024" sldId="265"/>
            <ac:graphicFrameMk id="4" creationId="{1C3FEEB1-547C-4F52-A7D5-3F07A1DF8149}"/>
          </ac:graphicFrameMkLst>
        </pc:graphicFrameChg>
      </pc:sldChg>
      <pc:sldChg chg="modSp mod">
        <pc:chgData name="Kennel, Victoria L" userId="bea2ce9f-b304-4c50-9964-aaf48be1c684" providerId="ADAL" clId="{7B2F89FF-810C-4269-A228-037587022474}" dt="2023-04-12T19:01:36.107" v="2875" actId="20578"/>
        <pc:sldMkLst>
          <pc:docMk/>
          <pc:sldMk cId="4229440793" sldId="268"/>
        </pc:sldMkLst>
        <pc:spChg chg="mod">
          <ac:chgData name="Kennel, Victoria L" userId="bea2ce9f-b304-4c50-9964-aaf48be1c684" providerId="ADAL" clId="{7B2F89FF-810C-4269-A228-037587022474}" dt="2023-04-12T19:01:36.107" v="2875" actId="20578"/>
          <ac:spMkLst>
            <pc:docMk/>
            <pc:sldMk cId="4229440793" sldId="268"/>
            <ac:spMk id="3" creationId="{00000000-0000-0000-0000-000000000000}"/>
          </ac:spMkLst>
        </pc:spChg>
      </pc:sldChg>
      <pc:sldChg chg="addSp modSp mod">
        <pc:chgData name="Kennel, Victoria L" userId="bea2ce9f-b304-4c50-9964-aaf48be1c684" providerId="ADAL" clId="{7B2F89FF-810C-4269-A228-037587022474}" dt="2023-04-12T18:40:20.987" v="2553" actId="1076"/>
        <pc:sldMkLst>
          <pc:docMk/>
          <pc:sldMk cId="181661316" sldId="275"/>
        </pc:sldMkLst>
        <pc:spChg chg="mod">
          <ac:chgData name="Kennel, Victoria L" userId="bea2ce9f-b304-4c50-9964-aaf48be1c684" providerId="ADAL" clId="{7B2F89FF-810C-4269-A228-037587022474}" dt="2023-04-12T18:00:16.883" v="1423" actId="20577"/>
          <ac:spMkLst>
            <pc:docMk/>
            <pc:sldMk cId="181661316" sldId="275"/>
            <ac:spMk id="2" creationId="{00000000-0000-0000-0000-000000000000}"/>
          </ac:spMkLst>
        </pc:spChg>
        <pc:spChg chg="add mod">
          <ac:chgData name="Kennel, Victoria L" userId="bea2ce9f-b304-4c50-9964-aaf48be1c684" providerId="ADAL" clId="{7B2F89FF-810C-4269-A228-037587022474}" dt="2023-04-12T18:40:20.987" v="2553" actId="1076"/>
          <ac:spMkLst>
            <pc:docMk/>
            <pc:sldMk cId="181661316" sldId="275"/>
            <ac:spMk id="3" creationId="{0FE4B947-7DAD-8986-65BB-9E16B23CAEA7}"/>
          </ac:spMkLst>
        </pc:spChg>
        <pc:graphicFrameChg chg="mod">
          <ac:chgData name="Kennel, Victoria L" userId="bea2ce9f-b304-4c50-9964-aaf48be1c684" providerId="ADAL" clId="{7B2F89FF-810C-4269-A228-037587022474}" dt="2023-04-12T16:08:04.761" v="552" actId="20577"/>
          <ac:graphicFrameMkLst>
            <pc:docMk/>
            <pc:sldMk cId="181661316" sldId="275"/>
            <ac:graphicFrameMk id="5" creationId="{00000000-0000-0000-0000-000000000000}"/>
          </ac:graphicFrameMkLst>
        </pc:graphicFrameChg>
      </pc:sldChg>
      <pc:sldChg chg="modSp mod">
        <pc:chgData name="Kennel, Victoria L" userId="bea2ce9f-b304-4c50-9964-aaf48be1c684" providerId="ADAL" clId="{7B2F89FF-810C-4269-A228-037587022474}" dt="2023-04-12T17:56:56.176" v="1342" actId="20577"/>
        <pc:sldMkLst>
          <pc:docMk/>
          <pc:sldMk cId="3838793013" sldId="277"/>
        </pc:sldMkLst>
        <pc:spChg chg="mod">
          <ac:chgData name="Kennel, Victoria L" userId="bea2ce9f-b304-4c50-9964-aaf48be1c684" providerId="ADAL" clId="{7B2F89FF-810C-4269-A228-037587022474}" dt="2023-04-12T17:56:56.176" v="1342" actId="20577"/>
          <ac:spMkLst>
            <pc:docMk/>
            <pc:sldMk cId="3838793013" sldId="277"/>
            <ac:spMk id="2" creationId="{00000000-0000-0000-0000-000000000000}"/>
          </ac:spMkLst>
        </pc:spChg>
      </pc:sldChg>
      <pc:sldChg chg="modSp mod">
        <pc:chgData name="Kennel, Victoria L" userId="bea2ce9f-b304-4c50-9964-aaf48be1c684" providerId="ADAL" clId="{7B2F89FF-810C-4269-A228-037587022474}" dt="2023-04-12T18:34:37.529" v="2252" actId="20577"/>
        <pc:sldMkLst>
          <pc:docMk/>
          <pc:sldMk cId="385583187" sldId="279"/>
        </pc:sldMkLst>
        <pc:spChg chg="mod">
          <ac:chgData name="Kennel, Victoria L" userId="bea2ce9f-b304-4c50-9964-aaf48be1c684" providerId="ADAL" clId="{7B2F89FF-810C-4269-A228-037587022474}" dt="2023-04-12T18:34:37.529" v="2252" actId="20577"/>
          <ac:spMkLst>
            <pc:docMk/>
            <pc:sldMk cId="385583187" sldId="279"/>
            <ac:spMk id="2" creationId="{00000000-0000-0000-0000-000000000000}"/>
          </ac:spMkLst>
        </pc:spChg>
        <pc:graphicFrameChg chg="mod">
          <ac:chgData name="Kennel, Victoria L" userId="bea2ce9f-b304-4c50-9964-aaf48be1c684" providerId="ADAL" clId="{7B2F89FF-810C-4269-A228-037587022474}" dt="2023-04-12T18:34:30.991" v="2239" actId="14100"/>
          <ac:graphicFrameMkLst>
            <pc:docMk/>
            <pc:sldMk cId="385583187" sldId="279"/>
            <ac:graphicFrameMk id="5" creationId="{00000000-0000-0000-0000-000000000000}"/>
          </ac:graphicFrameMkLst>
        </pc:graphicFrameChg>
      </pc:sldChg>
      <pc:sldChg chg="del">
        <pc:chgData name="Kennel, Victoria L" userId="bea2ce9f-b304-4c50-9964-aaf48be1c684" providerId="ADAL" clId="{7B2F89FF-810C-4269-A228-037587022474}" dt="2023-04-12T16:01:31.223" v="268" actId="47"/>
        <pc:sldMkLst>
          <pc:docMk/>
          <pc:sldMk cId="2285946832" sldId="280"/>
        </pc:sldMkLst>
      </pc:sldChg>
      <pc:sldChg chg="del">
        <pc:chgData name="Kennel, Victoria L" userId="bea2ce9f-b304-4c50-9964-aaf48be1c684" providerId="ADAL" clId="{7B2F89FF-810C-4269-A228-037587022474}" dt="2023-04-12T16:01:34.381" v="269" actId="47"/>
        <pc:sldMkLst>
          <pc:docMk/>
          <pc:sldMk cId="3061838279" sldId="281"/>
        </pc:sldMkLst>
      </pc:sldChg>
      <pc:sldChg chg="del">
        <pc:chgData name="Kennel, Victoria L" userId="bea2ce9f-b304-4c50-9964-aaf48be1c684" providerId="ADAL" clId="{7B2F89FF-810C-4269-A228-037587022474}" dt="2023-04-12T18:55:50.335" v="2606" actId="47"/>
        <pc:sldMkLst>
          <pc:docMk/>
          <pc:sldMk cId="3561778667" sldId="282"/>
        </pc:sldMkLst>
      </pc:sldChg>
      <pc:sldChg chg="del">
        <pc:chgData name="Kennel, Victoria L" userId="bea2ce9f-b304-4c50-9964-aaf48be1c684" providerId="ADAL" clId="{7B2F89FF-810C-4269-A228-037587022474}" dt="2023-04-12T18:35:26.332" v="2253" actId="47"/>
        <pc:sldMkLst>
          <pc:docMk/>
          <pc:sldMk cId="134646531" sldId="285"/>
        </pc:sldMkLst>
      </pc:sldChg>
      <pc:sldChg chg="modSp mod">
        <pc:chgData name="Kennel, Victoria L" userId="bea2ce9f-b304-4c50-9964-aaf48be1c684" providerId="ADAL" clId="{7B2F89FF-810C-4269-A228-037587022474}" dt="2023-04-13T14:54:39.214" v="2887" actId="20577"/>
        <pc:sldMkLst>
          <pc:docMk/>
          <pc:sldMk cId="159501948" sldId="287"/>
        </pc:sldMkLst>
        <pc:spChg chg="mod">
          <ac:chgData name="Kennel, Victoria L" userId="bea2ce9f-b304-4c50-9964-aaf48be1c684" providerId="ADAL" clId="{7B2F89FF-810C-4269-A228-037587022474}" dt="2023-04-13T14:54:39.214" v="2887" actId="20577"/>
          <ac:spMkLst>
            <pc:docMk/>
            <pc:sldMk cId="159501948" sldId="287"/>
            <ac:spMk id="2" creationId="{6AB87AEA-5DFA-4ED0-9C9B-1F9854E8C6E7}"/>
          </ac:spMkLst>
        </pc:spChg>
        <pc:spChg chg="mod">
          <ac:chgData name="Kennel, Victoria L" userId="bea2ce9f-b304-4c50-9964-aaf48be1c684" providerId="ADAL" clId="{7B2F89FF-810C-4269-A228-037587022474}" dt="2023-04-12T18:25:18.421" v="2087" actId="20577"/>
          <ac:spMkLst>
            <pc:docMk/>
            <pc:sldMk cId="159501948" sldId="287"/>
            <ac:spMk id="3" creationId="{971917B0-DA68-426B-9CCE-47F7922A8284}"/>
          </ac:spMkLst>
        </pc:spChg>
      </pc:sldChg>
      <pc:sldChg chg="del">
        <pc:chgData name="Kennel, Victoria L" userId="bea2ce9f-b304-4c50-9964-aaf48be1c684" providerId="ADAL" clId="{7B2F89FF-810C-4269-A228-037587022474}" dt="2023-04-12T18:54:03.929" v="2604" actId="47"/>
        <pc:sldMkLst>
          <pc:docMk/>
          <pc:sldMk cId="2717550999" sldId="288"/>
        </pc:sldMkLst>
      </pc:sldChg>
      <pc:sldChg chg="modSp mod ord">
        <pc:chgData name="Kennel, Victoria L" userId="bea2ce9f-b304-4c50-9964-aaf48be1c684" providerId="ADAL" clId="{7B2F89FF-810C-4269-A228-037587022474}" dt="2023-04-13T15:03:38.475" v="2949" actId="20577"/>
        <pc:sldMkLst>
          <pc:docMk/>
          <pc:sldMk cId="3441876324" sldId="289"/>
        </pc:sldMkLst>
        <pc:spChg chg="mod">
          <ac:chgData name="Kennel, Victoria L" userId="bea2ce9f-b304-4c50-9964-aaf48be1c684" providerId="ADAL" clId="{7B2F89FF-810C-4269-A228-037587022474}" dt="2023-04-12T18:09:54.976" v="1629" actId="27636"/>
          <ac:spMkLst>
            <pc:docMk/>
            <pc:sldMk cId="3441876324" sldId="289"/>
            <ac:spMk id="2" creationId="{7DF2EA52-E034-4820-8FC3-FF1CAB19C534}"/>
          </ac:spMkLst>
        </pc:spChg>
        <pc:spChg chg="mod">
          <ac:chgData name="Kennel, Victoria L" userId="bea2ce9f-b304-4c50-9964-aaf48be1c684" providerId="ADAL" clId="{7B2F89FF-810C-4269-A228-037587022474}" dt="2023-04-13T15:03:38.475" v="2949" actId="20577"/>
          <ac:spMkLst>
            <pc:docMk/>
            <pc:sldMk cId="3441876324" sldId="289"/>
            <ac:spMk id="3" creationId="{9F357045-F661-46C4-AFBB-30D88BEE2F91}"/>
          </ac:spMkLst>
        </pc:spChg>
      </pc:sldChg>
      <pc:sldChg chg="addSp delSp modSp new mod">
        <pc:chgData name="Kennel, Victoria L" userId="bea2ce9f-b304-4c50-9964-aaf48be1c684" providerId="ADAL" clId="{7B2F89FF-810C-4269-A228-037587022474}" dt="2023-04-12T16:04:22.670" v="334" actId="1076"/>
        <pc:sldMkLst>
          <pc:docMk/>
          <pc:sldMk cId="816702836" sldId="290"/>
        </pc:sldMkLst>
        <pc:spChg chg="mod">
          <ac:chgData name="Kennel, Victoria L" userId="bea2ce9f-b304-4c50-9964-aaf48be1c684" providerId="ADAL" clId="{7B2F89FF-810C-4269-A228-037587022474}" dt="2023-04-12T16:02:12.771" v="318" actId="20577"/>
          <ac:spMkLst>
            <pc:docMk/>
            <pc:sldMk cId="816702836" sldId="290"/>
            <ac:spMk id="2" creationId="{4978FFCD-06BE-CE0A-E155-157E3988FF0B}"/>
          </ac:spMkLst>
        </pc:spChg>
        <pc:spChg chg="del mod">
          <ac:chgData name="Kennel, Victoria L" userId="bea2ce9f-b304-4c50-9964-aaf48be1c684" providerId="ADAL" clId="{7B2F89FF-810C-4269-A228-037587022474}" dt="2023-04-12T16:04:17.007" v="332" actId="22"/>
          <ac:spMkLst>
            <pc:docMk/>
            <pc:sldMk cId="816702836" sldId="290"/>
            <ac:spMk id="3" creationId="{C33E8211-2CC7-A81A-F8A9-DD149182CB7C}"/>
          </ac:spMkLst>
        </pc:spChg>
        <pc:spChg chg="add mod">
          <ac:chgData name="Kennel, Victoria L" userId="bea2ce9f-b304-4c50-9964-aaf48be1c684" providerId="ADAL" clId="{7B2F89FF-810C-4269-A228-037587022474}" dt="2023-04-12T16:03:50.081" v="331" actId="1076"/>
          <ac:spMkLst>
            <pc:docMk/>
            <pc:sldMk cId="816702836" sldId="290"/>
            <ac:spMk id="5" creationId="{72F0AA65-78C5-F897-B351-405D6DAB9B71}"/>
          </ac:spMkLst>
        </pc:spChg>
        <pc:picChg chg="add mod ord">
          <ac:chgData name="Kennel, Victoria L" userId="bea2ce9f-b304-4c50-9964-aaf48be1c684" providerId="ADAL" clId="{7B2F89FF-810C-4269-A228-037587022474}" dt="2023-04-12T16:04:22.670" v="334" actId="1076"/>
          <ac:picMkLst>
            <pc:docMk/>
            <pc:sldMk cId="816702836" sldId="290"/>
            <ac:picMk id="7" creationId="{8AC8B23A-2963-DA08-E318-D627595ADEC7}"/>
          </ac:picMkLst>
        </pc:picChg>
      </pc:sldChg>
      <pc:sldChg chg="addSp delSp modSp new mod modNotesTx">
        <pc:chgData name="Kennel, Victoria L" userId="bea2ce9f-b304-4c50-9964-aaf48be1c684" providerId="ADAL" clId="{7B2F89FF-810C-4269-A228-037587022474}" dt="2023-04-12T16:46:52.517" v="1138" actId="1076"/>
        <pc:sldMkLst>
          <pc:docMk/>
          <pc:sldMk cId="1182515087" sldId="291"/>
        </pc:sldMkLst>
        <pc:spChg chg="mod">
          <ac:chgData name="Kennel, Victoria L" userId="bea2ce9f-b304-4c50-9964-aaf48be1c684" providerId="ADAL" clId="{7B2F89FF-810C-4269-A228-037587022474}" dt="2023-04-12T16:09:52.776" v="564" actId="20577"/>
          <ac:spMkLst>
            <pc:docMk/>
            <pc:sldMk cId="1182515087" sldId="291"/>
            <ac:spMk id="2" creationId="{439DBBBC-A83D-01AD-B0DC-1C8A82BA9EF2}"/>
          </ac:spMkLst>
        </pc:spChg>
        <pc:spChg chg="add del mod">
          <ac:chgData name="Kennel, Victoria L" userId="bea2ce9f-b304-4c50-9964-aaf48be1c684" providerId="ADAL" clId="{7B2F89FF-810C-4269-A228-037587022474}" dt="2023-04-12T16:43:53.582" v="1130" actId="20577"/>
          <ac:spMkLst>
            <pc:docMk/>
            <pc:sldMk cId="1182515087" sldId="291"/>
            <ac:spMk id="3" creationId="{81A384F8-0B59-FB5D-0506-2EA1CA379D75}"/>
          </ac:spMkLst>
        </pc:spChg>
        <pc:spChg chg="add mod">
          <ac:chgData name="Kennel, Victoria L" userId="bea2ce9f-b304-4c50-9964-aaf48be1c684" providerId="ADAL" clId="{7B2F89FF-810C-4269-A228-037587022474}" dt="2023-04-12T16:44:32.444" v="1135" actId="20577"/>
          <ac:spMkLst>
            <pc:docMk/>
            <pc:sldMk cId="1182515087" sldId="291"/>
            <ac:spMk id="7" creationId="{E0F9C49D-68EF-ACE0-8326-7A699FB4A2A7}"/>
          </ac:spMkLst>
        </pc:spChg>
        <pc:picChg chg="add del mod">
          <ac:chgData name="Kennel, Victoria L" userId="bea2ce9f-b304-4c50-9964-aaf48be1c684" providerId="ADAL" clId="{7B2F89FF-810C-4269-A228-037587022474}" dt="2023-04-12T16:14:57.160" v="636" actId="931"/>
          <ac:picMkLst>
            <pc:docMk/>
            <pc:sldMk cId="1182515087" sldId="291"/>
            <ac:picMk id="5" creationId="{9C3BBF3B-BB99-A75C-D2C7-3EABB1FF7F25}"/>
          </ac:picMkLst>
        </pc:picChg>
        <pc:picChg chg="add del mod">
          <ac:chgData name="Kennel, Victoria L" userId="bea2ce9f-b304-4c50-9964-aaf48be1c684" providerId="ADAL" clId="{7B2F89FF-810C-4269-A228-037587022474}" dt="2023-04-12T16:17:19.165" v="757" actId="478"/>
          <ac:picMkLst>
            <pc:docMk/>
            <pc:sldMk cId="1182515087" sldId="291"/>
            <ac:picMk id="9" creationId="{DD97CFE2-AECA-7C90-410D-286E4E0EF82E}"/>
          </ac:picMkLst>
        </pc:picChg>
        <pc:picChg chg="add mod">
          <ac:chgData name="Kennel, Victoria L" userId="bea2ce9f-b304-4c50-9964-aaf48be1c684" providerId="ADAL" clId="{7B2F89FF-810C-4269-A228-037587022474}" dt="2023-04-12T16:35:49.536" v="1005" actId="1076"/>
          <ac:picMkLst>
            <pc:docMk/>
            <pc:sldMk cId="1182515087" sldId="291"/>
            <ac:picMk id="11" creationId="{9EC46EC3-F065-E28C-097B-593E9F06A2F5}"/>
          </ac:picMkLst>
        </pc:picChg>
        <pc:picChg chg="add mod">
          <ac:chgData name="Kennel, Victoria L" userId="bea2ce9f-b304-4c50-9964-aaf48be1c684" providerId="ADAL" clId="{7B2F89FF-810C-4269-A228-037587022474}" dt="2023-04-12T16:20:31.458" v="965" actId="1076"/>
          <ac:picMkLst>
            <pc:docMk/>
            <pc:sldMk cId="1182515087" sldId="291"/>
            <ac:picMk id="13" creationId="{294FDD18-F822-3026-4BA0-CD2A6961DAF3}"/>
          </ac:picMkLst>
        </pc:picChg>
        <pc:picChg chg="add mod">
          <ac:chgData name="Kennel, Victoria L" userId="bea2ce9f-b304-4c50-9964-aaf48be1c684" providerId="ADAL" clId="{7B2F89FF-810C-4269-A228-037587022474}" dt="2023-04-12T16:46:52.517" v="1138" actId="1076"/>
          <ac:picMkLst>
            <pc:docMk/>
            <pc:sldMk cId="1182515087" sldId="291"/>
            <ac:picMk id="15" creationId="{FBE4F163-5B03-C8A1-38A5-C17E1FC40926}"/>
          </ac:picMkLst>
        </pc:picChg>
      </pc:sldChg>
      <pc:sldChg chg="addSp delSp modSp new mod ord">
        <pc:chgData name="Kennel, Victoria L" userId="bea2ce9f-b304-4c50-9964-aaf48be1c684" providerId="ADAL" clId="{7B2F89FF-810C-4269-A228-037587022474}" dt="2023-04-12T18:09:31.476" v="1609"/>
        <pc:sldMkLst>
          <pc:docMk/>
          <pc:sldMk cId="1472953492" sldId="292"/>
        </pc:sldMkLst>
        <pc:spChg chg="mod">
          <ac:chgData name="Kennel, Victoria L" userId="bea2ce9f-b304-4c50-9964-aaf48be1c684" providerId="ADAL" clId="{7B2F89FF-810C-4269-A228-037587022474}" dt="2023-04-12T16:50:55.861" v="1206" actId="20577"/>
          <ac:spMkLst>
            <pc:docMk/>
            <pc:sldMk cId="1472953492" sldId="292"/>
            <ac:spMk id="2" creationId="{73E0476C-D8EC-8D80-1149-BF7D5434EC14}"/>
          </ac:spMkLst>
        </pc:spChg>
        <pc:spChg chg="del">
          <ac:chgData name="Kennel, Victoria L" userId="bea2ce9f-b304-4c50-9964-aaf48be1c684" providerId="ADAL" clId="{7B2F89FF-810C-4269-A228-037587022474}" dt="2023-04-12T16:50:26.701" v="1149" actId="22"/>
          <ac:spMkLst>
            <pc:docMk/>
            <pc:sldMk cId="1472953492" sldId="292"/>
            <ac:spMk id="3" creationId="{343188B3-1757-454E-37FC-16D1C8E80621}"/>
          </ac:spMkLst>
        </pc:spChg>
        <pc:spChg chg="add mod">
          <ac:chgData name="Kennel, Victoria L" userId="bea2ce9f-b304-4c50-9964-aaf48be1c684" providerId="ADAL" clId="{7B2F89FF-810C-4269-A228-037587022474}" dt="2023-04-12T16:49:51.904" v="1148" actId="1076"/>
          <ac:spMkLst>
            <pc:docMk/>
            <pc:sldMk cId="1472953492" sldId="292"/>
            <ac:spMk id="5" creationId="{FE5ADA70-5CA3-2A4D-6A28-A38CD93F454F}"/>
          </ac:spMkLst>
        </pc:spChg>
        <pc:picChg chg="add mod ord">
          <ac:chgData name="Kennel, Victoria L" userId="bea2ce9f-b304-4c50-9964-aaf48be1c684" providerId="ADAL" clId="{7B2F89FF-810C-4269-A228-037587022474}" dt="2023-04-12T16:50:58.694" v="1208" actId="1036"/>
          <ac:picMkLst>
            <pc:docMk/>
            <pc:sldMk cId="1472953492" sldId="292"/>
            <ac:picMk id="7" creationId="{D5B7A9E1-E308-24AD-B3DC-39DEBBF169D3}"/>
          </ac:picMkLst>
        </pc:picChg>
      </pc:sldChg>
      <pc:sldChg chg="addSp delSp modSp add mod">
        <pc:chgData name="Kennel, Victoria L" userId="bea2ce9f-b304-4c50-9964-aaf48be1c684" providerId="ADAL" clId="{7B2F89FF-810C-4269-A228-037587022474}" dt="2023-04-12T18:48:06.612" v="2565" actId="1076"/>
        <pc:sldMkLst>
          <pc:docMk/>
          <pc:sldMk cId="2502889016" sldId="293"/>
        </pc:sldMkLst>
        <pc:spChg chg="mod">
          <ac:chgData name="Kennel, Victoria L" userId="bea2ce9f-b304-4c50-9964-aaf48be1c684" providerId="ADAL" clId="{7B2F89FF-810C-4269-A228-037587022474}" dt="2023-04-12T18:47:43.737" v="2563" actId="20577"/>
          <ac:spMkLst>
            <pc:docMk/>
            <pc:sldMk cId="2502889016" sldId="293"/>
            <ac:spMk id="2" creationId="{73E0476C-D8EC-8D80-1149-BF7D5434EC14}"/>
          </ac:spMkLst>
        </pc:spChg>
        <pc:spChg chg="add del mod">
          <ac:chgData name="Kennel, Victoria L" userId="bea2ce9f-b304-4c50-9964-aaf48be1c684" providerId="ADAL" clId="{7B2F89FF-810C-4269-A228-037587022474}" dt="2023-04-12T18:48:04.359" v="2564" actId="22"/>
          <ac:spMkLst>
            <pc:docMk/>
            <pc:sldMk cId="2502889016" sldId="293"/>
            <ac:spMk id="4" creationId="{F3EB6D8B-F07E-538F-F804-A18113B8A02E}"/>
          </ac:spMkLst>
        </pc:spChg>
        <pc:spChg chg="mod">
          <ac:chgData name="Kennel, Victoria L" userId="bea2ce9f-b304-4c50-9964-aaf48be1c684" providerId="ADAL" clId="{7B2F89FF-810C-4269-A228-037587022474}" dt="2023-04-12T16:53:05.976" v="1313" actId="20577"/>
          <ac:spMkLst>
            <pc:docMk/>
            <pc:sldMk cId="2502889016" sldId="293"/>
            <ac:spMk id="5" creationId="{FE5ADA70-5CA3-2A4D-6A28-A38CD93F454F}"/>
          </ac:spMkLst>
        </pc:spChg>
        <pc:picChg chg="del">
          <ac:chgData name="Kennel, Victoria L" userId="bea2ce9f-b304-4c50-9964-aaf48be1c684" providerId="ADAL" clId="{7B2F89FF-810C-4269-A228-037587022474}" dt="2023-04-12T16:52:52.399" v="1264" actId="478"/>
          <ac:picMkLst>
            <pc:docMk/>
            <pc:sldMk cId="2502889016" sldId="293"/>
            <ac:picMk id="7" creationId="{D5B7A9E1-E308-24AD-B3DC-39DEBBF169D3}"/>
          </ac:picMkLst>
        </pc:picChg>
        <pc:picChg chg="add mod ord">
          <ac:chgData name="Kennel, Victoria L" userId="bea2ce9f-b304-4c50-9964-aaf48be1c684" providerId="ADAL" clId="{7B2F89FF-810C-4269-A228-037587022474}" dt="2023-04-12T18:48:06.612" v="2565" actId="1076"/>
          <ac:picMkLst>
            <pc:docMk/>
            <pc:sldMk cId="2502889016" sldId="293"/>
            <ac:picMk id="8" creationId="{FE96908A-FF8D-9D78-3229-9556F3A0EC9A}"/>
          </ac:picMkLst>
        </pc:picChg>
      </pc:sldChg>
      <pc:sldChg chg="addSp delSp modSp new mod modClrScheme chgLayout">
        <pc:chgData name="Kennel, Victoria L" userId="bea2ce9f-b304-4c50-9964-aaf48be1c684" providerId="ADAL" clId="{7B2F89FF-810C-4269-A228-037587022474}" dt="2023-04-13T15:03:22.559" v="2926" actId="20577"/>
        <pc:sldMkLst>
          <pc:docMk/>
          <pc:sldMk cId="2891461907" sldId="294"/>
        </pc:sldMkLst>
        <pc:spChg chg="mod ord">
          <ac:chgData name="Kennel, Victoria L" userId="bea2ce9f-b304-4c50-9964-aaf48be1c684" providerId="ADAL" clId="{7B2F89FF-810C-4269-A228-037587022474}" dt="2023-04-12T18:00:39.157" v="1425" actId="20577"/>
          <ac:spMkLst>
            <pc:docMk/>
            <pc:sldMk cId="2891461907" sldId="294"/>
            <ac:spMk id="2" creationId="{A6198C50-EBCA-8589-A4D9-8588FEC7176E}"/>
          </ac:spMkLst>
        </pc:spChg>
        <pc:spChg chg="del mod ord">
          <ac:chgData name="Kennel, Victoria L" userId="bea2ce9f-b304-4c50-9964-aaf48be1c684" providerId="ADAL" clId="{7B2F89FF-810C-4269-A228-037587022474}" dt="2023-04-12T17:57:32.123" v="1413" actId="700"/>
          <ac:spMkLst>
            <pc:docMk/>
            <pc:sldMk cId="2891461907" sldId="294"/>
            <ac:spMk id="3" creationId="{A4D02BAB-62CC-44E1-D395-5669C773C0E3}"/>
          </ac:spMkLst>
        </pc:spChg>
        <pc:spChg chg="add mod ord">
          <ac:chgData name="Kennel, Victoria L" userId="bea2ce9f-b304-4c50-9964-aaf48be1c684" providerId="ADAL" clId="{7B2F89FF-810C-4269-A228-037587022474}" dt="2023-04-13T15:03:22.559" v="2926" actId="20577"/>
          <ac:spMkLst>
            <pc:docMk/>
            <pc:sldMk cId="2891461907" sldId="294"/>
            <ac:spMk id="4" creationId="{09DF5798-8F91-EE08-4362-7CF8BF1FA439}"/>
          </ac:spMkLst>
        </pc:spChg>
        <pc:picChg chg="add del mod">
          <ac:chgData name="Kennel, Victoria L" userId="bea2ce9f-b304-4c50-9964-aaf48be1c684" providerId="ADAL" clId="{7B2F89FF-810C-4269-A228-037587022474}" dt="2023-04-13T15:02:31.588" v="2921" actId="931"/>
          <ac:picMkLst>
            <pc:docMk/>
            <pc:sldMk cId="2891461907" sldId="294"/>
            <ac:picMk id="5" creationId="{B5DB8336-F5CC-050F-8A85-7264694E1C7E}"/>
          </ac:picMkLst>
        </pc:picChg>
        <pc:picChg chg="add mod">
          <ac:chgData name="Kennel, Victoria L" userId="bea2ce9f-b304-4c50-9964-aaf48be1c684" providerId="ADAL" clId="{7B2F89FF-810C-4269-A228-037587022474}" dt="2023-04-12T18:03:25.458" v="1518" actId="1076"/>
          <ac:picMkLst>
            <pc:docMk/>
            <pc:sldMk cId="2891461907" sldId="294"/>
            <ac:picMk id="6" creationId="{4827A9DB-4E59-29C4-07BF-AC1F525C139A}"/>
          </ac:picMkLst>
        </pc:picChg>
        <pc:picChg chg="add mod">
          <ac:chgData name="Kennel, Victoria L" userId="bea2ce9f-b304-4c50-9964-aaf48be1c684" providerId="ADAL" clId="{7B2F89FF-810C-4269-A228-037587022474}" dt="2023-04-13T15:02:46.829" v="2923" actId="1076"/>
          <ac:picMkLst>
            <pc:docMk/>
            <pc:sldMk cId="2891461907" sldId="294"/>
            <ac:picMk id="8" creationId="{2668AD29-7B67-92B8-E1A6-C8687F8FF8B7}"/>
          </ac:picMkLst>
        </pc:picChg>
        <pc:picChg chg="add mod">
          <ac:chgData name="Kennel, Victoria L" userId="bea2ce9f-b304-4c50-9964-aaf48be1c684" providerId="ADAL" clId="{7B2F89FF-810C-4269-A228-037587022474}" dt="2023-04-13T15:03:21.295" v="2925" actId="1076"/>
          <ac:picMkLst>
            <pc:docMk/>
            <pc:sldMk cId="2891461907" sldId="294"/>
            <ac:picMk id="10" creationId="{5871712C-C795-2402-36C6-A45DE9777888}"/>
          </ac:picMkLst>
        </pc:picChg>
      </pc:sldChg>
      <pc:sldChg chg="addSp delSp modSp new mod">
        <pc:chgData name="Kennel, Victoria L" userId="bea2ce9f-b304-4c50-9964-aaf48be1c684" providerId="ADAL" clId="{7B2F89FF-810C-4269-A228-037587022474}" dt="2023-04-12T18:53:24.617" v="2601" actId="1076"/>
        <pc:sldMkLst>
          <pc:docMk/>
          <pc:sldMk cId="1887914971" sldId="295"/>
        </pc:sldMkLst>
        <pc:spChg chg="mod">
          <ac:chgData name="Kennel, Victoria L" userId="bea2ce9f-b304-4c50-9964-aaf48be1c684" providerId="ADAL" clId="{7B2F89FF-810C-4269-A228-037587022474}" dt="2023-04-12T18:51:32.978" v="2587" actId="20577"/>
          <ac:spMkLst>
            <pc:docMk/>
            <pc:sldMk cId="1887914971" sldId="295"/>
            <ac:spMk id="2" creationId="{59EF0EBF-C43A-1830-5292-ED1A6A4C9FD2}"/>
          </ac:spMkLst>
        </pc:spChg>
        <pc:spChg chg="del">
          <ac:chgData name="Kennel, Victoria L" userId="bea2ce9f-b304-4c50-9964-aaf48be1c684" providerId="ADAL" clId="{7B2F89FF-810C-4269-A228-037587022474}" dt="2023-04-12T18:52:11.845" v="2588" actId="931"/>
          <ac:spMkLst>
            <pc:docMk/>
            <pc:sldMk cId="1887914971" sldId="295"/>
            <ac:spMk id="3" creationId="{44A4C250-4CF0-B4AC-5929-E9F385488672}"/>
          </ac:spMkLst>
        </pc:spChg>
        <pc:spChg chg="add del mod">
          <ac:chgData name="Kennel, Victoria L" userId="bea2ce9f-b304-4c50-9964-aaf48be1c684" providerId="ADAL" clId="{7B2F89FF-810C-4269-A228-037587022474}" dt="2023-04-12T18:53:07.487" v="2595" actId="478"/>
          <ac:spMkLst>
            <pc:docMk/>
            <pc:sldMk cId="1887914971" sldId="295"/>
            <ac:spMk id="9" creationId="{3CE95997-B590-F983-418C-718983EBE2B0}"/>
          </ac:spMkLst>
        </pc:spChg>
        <pc:picChg chg="add del mod">
          <ac:chgData name="Kennel, Victoria L" userId="bea2ce9f-b304-4c50-9964-aaf48be1c684" providerId="ADAL" clId="{7B2F89FF-810C-4269-A228-037587022474}" dt="2023-04-12T18:53:04.140" v="2594" actId="478"/>
          <ac:picMkLst>
            <pc:docMk/>
            <pc:sldMk cId="1887914971" sldId="295"/>
            <ac:picMk id="5" creationId="{20BBA1F7-6EB1-E8C1-AB49-5F6D3D886893}"/>
          </ac:picMkLst>
        </pc:picChg>
        <pc:picChg chg="add mod">
          <ac:chgData name="Kennel, Victoria L" userId="bea2ce9f-b304-4c50-9964-aaf48be1c684" providerId="ADAL" clId="{7B2F89FF-810C-4269-A228-037587022474}" dt="2023-04-12T18:53:24.617" v="2601" actId="1076"/>
          <ac:picMkLst>
            <pc:docMk/>
            <pc:sldMk cId="1887914971" sldId="295"/>
            <ac:picMk id="7" creationId="{72200251-9411-0339-86BD-45755FA2B7BF}"/>
          </ac:picMkLst>
        </pc:picChg>
      </pc:sldChg>
      <pc:sldChg chg="add">
        <pc:chgData name="Kennel, Victoria L" userId="bea2ce9f-b304-4c50-9964-aaf48be1c684" providerId="ADAL" clId="{7B2F89FF-810C-4269-A228-037587022474}" dt="2023-04-12T18:53:44.554" v="2602"/>
        <pc:sldMkLst>
          <pc:docMk/>
          <pc:sldMk cId="465874026" sldId="296"/>
        </pc:sldMkLst>
      </pc:sldChg>
      <pc:sldChg chg="add">
        <pc:chgData name="Kennel, Victoria L" userId="bea2ce9f-b304-4c50-9964-aaf48be1c684" providerId="ADAL" clId="{7B2F89FF-810C-4269-A228-037587022474}" dt="2023-04-12T18:53:54.688" v="2603"/>
        <pc:sldMkLst>
          <pc:docMk/>
          <pc:sldMk cId="1660978922" sldId="297"/>
        </pc:sldMkLst>
      </pc:sldChg>
      <pc:sldChg chg="add">
        <pc:chgData name="Kennel, Victoria L" userId="bea2ce9f-b304-4c50-9964-aaf48be1c684" providerId="ADAL" clId="{7B2F89FF-810C-4269-A228-037587022474}" dt="2023-04-12T18:55:41.444" v="2605"/>
        <pc:sldMkLst>
          <pc:docMk/>
          <pc:sldMk cId="1975975800" sldId="298"/>
        </pc:sldMkLst>
      </pc:sldChg>
      <pc:sldChg chg="modSp new mod">
        <pc:chgData name="Kennel, Victoria L" userId="bea2ce9f-b304-4c50-9964-aaf48be1c684" providerId="ADAL" clId="{7B2F89FF-810C-4269-A228-037587022474}" dt="2023-04-12T19:00:04.813" v="2864" actId="12"/>
        <pc:sldMkLst>
          <pc:docMk/>
          <pc:sldMk cId="2030657561" sldId="299"/>
        </pc:sldMkLst>
        <pc:spChg chg="mod">
          <ac:chgData name="Kennel, Victoria L" userId="bea2ce9f-b304-4c50-9964-aaf48be1c684" providerId="ADAL" clId="{7B2F89FF-810C-4269-A228-037587022474}" dt="2023-04-12T18:59:00.160" v="2661" actId="20577"/>
          <ac:spMkLst>
            <pc:docMk/>
            <pc:sldMk cId="2030657561" sldId="299"/>
            <ac:spMk id="2" creationId="{B95C908F-222B-F0D1-4C13-17FDAD90E733}"/>
          </ac:spMkLst>
        </pc:spChg>
        <pc:spChg chg="mod">
          <ac:chgData name="Kennel, Victoria L" userId="bea2ce9f-b304-4c50-9964-aaf48be1c684" providerId="ADAL" clId="{7B2F89FF-810C-4269-A228-037587022474}" dt="2023-04-12T19:00:04.813" v="2864" actId="12"/>
          <ac:spMkLst>
            <pc:docMk/>
            <pc:sldMk cId="2030657561" sldId="299"/>
            <ac:spMk id="3" creationId="{86A77902-2A34-2480-5305-B192E1BD767C}"/>
          </ac:spMkLst>
        </pc:spChg>
      </pc:sldChg>
      <pc:sldChg chg="modSp new del mod">
        <pc:chgData name="Kennel, Victoria L" userId="bea2ce9f-b304-4c50-9964-aaf48be1c684" providerId="ADAL" clId="{7B2F89FF-810C-4269-A228-037587022474}" dt="2023-04-12T18:59:20.679" v="2709" actId="47"/>
        <pc:sldMkLst>
          <pc:docMk/>
          <pc:sldMk cId="270038409" sldId="300"/>
        </pc:sldMkLst>
        <pc:spChg chg="mod">
          <ac:chgData name="Kennel, Victoria L" userId="bea2ce9f-b304-4c50-9964-aaf48be1c684" providerId="ADAL" clId="{7B2F89FF-810C-4269-A228-037587022474}" dt="2023-04-12T18:59:14.052" v="2703" actId="20577"/>
          <ac:spMkLst>
            <pc:docMk/>
            <pc:sldMk cId="270038409" sldId="300"/>
            <ac:spMk id="2" creationId="{AC3C3AE1-6B38-4DC8-3BDC-EDDAB79D3E18}"/>
          </ac:spMkLst>
        </pc:spChg>
        <pc:spChg chg="mod">
          <ac:chgData name="Kennel, Victoria L" userId="bea2ce9f-b304-4c50-9964-aaf48be1c684" providerId="ADAL" clId="{7B2F89FF-810C-4269-A228-037587022474}" dt="2023-04-12T18:59:16.484" v="2708" actId="20577"/>
          <ac:spMkLst>
            <pc:docMk/>
            <pc:sldMk cId="270038409" sldId="300"/>
            <ac:spMk id="3" creationId="{3D9EA10A-C800-E609-86A2-4ED6E2E61CB3}"/>
          </ac:spMkLst>
        </pc:spChg>
      </pc:sldChg>
      <pc:sldChg chg="addSp delSp modSp add mod">
        <pc:chgData name="Kennel, Victoria L" userId="bea2ce9f-b304-4c50-9964-aaf48be1c684" providerId="ADAL" clId="{7B2F89FF-810C-4269-A228-037587022474}" dt="2023-04-13T15:44:32.498" v="3013" actId="14100"/>
        <pc:sldMkLst>
          <pc:docMk/>
          <pc:sldMk cId="2597373046" sldId="300"/>
        </pc:sldMkLst>
        <pc:spChg chg="mod">
          <ac:chgData name="Kennel, Victoria L" userId="bea2ce9f-b304-4c50-9964-aaf48be1c684" providerId="ADAL" clId="{7B2F89FF-810C-4269-A228-037587022474}" dt="2023-04-13T15:36:38.585" v="3002" actId="20577"/>
          <ac:spMkLst>
            <pc:docMk/>
            <pc:sldMk cId="2597373046" sldId="300"/>
            <ac:spMk id="2" creationId="{73E0476C-D8EC-8D80-1149-BF7D5434EC14}"/>
          </ac:spMkLst>
        </pc:spChg>
        <pc:spChg chg="add del mod">
          <ac:chgData name="Kennel, Victoria L" userId="bea2ce9f-b304-4c50-9964-aaf48be1c684" providerId="ADAL" clId="{7B2F89FF-810C-4269-A228-037587022474}" dt="2023-04-13T15:36:47.188" v="3005" actId="478"/>
          <ac:spMkLst>
            <pc:docMk/>
            <pc:sldMk cId="2597373046" sldId="300"/>
            <ac:spMk id="4" creationId="{5F3CE950-7B2C-12B2-3446-9952B49E2F0D}"/>
          </ac:spMkLst>
        </pc:spChg>
        <pc:spChg chg="mod">
          <ac:chgData name="Kennel, Victoria L" userId="bea2ce9f-b304-4c50-9964-aaf48be1c684" providerId="ADAL" clId="{7B2F89FF-810C-4269-A228-037587022474}" dt="2023-04-13T15:36:40.580" v="3003" actId="20577"/>
          <ac:spMkLst>
            <pc:docMk/>
            <pc:sldMk cId="2597373046" sldId="300"/>
            <ac:spMk id="5" creationId="{FE5ADA70-5CA3-2A4D-6A28-A38CD93F454F}"/>
          </ac:spMkLst>
        </pc:spChg>
        <pc:picChg chg="add mod">
          <ac:chgData name="Kennel, Victoria L" userId="bea2ce9f-b304-4c50-9964-aaf48be1c684" providerId="ADAL" clId="{7B2F89FF-810C-4269-A228-037587022474}" dt="2023-04-13T15:43:46.506" v="3008" actId="1076"/>
          <ac:picMkLst>
            <pc:docMk/>
            <pc:sldMk cId="2597373046" sldId="300"/>
            <ac:picMk id="7" creationId="{C90E866F-CB0F-B93A-BCB1-961375479EAF}"/>
          </ac:picMkLst>
        </pc:picChg>
        <pc:picChg chg="del">
          <ac:chgData name="Kennel, Victoria L" userId="bea2ce9f-b304-4c50-9964-aaf48be1c684" providerId="ADAL" clId="{7B2F89FF-810C-4269-A228-037587022474}" dt="2023-04-13T15:36:43.531" v="3004" actId="478"/>
          <ac:picMkLst>
            <pc:docMk/>
            <pc:sldMk cId="2597373046" sldId="300"/>
            <ac:picMk id="8" creationId="{FE96908A-FF8D-9D78-3229-9556F3A0EC9A}"/>
          </ac:picMkLst>
        </pc:picChg>
        <pc:picChg chg="add mod">
          <ac:chgData name="Kennel, Victoria L" userId="bea2ce9f-b304-4c50-9964-aaf48be1c684" providerId="ADAL" clId="{7B2F89FF-810C-4269-A228-037587022474}" dt="2023-04-13T15:44:32.498" v="3013" actId="14100"/>
          <ac:picMkLst>
            <pc:docMk/>
            <pc:sldMk cId="2597373046" sldId="300"/>
            <ac:picMk id="10" creationId="{E4040294-74B8-7D18-1416-4C68E755F89C}"/>
          </ac:picMkLst>
        </pc:picChg>
      </pc:sldChg>
      <pc:sldMasterChg chg="delSldLayout">
        <pc:chgData name="Kennel, Victoria L" userId="bea2ce9f-b304-4c50-9964-aaf48be1c684" providerId="ADAL" clId="{7B2F89FF-810C-4269-A228-037587022474}" dt="2023-04-12T18:55:50.335" v="2606" actId="47"/>
        <pc:sldMasterMkLst>
          <pc:docMk/>
          <pc:sldMasterMk cId="3978597627" sldId="2147483648"/>
        </pc:sldMasterMkLst>
        <pc:sldLayoutChg chg="del">
          <pc:chgData name="Kennel, Victoria L" userId="bea2ce9f-b304-4c50-9964-aaf48be1c684" providerId="ADAL" clId="{7B2F89FF-810C-4269-A228-037587022474}" dt="2023-04-12T18:55:50.335" v="2606" actId="47"/>
          <pc:sldLayoutMkLst>
            <pc:docMk/>
            <pc:sldMasterMk cId="3978597627" sldId="2147483648"/>
            <pc:sldLayoutMk cId="4229886881" sldId="2147483666"/>
          </pc:sldLayoutMkLst>
        </pc:sldLayoutChg>
      </pc:sldMasterChg>
    </pc:docChg>
  </pc:docChgLst>
  <pc:docChgLst>
    <pc:chgData name="Kennel, Victoria L" userId="S::victoria.kennel@unmc.edu::bea2ce9f-b304-4c50-9964-aaf48be1c684" providerId="AD" clId="Web-{BB101E6A-A23D-6E97-2AE0-89570144099A}"/>
    <pc:docChg chg="modSld">
      <pc:chgData name="Kennel, Victoria L" userId="S::victoria.kennel@unmc.edu::bea2ce9f-b304-4c50-9964-aaf48be1c684" providerId="AD" clId="Web-{BB101E6A-A23D-6E97-2AE0-89570144099A}" dt="2024-08-19T20:36:39.058" v="44" actId="20577"/>
      <pc:docMkLst>
        <pc:docMk/>
      </pc:docMkLst>
      <pc:sldChg chg="modSp">
        <pc:chgData name="Kennel, Victoria L" userId="S::victoria.kennel@unmc.edu::bea2ce9f-b304-4c50-9964-aaf48be1c684" providerId="AD" clId="Web-{BB101E6A-A23D-6E97-2AE0-89570144099A}" dt="2024-08-19T20:34:56.336" v="28" actId="1076"/>
        <pc:sldMkLst>
          <pc:docMk/>
          <pc:sldMk cId="3270704852" sldId="303"/>
        </pc:sldMkLst>
        <pc:spChg chg="mod">
          <ac:chgData name="Kennel, Victoria L" userId="S::victoria.kennel@unmc.edu::bea2ce9f-b304-4c50-9964-aaf48be1c684" providerId="AD" clId="Web-{BB101E6A-A23D-6E97-2AE0-89570144099A}" dt="2024-08-19T20:34:49.851" v="27" actId="1076"/>
          <ac:spMkLst>
            <pc:docMk/>
            <pc:sldMk cId="3270704852" sldId="303"/>
            <ac:spMk id="5" creationId="{93E6577B-B86B-CC51-0025-25B12DA150BB}"/>
          </ac:spMkLst>
        </pc:spChg>
        <pc:graphicFrameChg chg="mod">
          <ac:chgData name="Kennel, Victoria L" userId="S::victoria.kennel@unmc.edu::bea2ce9f-b304-4c50-9964-aaf48be1c684" providerId="AD" clId="Web-{BB101E6A-A23D-6E97-2AE0-89570144099A}" dt="2024-08-19T20:34:56.336" v="28" actId="1076"/>
          <ac:graphicFrameMkLst>
            <pc:docMk/>
            <pc:sldMk cId="3270704852" sldId="303"/>
            <ac:graphicFrameMk id="8" creationId="{35D9525C-A6AA-DB32-4DDF-FF35DEED4A97}"/>
          </ac:graphicFrameMkLst>
        </pc:graphicFrameChg>
      </pc:sldChg>
      <pc:sldChg chg="modSp">
        <pc:chgData name="Kennel, Victoria L" userId="S::victoria.kennel@unmc.edu::bea2ce9f-b304-4c50-9964-aaf48be1c684" providerId="AD" clId="Web-{BB101E6A-A23D-6E97-2AE0-89570144099A}" dt="2024-08-19T20:36:39.058" v="44" actId="20577"/>
        <pc:sldMkLst>
          <pc:docMk/>
          <pc:sldMk cId="1946775012" sldId="308"/>
        </pc:sldMkLst>
        <pc:spChg chg="mod">
          <ac:chgData name="Kennel, Victoria L" userId="S::victoria.kennel@unmc.edu::bea2ce9f-b304-4c50-9964-aaf48be1c684" providerId="AD" clId="Web-{BB101E6A-A23D-6E97-2AE0-89570144099A}" dt="2024-08-19T20:36:39.058" v="44" actId="20577"/>
          <ac:spMkLst>
            <pc:docMk/>
            <pc:sldMk cId="1946775012" sldId="308"/>
            <ac:spMk id="4" creationId="{0DE9161A-5391-F057-2199-036BEB990F1C}"/>
          </ac:spMkLst>
        </pc:spChg>
        <pc:spChg chg="mod">
          <ac:chgData name="Kennel, Victoria L" userId="S::victoria.kennel@unmc.edu::bea2ce9f-b304-4c50-9964-aaf48be1c684" providerId="AD" clId="Web-{BB101E6A-A23D-6E97-2AE0-89570144099A}" dt="2024-08-19T20:36:01.369" v="38" actId="20577"/>
          <ac:spMkLst>
            <pc:docMk/>
            <pc:sldMk cId="1946775012" sldId="308"/>
            <ac:spMk id="5" creationId="{0C856C49-81DD-F5DE-B482-0EB2D2DAFF3C}"/>
          </ac:spMkLst>
        </pc:spChg>
      </pc:sldChg>
    </pc:docChg>
  </pc:docChgLst>
  <pc:docChgLst>
    <pc:chgData name="Kennel, Victoria L" userId="S::victoria.kennel@unmc.edu::bea2ce9f-b304-4c50-9964-aaf48be1c684" providerId="AD" clId="Web-{4B83889A-CE7B-4C2C-01D3-7F31125D4C50}"/>
    <pc:docChg chg="modSld">
      <pc:chgData name="Kennel, Victoria L" userId="S::victoria.kennel@unmc.edu::bea2ce9f-b304-4c50-9964-aaf48be1c684" providerId="AD" clId="Web-{4B83889A-CE7B-4C2C-01D3-7F31125D4C50}" dt="2024-08-16T16:32:49.338" v="1" actId="14100"/>
      <pc:docMkLst>
        <pc:docMk/>
      </pc:docMkLst>
      <pc:sldChg chg="modSp">
        <pc:chgData name="Kennel, Victoria L" userId="S::victoria.kennel@unmc.edu::bea2ce9f-b304-4c50-9964-aaf48be1c684" providerId="AD" clId="Web-{4B83889A-CE7B-4C2C-01D3-7F31125D4C50}" dt="2024-08-16T16:32:49.338" v="1" actId="14100"/>
        <pc:sldMkLst>
          <pc:docMk/>
          <pc:sldMk cId="2284358716" sldId="302"/>
        </pc:sldMkLst>
        <pc:graphicFrameChg chg="mod">
          <ac:chgData name="Kennel, Victoria L" userId="S::victoria.kennel@unmc.edu::bea2ce9f-b304-4c50-9964-aaf48be1c684" providerId="AD" clId="Web-{4B83889A-CE7B-4C2C-01D3-7F31125D4C50}" dt="2024-08-16T16:32:49.338" v="1" actId="14100"/>
          <ac:graphicFrameMkLst>
            <pc:docMk/>
            <pc:sldMk cId="2284358716" sldId="302"/>
            <ac:graphicFrameMk id="4" creationId="{3B57392E-1531-CF80-19FE-5572CF7496BD}"/>
          </ac:graphicFrameMkLst>
        </pc:graphicFrameChg>
      </pc:sldChg>
    </pc:docChg>
  </pc:docChgLst>
  <pc:docChgLst>
    <pc:chgData name="Kennel, Victoria L" userId="S::victoria.kennel@unmc.edu::bea2ce9f-b304-4c50-9964-aaf48be1c684" providerId="AD" clId="Web-{589A75A1-22C2-8C53-C0F3-FF6AF6478106}"/>
    <pc:docChg chg="modSld">
      <pc:chgData name="Kennel, Victoria L" userId="S::victoria.kennel@unmc.edu::bea2ce9f-b304-4c50-9964-aaf48be1c684" providerId="AD" clId="Web-{589A75A1-22C2-8C53-C0F3-FF6AF6478106}" dt="2024-08-19T23:32:32.214" v="1"/>
      <pc:docMkLst>
        <pc:docMk/>
      </pc:docMkLst>
      <pc:sldChg chg="modNotes">
        <pc:chgData name="Kennel, Victoria L" userId="S::victoria.kennel@unmc.edu::bea2ce9f-b304-4c50-9964-aaf48be1c684" providerId="AD" clId="Web-{589A75A1-22C2-8C53-C0F3-FF6AF6478106}" dt="2024-08-19T23:32:28.417" v="0"/>
        <pc:sldMkLst>
          <pc:docMk/>
          <pc:sldMk cId="4206902024" sldId="265"/>
        </pc:sldMkLst>
      </pc:sldChg>
      <pc:sldChg chg="modNotes">
        <pc:chgData name="Kennel, Victoria L" userId="S::victoria.kennel@unmc.edu::bea2ce9f-b304-4c50-9964-aaf48be1c684" providerId="AD" clId="Web-{589A75A1-22C2-8C53-C0F3-FF6AF6478106}" dt="2024-08-19T23:32:32.214" v="1"/>
        <pc:sldMkLst>
          <pc:docMk/>
          <pc:sldMk cId="3270704852" sldId="303"/>
        </pc:sldMkLst>
      </pc:sldChg>
    </pc:docChg>
  </pc:docChgLst>
  <pc:docChgLst>
    <pc:chgData name="Kennel, Victoria L" userId="S::victoria.kennel@unmc.edu::bea2ce9f-b304-4c50-9964-aaf48be1c684" providerId="AD" clId="Web-{B052026B-5F8C-0A76-DB25-AD3E5562D141}"/>
    <pc:docChg chg="modSld">
      <pc:chgData name="Kennel, Victoria L" userId="S::victoria.kennel@unmc.edu::bea2ce9f-b304-4c50-9964-aaf48be1c684" providerId="AD" clId="Web-{B052026B-5F8C-0A76-DB25-AD3E5562D141}" dt="2020-02-25T21:02:11.133" v="5" actId="20577"/>
      <pc:docMkLst>
        <pc:docMk/>
      </pc:docMkLst>
      <pc:sldChg chg="modSp">
        <pc:chgData name="Kennel, Victoria L" userId="S::victoria.kennel@unmc.edu::bea2ce9f-b304-4c50-9964-aaf48be1c684" providerId="AD" clId="Web-{B052026B-5F8C-0A76-DB25-AD3E5562D141}" dt="2020-02-25T21:02:11.133" v="4" actId="20577"/>
        <pc:sldMkLst>
          <pc:docMk/>
          <pc:sldMk cId="192615807" sldId="260"/>
        </pc:sldMkLst>
        <pc:spChg chg="mod">
          <ac:chgData name="Kennel, Victoria L" userId="S::victoria.kennel@unmc.edu::bea2ce9f-b304-4c50-9964-aaf48be1c684" providerId="AD" clId="Web-{B052026B-5F8C-0A76-DB25-AD3E5562D141}" dt="2020-02-25T21:02:11.133" v="4" actId="20577"/>
          <ac:spMkLst>
            <pc:docMk/>
            <pc:sldMk cId="192615807" sldId="260"/>
            <ac:spMk id="5" creationId="{00000000-0000-0000-0000-000000000000}"/>
          </ac:spMkLst>
        </pc:spChg>
      </pc:sldChg>
    </pc:docChg>
  </pc:docChgLst>
  <pc:docChgLst>
    <pc:chgData name="Kennel, Victoria L" userId="S::victoria.kennel@unmc.edu::bea2ce9f-b304-4c50-9964-aaf48be1c684" providerId="AD" clId="Web-{DF4616A2-A27D-C8D2-5461-27AD9CE7B531}"/>
    <pc:docChg chg="modSld sldOrd">
      <pc:chgData name="Kennel, Victoria L" userId="S::victoria.kennel@unmc.edu::bea2ce9f-b304-4c50-9964-aaf48be1c684" providerId="AD" clId="Web-{DF4616A2-A27D-C8D2-5461-27AD9CE7B531}" dt="2022-04-25T13:50:06.822" v="68" actId="20577"/>
      <pc:docMkLst>
        <pc:docMk/>
      </pc:docMkLst>
      <pc:sldChg chg="modSp ord">
        <pc:chgData name="Kennel, Victoria L" userId="S::victoria.kennel@unmc.edu::bea2ce9f-b304-4c50-9964-aaf48be1c684" providerId="AD" clId="Web-{DF4616A2-A27D-C8D2-5461-27AD9CE7B531}" dt="2022-04-25T13:50:06.822" v="68" actId="20577"/>
        <pc:sldMkLst>
          <pc:docMk/>
          <pc:sldMk cId="192615807" sldId="260"/>
        </pc:sldMkLst>
        <pc:spChg chg="mod">
          <ac:chgData name="Kennel, Victoria L" userId="S::victoria.kennel@unmc.edu::bea2ce9f-b304-4c50-9964-aaf48be1c684" providerId="AD" clId="Web-{DF4616A2-A27D-C8D2-5461-27AD9CE7B531}" dt="2022-04-25T13:43:00.621" v="3" actId="20577"/>
          <ac:spMkLst>
            <pc:docMk/>
            <pc:sldMk cId="192615807" sldId="260"/>
            <ac:spMk id="4" creationId="{00000000-0000-0000-0000-000000000000}"/>
          </ac:spMkLst>
        </pc:spChg>
        <pc:spChg chg="mod">
          <ac:chgData name="Kennel, Victoria L" userId="S::victoria.kennel@unmc.edu::bea2ce9f-b304-4c50-9964-aaf48be1c684" providerId="AD" clId="Web-{DF4616A2-A27D-C8D2-5461-27AD9CE7B531}" dt="2022-04-25T13:50:06.822" v="68" actId="20577"/>
          <ac:spMkLst>
            <pc:docMk/>
            <pc:sldMk cId="192615807" sldId="260"/>
            <ac:spMk id="5" creationId="{00000000-0000-0000-0000-000000000000}"/>
          </ac:spMkLst>
        </pc:spChg>
      </pc:sldChg>
    </pc:docChg>
  </pc:docChgLst>
  <pc:docChgLst>
    <pc:chgData name="Kennel, Victoria L" userId="S::victoria.kennel@unmc.edu::bea2ce9f-b304-4c50-9964-aaf48be1c684" providerId="AD" clId="Web-{6FDDA7BD-7C02-352A-0E10-B483A0716A84}"/>
    <pc:docChg chg="addSld modSld modSection">
      <pc:chgData name="Kennel, Victoria L" userId="S::victoria.kennel@unmc.edu::bea2ce9f-b304-4c50-9964-aaf48be1c684" providerId="AD" clId="Web-{6FDDA7BD-7C02-352A-0E10-B483A0716A84}" dt="2024-08-15T22:37:20.302" v="35" actId="20577"/>
      <pc:docMkLst>
        <pc:docMk/>
      </pc:docMkLst>
      <pc:sldChg chg="modSp">
        <pc:chgData name="Kennel, Victoria L" userId="S::victoria.kennel@unmc.edu::bea2ce9f-b304-4c50-9964-aaf48be1c684" providerId="AD" clId="Web-{6FDDA7BD-7C02-352A-0E10-B483A0716A84}" dt="2024-08-15T22:34:08.567" v="15" actId="1076"/>
        <pc:sldMkLst>
          <pc:docMk/>
          <pc:sldMk cId="4206902024" sldId="265"/>
        </pc:sldMkLst>
        <pc:spChg chg="mod">
          <ac:chgData name="Kennel, Victoria L" userId="S::victoria.kennel@unmc.edu::bea2ce9f-b304-4c50-9964-aaf48be1c684" providerId="AD" clId="Web-{6FDDA7BD-7C02-352A-0E10-B483A0716A84}" dt="2024-08-15T22:34:03.239" v="14" actId="20577"/>
          <ac:spMkLst>
            <pc:docMk/>
            <pc:sldMk cId="4206902024" sldId="265"/>
            <ac:spMk id="3" creationId="{5A798340-6AEF-073A-BE90-F87D2D98A25C}"/>
          </ac:spMkLst>
        </pc:spChg>
        <pc:graphicFrameChg chg="mod">
          <ac:chgData name="Kennel, Victoria L" userId="S::victoria.kennel@unmc.edu::bea2ce9f-b304-4c50-9964-aaf48be1c684" providerId="AD" clId="Web-{6FDDA7BD-7C02-352A-0E10-B483A0716A84}" dt="2024-08-15T22:34:08.567" v="15" actId="1076"/>
          <ac:graphicFrameMkLst>
            <pc:docMk/>
            <pc:sldMk cId="4206902024" sldId="265"/>
            <ac:graphicFrameMk id="4" creationId="{1C3FEEB1-547C-4F52-A7D5-3F07A1DF8149}"/>
          </ac:graphicFrameMkLst>
        </pc:graphicFrameChg>
      </pc:sldChg>
      <pc:sldChg chg="modSp">
        <pc:chgData name="Kennel, Victoria L" userId="S::victoria.kennel@unmc.edu::bea2ce9f-b304-4c50-9964-aaf48be1c684" providerId="AD" clId="Web-{6FDDA7BD-7C02-352A-0E10-B483A0716A84}" dt="2024-08-15T22:30:27.911" v="1" actId="20577"/>
        <pc:sldMkLst>
          <pc:docMk/>
          <pc:sldMk cId="4229440793" sldId="268"/>
        </pc:sldMkLst>
        <pc:spChg chg="mod">
          <ac:chgData name="Kennel, Victoria L" userId="S::victoria.kennel@unmc.edu::bea2ce9f-b304-4c50-9964-aaf48be1c684" providerId="AD" clId="Web-{6FDDA7BD-7C02-352A-0E10-B483A0716A84}" dt="2024-08-15T22:30:27.911" v="1" actId="20577"/>
          <ac:spMkLst>
            <pc:docMk/>
            <pc:sldMk cId="4229440793" sldId="268"/>
            <ac:spMk id="3" creationId="{00000000-0000-0000-0000-000000000000}"/>
          </ac:spMkLst>
        </pc:spChg>
      </pc:sldChg>
      <pc:sldChg chg="modSp new">
        <pc:chgData name="Kennel, Victoria L" userId="S::victoria.kennel@unmc.edu::bea2ce9f-b304-4c50-9964-aaf48be1c684" providerId="AD" clId="Web-{6FDDA7BD-7C02-352A-0E10-B483A0716A84}" dt="2024-08-15T22:37:20.302" v="35" actId="20577"/>
        <pc:sldMkLst>
          <pc:docMk/>
          <pc:sldMk cId="3934837925" sldId="301"/>
        </pc:sldMkLst>
        <pc:spChg chg="mod">
          <ac:chgData name="Kennel, Victoria L" userId="S::victoria.kennel@unmc.edu::bea2ce9f-b304-4c50-9964-aaf48be1c684" providerId="AD" clId="Web-{6FDDA7BD-7C02-352A-0E10-B483A0716A84}" dt="2024-08-15T22:37:20.302" v="35" actId="20577"/>
          <ac:spMkLst>
            <pc:docMk/>
            <pc:sldMk cId="3934837925" sldId="301"/>
            <ac:spMk id="2" creationId="{1055C6D9-5D22-BAA5-36A3-245BF5A74CDF}"/>
          </ac:spMkLst>
        </pc:spChg>
      </pc:sldChg>
    </pc:docChg>
  </pc:docChgLst>
  <pc:docChgLst>
    <pc:chgData name="Kennel, Victoria L" userId="bea2ce9f-b304-4c50-9964-aaf48be1c684" providerId="ADAL" clId="{7DB92FD2-7DBD-4473-8912-8E774EA645FB}"/>
    <pc:docChg chg="undo custSel addSld delSld modSld sldOrd modSection">
      <pc:chgData name="Kennel, Victoria L" userId="bea2ce9f-b304-4c50-9964-aaf48be1c684" providerId="ADAL" clId="{7DB92FD2-7DBD-4473-8912-8E774EA645FB}" dt="2024-08-19T22:30:14.217" v="5237"/>
      <pc:docMkLst>
        <pc:docMk/>
      </pc:docMkLst>
      <pc:sldChg chg="del">
        <pc:chgData name="Kennel, Victoria L" userId="bea2ce9f-b304-4c50-9964-aaf48be1c684" providerId="ADAL" clId="{7DB92FD2-7DBD-4473-8912-8E774EA645FB}" dt="2024-08-15T22:51:32.514" v="0" actId="47"/>
        <pc:sldMkLst>
          <pc:docMk/>
          <pc:sldMk cId="3494641265" sldId="259"/>
        </pc:sldMkLst>
      </pc:sldChg>
      <pc:sldChg chg="addSp delSp modSp mod modNotesTx">
        <pc:chgData name="Kennel, Victoria L" userId="bea2ce9f-b304-4c50-9964-aaf48be1c684" providerId="ADAL" clId="{7DB92FD2-7DBD-4473-8912-8E774EA645FB}" dt="2024-08-16T19:06:08.309" v="3695"/>
        <pc:sldMkLst>
          <pc:docMk/>
          <pc:sldMk cId="4206902024" sldId="265"/>
        </pc:sldMkLst>
        <pc:spChg chg="mod">
          <ac:chgData name="Kennel, Victoria L" userId="bea2ce9f-b304-4c50-9964-aaf48be1c684" providerId="ADAL" clId="{7DB92FD2-7DBD-4473-8912-8E774EA645FB}" dt="2024-08-16T18:30:24.868" v="2128" actId="20577"/>
          <ac:spMkLst>
            <pc:docMk/>
            <pc:sldMk cId="4206902024" sldId="265"/>
            <ac:spMk id="2" creationId="{00000000-0000-0000-0000-000000000000}"/>
          </ac:spMkLst>
        </pc:spChg>
        <pc:spChg chg="mod">
          <ac:chgData name="Kennel, Victoria L" userId="bea2ce9f-b304-4c50-9964-aaf48be1c684" providerId="ADAL" clId="{7DB92FD2-7DBD-4473-8912-8E774EA645FB}" dt="2024-08-16T18:32:12.067" v="2213" actId="14100"/>
          <ac:spMkLst>
            <pc:docMk/>
            <pc:sldMk cId="4206902024" sldId="265"/>
            <ac:spMk id="3" creationId="{5A798340-6AEF-073A-BE90-F87D2D98A25C}"/>
          </ac:spMkLst>
        </pc:spChg>
        <pc:spChg chg="add del mod">
          <ac:chgData name="Kennel, Victoria L" userId="bea2ce9f-b304-4c50-9964-aaf48be1c684" providerId="ADAL" clId="{7DB92FD2-7DBD-4473-8912-8E774EA645FB}" dt="2024-08-16T18:32:04.739" v="2211" actId="478"/>
          <ac:spMkLst>
            <pc:docMk/>
            <pc:sldMk cId="4206902024" sldId="265"/>
            <ac:spMk id="7" creationId="{3FDFBB7A-1A27-38BA-5CF2-80EC34A0871A}"/>
          </ac:spMkLst>
        </pc:spChg>
        <pc:spChg chg="add mod">
          <ac:chgData name="Kennel, Victoria L" userId="bea2ce9f-b304-4c50-9964-aaf48be1c684" providerId="ADAL" clId="{7DB92FD2-7DBD-4473-8912-8E774EA645FB}" dt="2024-08-16T19:06:08.309" v="3695"/>
          <ac:spMkLst>
            <pc:docMk/>
            <pc:sldMk cId="4206902024" sldId="265"/>
            <ac:spMk id="8" creationId="{61E06FE9-37ED-9A6F-CC70-B668A356BBE6}"/>
          </ac:spMkLst>
        </pc:spChg>
        <pc:graphicFrameChg chg="del mod">
          <ac:chgData name="Kennel, Victoria L" userId="bea2ce9f-b304-4c50-9964-aaf48be1c684" providerId="ADAL" clId="{7DB92FD2-7DBD-4473-8912-8E774EA645FB}" dt="2024-08-16T18:31:19.987" v="2209" actId="478"/>
          <ac:graphicFrameMkLst>
            <pc:docMk/>
            <pc:sldMk cId="4206902024" sldId="265"/>
            <ac:graphicFrameMk id="4" creationId="{1C3FEEB1-547C-4F52-A7D5-3F07A1DF8149}"/>
          </ac:graphicFrameMkLst>
        </pc:graphicFrameChg>
        <pc:graphicFrameChg chg="add mod modGraphic">
          <ac:chgData name="Kennel, Victoria L" userId="bea2ce9f-b304-4c50-9964-aaf48be1c684" providerId="ADAL" clId="{7DB92FD2-7DBD-4473-8912-8E774EA645FB}" dt="2024-08-16T18:39:34.519" v="2328"/>
          <ac:graphicFrameMkLst>
            <pc:docMk/>
            <pc:sldMk cId="4206902024" sldId="265"/>
            <ac:graphicFrameMk id="5" creationId="{114F9A37-959E-EB95-DF72-15A3E401FB17}"/>
          </ac:graphicFrameMkLst>
        </pc:graphicFrameChg>
        <pc:picChg chg="add del mod">
          <ac:chgData name="Kennel, Victoria L" userId="bea2ce9f-b304-4c50-9964-aaf48be1c684" providerId="ADAL" clId="{7DB92FD2-7DBD-4473-8912-8E774EA645FB}" dt="2024-08-16T18:32:02.759" v="2210" actId="478"/>
          <ac:picMkLst>
            <pc:docMk/>
            <pc:sldMk cId="4206902024" sldId="265"/>
            <ac:picMk id="6" creationId="{59909C75-DF98-A43B-E2AE-74F7068998F2}"/>
          </ac:picMkLst>
        </pc:picChg>
      </pc:sldChg>
      <pc:sldChg chg="ord">
        <pc:chgData name="Kennel, Victoria L" userId="bea2ce9f-b304-4c50-9964-aaf48be1c684" providerId="ADAL" clId="{7DB92FD2-7DBD-4473-8912-8E774EA645FB}" dt="2024-08-16T17:49:47.749" v="2010"/>
        <pc:sldMkLst>
          <pc:docMk/>
          <pc:sldMk cId="4229440793" sldId="268"/>
        </pc:sldMkLst>
      </pc:sldChg>
      <pc:sldChg chg="modSp mod ord">
        <pc:chgData name="Kennel, Victoria L" userId="bea2ce9f-b304-4c50-9964-aaf48be1c684" providerId="ADAL" clId="{7DB92FD2-7DBD-4473-8912-8E774EA645FB}" dt="2024-08-16T18:40:40.787" v="2373" actId="20577"/>
        <pc:sldMkLst>
          <pc:docMk/>
          <pc:sldMk cId="3838793013" sldId="277"/>
        </pc:sldMkLst>
        <pc:spChg chg="mod">
          <ac:chgData name="Kennel, Victoria L" userId="bea2ce9f-b304-4c50-9964-aaf48be1c684" providerId="ADAL" clId="{7DB92FD2-7DBD-4473-8912-8E774EA645FB}" dt="2024-08-16T18:40:40.787" v="2373" actId="20577"/>
          <ac:spMkLst>
            <pc:docMk/>
            <pc:sldMk cId="3838793013" sldId="277"/>
            <ac:spMk id="2" creationId="{00000000-0000-0000-0000-000000000000}"/>
          </ac:spMkLst>
        </pc:spChg>
      </pc:sldChg>
      <pc:sldChg chg="addSp modSp mod ord modClrScheme chgLayout">
        <pc:chgData name="Kennel, Victoria L" userId="bea2ce9f-b304-4c50-9964-aaf48be1c684" providerId="ADAL" clId="{7DB92FD2-7DBD-4473-8912-8E774EA645FB}" dt="2024-08-19T22:13:21.285" v="5220" actId="1036"/>
        <pc:sldMkLst>
          <pc:docMk/>
          <pc:sldMk cId="385583187" sldId="279"/>
        </pc:sldMkLst>
        <pc:spChg chg="mod ord">
          <ac:chgData name="Kennel, Victoria L" userId="bea2ce9f-b304-4c50-9964-aaf48be1c684" providerId="ADAL" clId="{7DB92FD2-7DBD-4473-8912-8E774EA645FB}" dt="2024-08-19T22:12:46.057" v="5205" actId="700"/>
          <ac:spMkLst>
            <pc:docMk/>
            <pc:sldMk cId="385583187" sldId="279"/>
            <ac:spMk id="2" creationId="{00000000-0000-0000-0000-000000000000}"/>
          </ac:spMkLst>
        </pc:spChg>
        <pc:spChg chg="add mod">
          <ac:chgData name="Kennel, Victoria L" userId="bea2ce9f-b304-4c50-9964-aaf48be1c684" providerId="ADAL" clId="{7DB92FD2-7DBD-4473-8912-8E774EA645FB}" dt="2024-08-19T22:10:56.343" v="5200"/>
          <ac:spMkLst>
            <pc:docMk/>
            <pc:sldMk cId="385583187" sldId="279"/>
            <ac:spMk id="3" creationId="{0EB4F4FD-63AA-7E4D-0BE8-0423C8C7B61F}"/>
          </ac:spMkLst>
        </pc:spChg>
        <pc:spChg chg="add mod">
          <ac:chgData name="Kennel, Victoria L" userId="bea2ce9f-b304-4c50-9964-aaf48be1c684" providerId="ADAL" clId="{7DB92FD2-7DBD-4473-8912-8E774EA645FB}" dt="2024-08-19T22:13:15.667" v="5217" actId="1076"/>
          <ac:spMkLst>
            <pc:docMk/>
            <pc:sldMk cId="385583187" sldId="279"/>
            <ac:spMk id="4" creationId="{18E3BFC2-D8DB-180B-0E02-D9F511DF73A6}"/>
          </ac:spMkLst>
        </pc:spChg>
        <pc:graphicFrameChg chg="mod ord">
          <ac:chgData name="Kennel, Victoria L" userId="bea2ce9f-b304-4c50-9964-aaf48be1c684" providerId="ADAL" clId="{7DB92FD2-7DBD-4473-8912-8E774EA645FB}" dt="2024-08-19T22:13:21.285" v="5220" actId="1036"/>
          <ac:graphicFrameMkLst>
            <pc:docMk/>
            <pc:sldMk cId="385583187" sldId="279"/>
            <ac:graphicFrameMk id="5" creationId="{00000000-0000-0000-0000-000000000000}"/>
          </ac:graphicFrameMkLst>
        </pc:graphicFrameChg>
      </pc:sldChg>
      <pc:sldChg chg="addSp modSp mod ord">
        <pc:chgData name="Kennel, Victoria L" userId="bea2ce9f-b304-4c50-9964-aaf48be1c684" providerId="ADAL" clId="{7DB92FD2-7DBD-4473-8912-8E774EA645FB}" dt="2024-08-19T22:13:44.539" v="5221"/>
        <pc:sldMkLst>
          <pc:docMk/>
          <pc:sldMk cId="3441876324" sldId="289"/>
        </pc:sldMkLst>
        <pc:spChg chg="mod">
          <ac:chgData name="Kennel, Victoria L" userId="bea2ce9f-b304-4c50-9964-aaf48be1c684" providerId="ADAL" clId="{7DB92FD2-7DBD-4473-8912-8E774EA645FB}" dt="2024-08-16T17:49:34.545" v="2006" actId="20577"/>
          <ac:spMkLst>
            <pc:docMk/>
            <pc:sldMk cId="3441876324" sldId="289"/>
            <ac:spMk id="2" creationId="{7DF2EA52-E034-4820-8FC3-FF1CAB19C534}"/>
          </ac:spMkLst>
        </pc:spChg>
        <pc:spChg chg="add mod">
          <ac:chgData name="Kennel, Victoria L" userId="bea2ce9f-b304-4c50-9964-aaf48be1c684" providerId="ADAL" clId="{7DB92FD2-7DBD-4473-8912-8E774EA645FB}" dt="2024-08-19T22:13:44.539" v="5221"/>
          <ac:spMkLst>
            <pc:docMk/>
            <pc:sldMk cId="3441876324" sldId="289"/>
            <ac:spMk id="4" creationId="{4C54C9B9-B2E1-181D-7301-6C45AEB449BC}"/>
          </ac:spMkLst>
        </pc:spChg>
      </pc:sldChg>
      <pc:sldChg chg="del ord">
        <pc:chgData name="Kennel, Victoria L" userId="bea2ce9f-b304-4c50-9964-aaf48be1c684" providerId="ADAL" clId="{7DB92FD2-7DBD-4473-8912-8E774EA645FB}" dt="2024-08-19T22:13:46.736" v="5222" actId="47"/>
        <pc:sldMkLst>
          <pc:docMk/>
          <pc:sldMk cId="1472953492" sldId="292"/>
        </pc:sldMkLst>
      </pc:sldChg>
      <pc:sldChg chg="ord">
        <pc:chgData name="Kennel, Victoria L" userId="bea2ce9f-b304-4c50-9964-aaf48be1c684" providerId="ADAL" clId="{7DB92FD2-7DBD-4473-8912-8E774EA645FB}" dt="2024-08-15T23:49:48.718" v="1376"/>
        <pc:sldMkLst>
          <pc:docMk/>
          <pc:sldMk cId="2891461907" sldId="294"/>
        </pc:sldMkLst>
      </pc:sldChg>
      <pc:sldChg chg="del">
        <pc:chgData name="Kennel, Victoria L" userId="bea2ce9f-b304-4c50-9964-aaf48be1c684" providerId="ADAL" clId="{7DB92FD2-7DBD-4473-8912-8E774EA645FB}" dt="2024-08-15T23:50:00.201" v="1377" actId="47"/>
        <pc:sldMkLst>
          <pc:docMk/>
          <pc:sldMk cId="465874026" sldId="296"/>
        </pc:sldMkLst>
      </pc:sldChg>
      <pc:sldChg chg="del">
        <pc:chgData name="Kennel, Victoria L" userId="bea2ce9f-b304-4c50-9964-aaf48be1c684" providerId="ADAL" clId="{7DB92FD2-7DBD-4473-8912-8E774EA645FB}" dt="2024-08-16T17:49:55.962" v="2013" actId="2696"/>
        <pc:sldMkLst>
          <pc:docMk/>
          <pc:sldMk cId="1975975800" sldId="298"/>
        </pc:sldMkLst>
      </pc:sldChg>
      <pc:sldChg chg="ord">
        <pc:chgData name="Kennel, Victoria L" userId="bea2ce9f-b304-4c50-9964-aaf48be1c684" providerId="ADAL" clId="{7DB92FD2-7DBD-4473-8912-8E774EA645FB}" dt="2024-08-19T22:30:14.217" v="5237"/>
        <pc:sldMkLst>
          <pc:docMk/>
          <pc:sldMk cId="2597373046" sldId="300"/>
        </pc:sldMkLst>
      </pc:sldChg>
      <pc:sldChg chg="addSp modSp mod">
        <pc:chgData name="Kennel, Victoria L" userId="bea2ce9f-b304-4c50-9964-aaf48be1c684" providerId="ADAL" clId="{7DB92FD2-7DBD-4473-8912-8E774EA645FB}" dt="2024-08-15T23:06:01.766" v="1057" actId="20577"/>
        <pc:sldMkLst>
          <pc:docMk/>
          <pc:sldMk cId="3934837925" sldId="301"/>
        </pc:sldMkLst>
        <pc:spChg chg="mod">
          <ac:chgData name="Kennel, Victoria L" userId="bea2ce9f-b304-4c50-9964-aaf48be1c684" providerId="ADAL" clId="{7DB92FD2-7DBD-4473-8912-8E774EA645FB}" dt="2024-08-15T22:59:39.695" v="819" actId="20577"/>
          <ac:spMkLst>
            <pc:docMk/>
            <pc:sldMk cId="3934837925" sldId="301"/>
            <ac:spMk id="2" creationId="{1055C6D9-5D22-BAA5-36A3-245BF5A74CDF}"/>
          </ac:spMkLst>
        </pc:spChg>
        <pc:spChg chg="mod">
          <ac:chgData name="Kennel, Victoria L" userId="bea2ce9f-b304-4c50-9964-aaf48be1c684" providerId="ADAL" clId="{7DB92FD2-7DBD-4473-8912-8E774EA645FB}" dt="2024-08-15T23:05:13.619" v="995" actId="1036"/>
          <ac:spMkLst>
            <pc:docMk/>
            <pc:sldMk cId="3934837925" sldId="301"/>
            <ac:spMk id="3" creationId="{20092036-C65C-A08B-60AC-95CC819CF385}"/>
          </ac:spMkLst>
        </pc:spChg>
        <pc:spChg chg="add mod">
          <ac:chgData name="Kennel, Victoria L" userId="bea2ce9f-b304-4c50-9964-aaf48be1c684" providerId="ADAL" clId="{7DB92FD2-7DBD-4473-8912-8E774EA645FB}" dt="2024-08-15T23:05:07.877" v="989" actId="404"/>
          <ac:spMkLst>
            <pc:docMk/>
            <pc:sldMk cId="3934837925" sldId="301"/>
            <ac:spMk id="4" creationId="{7DF0B441-02E2-52D6-297A-74CCDB60276A}"/>
          </ac:spMkLst>
        </pc:spChg>
        <pc:spChg chg="add mod">
          <ac:chgData name="Kennel, Victoria L" userId="bea2ce9f-b304-4c50-9964-aaf48be1c684" providerId="ADAL" clId="{7DB92FD2-7DBD-4473-8912-8E774EA645FB}" dt="2024-08-15T23:06:01.766" v="1057" actId="20577"/>
          <ac:spMkLst>
            <pc:docMk/>
            <pc:sldMk cId="3934837925" sldId="301"/>
            <ac:spMk id="5" creationId="{DA6F13E3-911E-5C82-1B40-42DE101E81DD}"/>
          </ac:spMkLst>
        </pc:spChg>
      </pc:sldChg>
      <pc:sldChg chg="addSp delSp modSp new mod">
        <pc:chgData name="Kennel, Victoria L" userId="bea2ce9f-b304-4c50-9964-aaf48be1c684" providerId="ADAL" clId="{7DB92FD2-7DBD-4473-8912-8E774EA645FB}" dt="2024-08-19T22:12:02.233" v="5202" actId="16804"/>
        <pc:sldMkLst>
          <pc:docMk/>
          <pc:sldMk cId="2284358716" sldId="302"/>
        </pc:sldMkLst>
        <pc:spChg chg="mod">
          <ac:chgData name="Kennel, Victoria L" userId="bea2ce9f-b304-4c50-9964-aaf48be1c684" providerId="ADAL" clId="{7DB92FD2-7DBD-4473-8912-8E774EA645FB}" dt="2024-08-15T23:06:36.084" v="1083" actId="20577"/>
          <ac:spMkLst>
            <pc:docMk/>
            <pc:sldMk cId="2284358716" sldId="302"/>
            <ac:spMk id="2" creationId="{6C77530F-DC90-AE77-C3A6-400B1A3D68D0}"/>
          </ac:spMkLst>
        </pc:spChg>
        <pc:spChg chg="del">
          <ac:chgData name="Kennel, Victoria L" userId="bea2ce9f-b304-4c50-9964-aaf48be1c684" providerId="ADAL" clId="{7DB92FD2-7DBD-4473-8912-8E774EA645FB}" dt="2024-08-15T23:06:57.718" v="1084" actId="1032"/>
          <ac:spMkLst>
            <pc:docMk/>
            <pc:sldMk cId="2284358716" sldId="302"/>
            <ac:spMk id="3" creationId="{A3CC1C2B-F10C-9930-5419-B591F77FEB74}"/>
          </ac:spMkLst>
        </pc:spChg>
        <pc:spChg chg="add mod">
          <ac:chgData name="Kennel, Victoria L" userId="bea2ce9f-b304-4c50-9964-aaf48be1c684" providerId="ADAL" clId="{7DB92FD2-7DBD-4473-8912-8E774EA645FB}" dt="2024-08-15T23:07:48.749" v="1167" actId="20577"/>
          <ac:spMkLst>
            <pc:docMk/>
            <pc:sldMk cId="2284358716" sldId="302"/>
            <ac:spMk id="5" creationId="{2E80AF64-B5C3-46A3-C451-12329FACE5A5}"/>
          </ac:spMkLst>
        </pc:spChg>
        <pc:graphicFrameChg chg="add mod modGraphic">
          <ac:chgData name="Kennel, Victoria L" userId="bea2ce9f-b304-4c50-9964-aaf48be1c684" providerId="ADAL" clId="{7DB92FD2-7DBD-4473-8912-8E774EA645FB}" dt="2024-08-19T22:12:02.233" v="5202" actId="16804"/>
          <ac:graphicFrameMkLst>
            <pc:docMk/>
            <pc:sldMk cId="2284358716" sldId="302"/>
            <ac:graphicFrameMk id="4" creationId="{3B57392E-1531-CF80-19FE-5572CF7496BD}"/>
          </ac:graphicFrameMkLst>
        </pc:graphicFrameChg>
      </pc:sldChg>
      <pc:sldChg chg="addSp delSp modSp new mod ord modNotesTx">
        <pc:chgData name="Kennel, Victoria L" userId="bea2ce9f-b304-4c50-9964-aaf48be1c684" providerId="ADAL" clId="{7DB92FD2-7DBD-4473-8912-8E774EA645FB}" dt="2024-08-19T22:29:40.630" v="5231" actId="14100"/>
        <pc:sldMkLst>
          <pc:docMk/>
          <pc:sldMk cId="3270704852" sldId="303"/>
        </pc:sldMkLst>
        <pc:spChg chg="mod">
          <ac:chgData name="Kennel, Victoria L" userId="bea2ce9f-b304-4c50-9964-aaf48be1c684" providerId="ADAL" clId="{7DB92FD2-7DBD-4473-8912-8E774EA645FB}" dt="2024-08-15T23:31:44.353" v="1300" actId="20577"/>
          <ac:spMkLst>
            <pc:docMk/>
            <pc:sldMk cId="3270704852" sldId="303"/>
            <ac:spMk id="2" creationId="{0BD40007-88C9-0C78-1D85-D3659D8B78C7}"/>
          </ac:spMkLst>
        </pc:spChg>
        <pc:spChg chg="del mod">
          <ac:chgData name="Kennel, Victoria L" userId="bea2ce9f-b304-4c50-9964-aaf48be1c684" providerId="ADAL" clId="{7DB92FD2-7DBD-4473-8912-8E774EA645FB}" dt="2024-08-16T18:41:39.514" v="2445" actId="478"/>
          <ac:spMkLst>
            <pc:docMk/>
            <pc:sldMk cId="3270704852" sldId="303"/>
            <ac:spMk id="3" creationId="{00F9344E-2C49-B4D4-8531-5086AF025B88}"/>
          </ac:spMkLst>
        </pc:spChg>
        <pc:spChg chg="add mod">
          <ac:chgData name="Kennel, Victoria L" userId="bea2ce9f-b304-4c50-9964-aaf48be1c684" providerId="ADAL" clId="{7DB92FD2-7DBD-4473-8912-8E774EA645FB}" dt="2024-08-16T00:02:24.410" v="1803"/>
          <ac:spMkLst>
            <pc:docMk/>
            <pc:sldMk cId="3270704852" sldId="303"/>
            <ac:spMk id="4" creationId="{39891F35-FA8D-7BF5-56E0-6BFC95FDB8E2}"/>
          </ac:spMkLst>
        </pc:spChg>
        <pc:spChg chg="add mod">
          <ac:chgData name="Kennel, Victoria L" userId="bea2ce9f-b304-4c50-9964-aaf48be1c684" providerId="ADAL" clId="{7DB92FD2-7DBD-4473-8912-8E774EA645FB}" dt="2024-08-16T18:41:30.991" v="2443" actId="20577"/>
          <ac:spMkLst>
            <pc:docMk/>
            <pc:sldMk cId="3270704852" sldId="303"/>
            <ac:spMk id="5" creationId="{93E6577B-B86B-CC51-0025-25B12DA150BB}"/>
          </ac:spMkLst>
        </pc:spChg>
        <pc:spChg chg="add del mod">
          <ac:chgData name="Kennel, Victoria L" userId="bea2ce9f-b304-4c50-9964-aaf48be1c684" providerId="ADAL" clId="{7DB92FD2-7DBD-4473-8912-8E774EA645FB}" dt="2024-08-16T18:41:43.067" v="2446" actId="478"/>
          <ac:spMkLst>
            <pc:docMk/>
            <pc:sldMk cId="3270704852" sldId="303"/>
            <ac:spMk id="7" creationId="{4F4A84A1-60CA-873E-88BD-95C347F74066}"/>
          </ac:spMkLst>
        </pc:spChg>
        <pc:graphicFrameChg chg="add mod">
          <ac:chgData name="Kennel, Victoria L" userId="bea2ce9f-b304-4c50-9964-aaf48be1c684" providerId="ADAL" clId="{7DB92FD2-7DBD-4473-8912-8E774EA645FB}" dt="2024-08-19T22:29:40.630" v="5231" actId="14100"/>
          <ac:graphicFrameMkLst>
            <pc:docMk/>
            <pc:sldMk cId="3270704852" sldId="303"/>
            <ac:graphicFrameMk id="8" creationId="{35D9525C-A6AA-DB32-4DDF-FF35DEED4A97}"/>
          </ac:graphicFrameMkLst>
        </pc:graphicFrameChg>
      </pc:sldChg>
      <pc:sldChg chg="new del">
        <pc:chgData name="Kennel, Victoria L" userId="bea2ce9f-b304-4c50-9964-aaf48be1c684" providerId="ADAL" clId="{7DB92FD2-7DBD-4473-8912-8E774EA645FB}" dt="2024-08-15T23:27:56.111" v="1288" actId="47"/>
        <pc:sldMkLst>
          <pc:docMk/>
          <pc:sldMk cId="3620611044" sldId="303"/>
        </pc:sldMkLst>
      </pc:sldChg>
      <pc:sldChg chg="addSp delSp modSp new mod ord">
        <pc:chgData name="Kennel, Victoria L" userId="bea2ce9f-b304-4c50-9964-aaf48be1c684" providerId="ADAL" clId="{7DB92FD2-7DBD-4473-8912-8E774EA645FB}" dt="2024-08-16T19:02:48.403" v="3503" actId="18131"/>
        <pc:sldMkLst>
          <pc:docMk/>
          <pc:sldMk cId="1046848948" sldId="304"/>
        </pc:sldMkLst>
        <pc:spChg chg="mod">
          <ac:chgData name="Kennel, Victoria L" userId="bea2ce9f-b304-4c50-9964-aaf48be1c684" providerId="ADAL" clId="{7DB92FD2-7DBD-4473-8912-8E774EA645FB}" dt="2024-08-15T23:31:57.491" v="1313" actId="20577"/>
          <ac:spMkLst>
            <pc:docMk/>
            <pc:sldMk cId="1046848948" sldId="304"/>
            <ac:spMk id="2" creationId="{5C95499D-BF75-D302-E834-3666B14DB13B}"/>
          </ac:spMkLst>
        </pc:spChg>
        <pc:spChg chg="del mod">
          <ac:chgData name="Kennel, Victoria L" userId="bea2ce9f-b304-4c50-9964-aaf48be1c684" providerId="ADAL" clId="{7DB92FD2-7DBD-4473-8912-8E774EA645FB}" dt="2024-08-16T18:56:12.709" v="3323" actId="478"/>
          <ac:spMkLst>
            <pc:docMk/>
            <pc:sldMk cId="1046848948" sldId="304"/>
            <ac:spMk id="3" creationId="{8ACDA151-F235-19E3-7D9D-E22678B80284}"/>
          </ac:spMkLst>
        </pc:spChg>
        <pc:spChg chg="add mod">
          <ac:chgData name="Kennel, Victoria L" userId="bea2ce9f-b304-4c50-9964-aaf48be1c684" providerId="ADAL" clId="{7DB92FD2-7DBD-4473-8912-8E774EA645FB}" dt="2024-08-16T00:02:26.767" v="1804"/>
          <ac:spMkLst>
            <pc:docMk/>
            <pc:sldMk cId="1046848948" sldId="304"/>
            <ac:spMk id="4" creationId="{986A3BE5-39A0-9D89-9C66-9B22640A3DF7}"/>
          </ac:spMkLst>
        </pc:spChg>
        <pc:spChg chg="add mod">
          <ac:chgData name="Kennel, Victoria L" userId="bea2ce9f-b304-4c50-9964-aaf48be1c684" providerId="ADAL" clId="{7DB92FD2-7DBD-4473-8912-8E774EA645FB}" dt="2024-08-16T18:55:43.505" v="3322" actId="313"/>
          <ac:spMkLst>
            <pc:docMk/>
            <pc:sldMk cId="1046848948" sldId="304"/>
            <ac:spMk id="5" creationId="{56FE9BF4-5C13-F666-5CE3-85F531D08EAE}"/>
          </ac:spMkLst>
        </pc:spChg>
        <pc:spChg chg="add del mod">
          <ac:chgData name="Kennel, Victoria L" userId="bea2ce9f-b304-4c50-9964-aaf48be1c684" providerId="ADAL" clId="{7DB92FD2-7DBD-4473-8912-8E774EA645FB}" dt="2024-08-16T18:56:15.661" v="3324" actId="478"/>
          <ac:spMkLst>
            <pc:docMk/>
            <pc:sldMk cId="1046848948" sldId="304"/>
            <ac:spMk id="7" creationId="{218E9772-93FA-3559-97A8-97B4EE1E2F18}"/>
          </ac:spMkLst>
        </pc:spChg>
        <pc:graphicFrameChg chg="add mod">
          <ac:chgData name="Kennel, Victoria L" userId="bea2ce9f-b304-4c50-9964-aaf48be1c684" providerId="ADAL" clId="{7DB92FD2-7DBD-4473-8912-8E774EA645FB}" dt="2024-08-16T19:02:48.403" v="3503" actId="18131"/>
          <ac:graphicFrameMkLst>
            <pc:docMk/>
            <pc:sldMk cId="1046848948" sldId="304"/>
            <ac:graphicFrameMk id="8" creationId="{718B4788-1AF5-03B9-AFBB-16AC5E3001F3}"/>
          </ac:graphicFrameMkLst>
        </pc:graphicFrameChg>
      </pc:sldChg>
      <pc:sldChg chg="modSp new del mod ord">
        <pc:chgData name="Kennel, Victoria L" userId="bea2ce9f-b304-4c50-9964-aaf48be1c684" providerId="ADAL" clId="{7DB92FD2-7DBD-4473-8912-8E774EA645FB}" dt="2024-08-15T23:49:30.754" v="1372" actId="47"/>
        <pc:sldMkLst>
          <pc:docMk/>
          <pc:sldMk cId="3390636574" sldId="305"/>
        </pc:sldMkLst>
        <pc:spChg chg="mod">
          <ac:chgData name="Kennel, Victoria L" userId="bea2ce9f-b304-4c50-9964-aaf48be1c684" providerId="ADAL" clId="{7DB92FD2-7DBD-4473-8912-8E774EA645FB}" dt="2024-08-15T23:32:03.176" v="1323" actId="20577"/>
          <ac:spMkLst>
            <pc:docMk/>
            <pc:sldMk cId="3390636574" sldId="305"/>
            <ac:spMk id="2" creationId="{EAF26D02-1E0A-E6D2-6714-15EFC51E33F7}"/>
          </ac:spMkLst>
        </pc:spChg>
      </pc:sldChg>
      <pc:sldChg chg="addSp delSp modSp new mod ord">
        <pc:chgData name="Kennel, Victoria L" userId="bea2ce9f-b304-4c50-9964-aaf48be1c684" providerId="ADAL" clId="{7DB92FD2-7DBD-4473-8912-8E774EA645FB}" dt="2024-08-19T22:07:16.366" v="4951"/>
        <pc:sldMkLst>
          <pc:docMk/>
          <pc:sldMk cId="3172024882" sldId="306"/>
        </pc:sldMkLst>
        <pc:spChg chg="mod">
          <ac:chgData name="Kennel, Victoria L" userId="bea2ce9f-b304-4c50-9964-aaf48be1c684" providerId="ADAL" clId="{7DB92FD2-7DBD-4473-8912-8E774EA645FB}" dt="2024-08-15T23:46:52.457" v="1350" actId="20577"/>
          <ac:spMkLst>
            <pc:docMk/>
            <pc:sldMk cId="3172024882" sldId="306"/>
            <ac:spMk id="2" creationId="{73CA3CAB-6551-CC2C-A802-60BE967B3AC0}"/>
          </ac:spMkLst>
        </pc:spChg>
        <pc:spChg chg="del mod">
          <ac:chgData name="Kennel, Victoria L" userId="bea2ce9f-b304-4c50-9964-aaf48be1c684" providerId="ADAL" clId="{7DB92FD2-7DBD-4473-8912-8E774EA645FB}" dt="2024-08-19T21:54:09.729" v="4611" actId="478"/>
          <ac:spMkLst>
            <pc:docMk/>
            <pc:sldMk cId="3172024882" sldId="306"/>
            <ac:spMk id="3" creationId="{AC4791F2-CA22-5720-53C4-5FD0951A382C}"/>
          </ac:spMkLst>
        </pc:spChg>
        <pc:spChg chg="add mod">
          <ac:chgData name="Kennel, Victoria L" userId="bea2ce9f-b304-4c50-9964-aaf48be1c684" providerId="ADAL" clId="{7DB92FD2-7DBD-4473-8912-8E774EA645FB}" dt="2024-08-16T00:02:30.591" v="1805"/>
          <ac:spMkLst>
            <pc:docMk/>
            <pc:sldMk cId="3172024882" sldId="306"/>
            <ac:spMk id="4" creationId="{0DE9161A-5391-F057-2199-036BEB990F1C}"/>
          </ac:spMkLst>
        </pc:spChg>
        <pc:spChg chg="add del mod">
          <ac:chgData name="Kennel, Victoria L" userId="bea2ce9f-b304-4c50-9964-aaf48be1c684" providerId="ADAL" clId="{7DB92FD2-7DBD-4473-8912-8E774EA645FB}" dt="2024-08-19T21:54:13.447" v="4612" actId="478"/>
          <ac:spMkLst>
            <pc:docMk/>
            <pc:sldMk cId="3172024882" sldId="306"/>
            <ac:spMk id="6" creationId="{4108E823-A691-1902-EEF9-5FE427AEDD07}"/>
          </ac:spMkLst>
        </pc:spChg>
        <pc:spChg chg="add mod">
          <ac:chgData name="Kennel, Victoria L" userId="bea2ce9f-b304-4c50-9964-aaf48be1c684" providerId="ADAL" clId="{7DB92FD2-7DBD-4473-8912-8E774EA645FB}" dt="2024-08-19T22:06:52.740" v="4939" actId="20577"/>
          <ac:spMkLst>
            <pc:docMk/>
            <pc:sldMk cId="3172024882" sldId="306"/>
            <ac:spMk id="7" creationId="{E62CC6EA-ED03-ECF1-0A97-1F85280A0533}"/>
          </ac:spMkLst>
        </pc:spChg>
        <pc:spChg chg="add mod">
          <ac:chgData name="Kennel, Victoria L" userId="bea2ce9f-b304-4c50-9964-aaf48be1c684" providerId="ADAL" clId="{7DB92FD2-7DBD-4473-8912-8E774EA645FB}" dt="2024-08-19T22:07:07.228" v="4949" actId="20577"/>
          <ac:spMkLst>
            <pc:docMk/>
            <pc:sldMk cId="3172024882" sldId="306"/>
            <ac:spMk id="9" creationId="{E8DAD88F-6982-E3F6-2ECF-5AED7DBAFC5E}"/>
          </ac:spMkLst>
        </pc:spChg>
        <pc:graphicFrameChg chg="add mod">
          <ac:chgData name="Kennel, Victoria L" userId="bea2ce9f-b304-4c50-9964-aaf48be1c684" providerId="ADAL" clId="{7DB92FD2-7DBD-4473-8912-8E774EA645FB}" dt="2024-08-19T22:06:55.801" v="4944" actId="1035"/>
          <ac:graphicFrameMkLst>
            <pc:docMk/>
            <pc:sldMk cId="3172024882" sldId="306"/>
            <ac:graphicFrameMk id="8" creationId="{7B1F4240-5D0A-8B8D-C7F1-17CC2D96A9FE}"/>
          </ac:graphicFrameMkLst>
        </pc:graphicFrameChg>
      </pc:sldChg>
      <pc:sldChg chg="add del">
        <pc:chgData name="Kennel, Victoria L" userId="bea2ce9f-b304-4c50-9964-aaf48be1c684" providerId="ADAL" clId="{7DB92FD2-7DBD-4473-8912-8E774EA645FB}" dt="2024-08-19T21:52:56.188" v="4608" actId="47"/>
        <pc:sldMkLst>
          <pc:docMk/>
          <pc:sldMk cId="1329277026" sldId="307"/>
        </pc:sldMkLst>
      </pc:sldChg>
      <pc:sldChg chg="addSp delSp modSp add mod">
        <pc:chgData name="Kennel, Victoria L" userId="bea2ce9f-b304-4c50-9964-aaf48be1c684" providerId="ADAL" clId="{7DB92FD2-7DBD-4473-8912-8E774EA645FB}" dt="2024-08-19T21:28:47.025" v="3943" actId="114"/>
        <pc:sldMkLst>
          <pc:docMk/>
          <pc:sldMk cId="1946775012" sldId="308"/>
        </pc:sldMkLst>
        <pc:spChg chg="mod">
          <ac:chgData name="Kennel, Victoria L" userId="bea2ce9f-b304-4c50-9964-aaf48be1c684" providerId="ADAL" clId="{7DB92FD2-7DBD-4473-8912-8E774EA645FB}" dt="2024-08-16T19:04:25.282" v="3521" actId="20577"/>
          <ac:spMkLst>
            <pc:docMk/>
            <pc:sldMk cId="1946775012" sldId="308"/>
            <ac:spMk id="2" creationId="{73CA3CAB-6551-CC2C-A802-60BE967B3AC0}"/>
          </ac:spMkLst>
        </pc:spChg>
        <pc:spChg chg="del mod">
          <ac:chgData name="Kennel, Victoria L" userId="bea2ce9f-b304-4c50-9964-aaf48be1c684" providerId="ADAL" clId="{7DB92FD2-7DBD-4473-8912-8E774EA645FB}" dt="2024-08-16T19:05:55.419" v="3693" actId="478"/>
          <ac:spMkLst>
            <pc:docMk/>
            <pc:sldMk cId="1946775012" sldId="308"/>
            <ac:spMk id="3" creationId="{AC4791F2-CA22-5720-53C4-5FD0951A382C}"/>
          </ac:spMkLst>
        </pc:spChg>
        <pc:spChg chg="add mod">
          <ac:chgData name="Kennel, Victoria L" userId="bea2ce9f-b304-4c50-9964-aaf48be1c684" providerId="ADAL" clId="{7DB92FD2-7DBD-4473-8912-8E774EA645FB}" dt="2024-08-16T19:05:32.256" v="3692" actId="20577"/>
          <ac:spMkLst>
            <pc:docMk/>
            <pc:sldMk cId="1946775012" sldId="308"/>
            <ac:spMk id="5" creationId="{0C856C49-81DD-F5DE-B482-0EB2D2DAFF3C}"/>
          </ac:spMkLst>
        </pc:spChg>
        <pc:spChg chg="add del mod">
          <ac:chgData name="Kennel, Victoria L" userId="bea2ce9f-b304-4c50-9964-aaf48be1c684" providerId="ADAL" clId="{7DB92FD2-7DBD-4473-8912-8E774EA645FB}" dt="2024-08-16T19:05:58.313" v="3694" actId="478"/>
          <ac:spMkLst>
            <pc:docMk/>
            <pc:sldMk cId="1946775012" sldId="308"/>
            <ac:spMk id="7" creationId="{7657AD1F-E771-8E4F-ACB9-CADC70C43D9A}"/>
          </ac:spMkLst>
        </pc:spChg>
        <pc:graphicFrameChg chg="add mod">
          <ac:chgData name="Kennel, Victoria L" userId="bea2ce9f-b304-4c50-9964-aaf48be1c684" providerId="ADAL" clId="{7DB92FD2-7DBD-4473-8912-8E774EA645FB}" dt="2024-08-19T21:28:47.025" v="3943" actId="114"/>
          <ac:graphicFrameMkLst>
            <pc:docMk/>
            <pc:sldMk cId="1946775012" sldId="308"/>
            <ac:graphicFrameMk id="3" creationId="{E1D7F9E7-40ED-34ED-0343-DDD5164A2559}"/>
          </ac:graphicFrameMkLst>
        </pc:graphicFrameChg>
      </pc:sldChg>
      <pc:sldChg chg="modSp add mod">
        <pc:chgData name="Kennel, Victoria L" userId="bea2ce9f-b304-4c50-9964-aaf48be1c684" providerId="ADAL" clId="{7DB92FD2-7DBD-4473-8912-8E774EA645FB}" dt="2024-08-19T22:12:16.890" v="5203" actId="20577"/>
        <pc:sldMkLst>
          <pc:docMk/>
          <pc:sldMk cId="666518180" sldId="309"/>
        </pc:sldMkLst>
        <pc:spChg chg="mod">
          <ac:chgData name="Kennel, Victoria L" userId="bea2ce9f-b304-4c50-9964-aaf48be1c684" providerId="ADAL" clId="{7DB92FD2-7DBD-4473-8912-8E774EA645FB}" dt="2024-08-19T22:12:16.890" v="5203" actId="20577"/>
          <ac:spMkLst>
            <pc:docMk/>
            <pc:sldMk cId="666518180" sldId="309"/>
            <ac:spMk id="2" creationId="{73CA3CAB-6551-CC2C-A802-60BE967B3AC0}"/>
          </ac:spMkLst>
        </pc:spChg>
        <pc:spChg chg="mod">
          <ac:chgData name="Kennel, Victoria L" userId="bea2ce9f-b304-4c50-9964-aaf48be1c684" providerId="ADAL" clId="{7DB92FD2-7DBD-4473-8912-8E774EA645FB}" dt="2024-08-19T21:31:23.491" v="4237" actId="20577"/>
          <ac:spMkLst>
            <pc:docMk/>
            <pc:sldMk cId="666518180" sldId="309"/>
            <ac:spMk id="4" creationId="{0DE9161A-5391-F057-2199-036BEB990F1C}"/>
          </ac:spMkLst>
        </pc:spChg>
        <pc:spChg chg="mod">
          <ac:chgData name="Kennel, Victoria L" userId="bea2ce9f-b304-4c50-9964-aaf48be1c684" providerId="ADAL" clId="{7DB92FD2-7DBD-4473-8912-8E774EA645FB}" dt="2024-08-19T21:34:14.929" v="4434" actId="313"/>
          <ac:spMkLst>
            <pc:docMk/>
            <pc:sldMk cId="666518180" sldId="309"/>
            <ac:spMk id="5" creationId="{0C856C49-81DD-F5DE-B482-0EB2D2DAFF3C}"/>
          </ac:spMkLst>
        </pc:spChg>
        <pc:graphicFrameChg chg="mod">
          <ac:chgData name="Kennel, Victoria L" userId="bea2ce9f-b304-4c50-9964-aaf48be1c684" providerId="ADAL" clId="{7DB92FD2-7DBD-4473-8912-8E774EA645FB}" dt="2024-08-19T21:52:43.417" v="4607" actId="18131"/>
          <ac:graphicFrameMkLst>
            <pc:docMk/>
            <pc:sldMk cId="666518180" sldId="309"/>
            <ac:graphicFrameMk id="3" creationId="{E1D7F9E7-40ED-34ED-0343-DDD5164A2559}"/>
          </ac:graphicFrameMkLst>
        </pc:graphicFrameChg>
      </pc:sldChg>
    </pc:docChg>
  </pc:docChgLst>
  <pc:docChgLst>
    <pc:chgData name="Kennel, Victoria L" userId="S::victoria.kennel@unmc.edu::bea2ce9f-b304-4c50-9964-aaf48be1c684" providerId="AD" clId="Web-{3F7B5A35-1C56-D882-DC9D-B12C6771649A}"/>
    <pc:docChg chg="modSld">
      <pc:chgData name="Kennel, Victoria L" userId="S::victoria.kennel@unmc.edu::bea2ce9f-b304-4c50-9964-aaf48be1c684" providerId="AD" clId="Web-{3F7B5A35-1C56-D882-DC9D-B12C6771649A}" dt="2021-07-07T18:18:16.612" v="355"/>
      <pc:docMkLst>
        <pc:docMk/>
      </pc:docMkLst>
      <pc:sldChg chg="modNotes">
        <pc:chgData name="Kennel, Victoria L" userId="S::victoria.kennel@unmc.edu::bea2ce9f-b304-4c50-9964-aaf48be1c684" providerId="AD" clId="Web-{3F7B5A35-1C56-D882-DC9D-B12C6771649A}" dt="2021-07-07T18:17:51.221" v="341"/>
        <pc:sldMkLst>
          <pc:docMk/>
          <pc:sldMk cId="3494641265" sldId="259"/>
        </pc:sldMkLst>
      </pc:sldChg>
      <pc:sldChg chg="modNotes">
        <pc:chgData name="Kennel, Victoria L" userId="S::victoria.kennel@unmc.edu::bea2ce9f-b304-4c50-9964-aaf48be1c684" providerId="AD" clId="Web-{3F7B5A35-1C56-D882-DC9D-B12C6771649A}" dt="2021-07-07T18:18:16.612" v="355"/>
        <pc:sldMkLst>
          <pc:docMk/>
          <pc:sldMk cId="181661316" sldId="275"/>
        </pc:sldMkLst>
      </pc:sldChg>
      <pc:sldChg chg="modNotes">
        <pc:chgData name="Kennel, Victoria L" userId="S::victoria.kennel@unmc.edu::bea2ce9f-b304-4c50-9964-aaf48be1c684" providerId="AD" clId="Web-{3F7B5A35-1C56-D882-DC9D-B12C6771649A}" dt="2021-07-07T18:13:34.693" v="318"/>
        <pc:sldMkLst>
          <pc:docMk/>
          <pc:sldMk cId="2488097384" sldId="278"/>
        </pc:sldMkLst>
      </pc:sldChg>
    </pc:docChg>
  </pc:docChgLst>
  <pc:docChgLst>
    <pc:chgData name="Kennel, Victoria L" userId="S::victoria.kennel@unmc.edu::bea2ce9f-b304-4c50-9964-aaf48be1c684" providerId="AD" clId="Web-{467CD7E6-62D2-2029-6DDC-3E222537D3EF}"/>
    <pc:docChg chg="modSld sldOrd">
      <pc:chgData name="Kennel, Victoria L" userId="S::victoria.kennel@unmc.edu::bea2ce9f-b304-4c50-9964-aaf48be1c684" providerId="AD" clId="Web-{467CD7E6-62D2-2029-6DDC-3E222537D3EF}" dt="2021-07-08T19:53:34.541" v="812"/>
      <pc:docMkLst>
        <pc:docMk/>
      </pc:docMkLst>
      <pc:sldChg chg="modNotes">
        <pc:chgData name="Kennel, Victoria L" userId="S::victoria.kennel@unmc.edu::bea2ce9f-b304-4c50-9964-aaf48be1c684" providerId="AD" clId="Web-{467CD7E6-62D2-2029-6DDC-3E222537D3EF}" dt="2021-07-08T19:23:49.865" v="166"/>
        <pc:sldMkLst>
          <pc:docMk/>
          <pc:sldMk cId="3494641265" sldId="259"/>
        </pc:sldMkLst>
      </pc:sldChg>
      <pc:sldChg chg="ord">
        <pc:chgData name="Kennel, Victoria L" userId="S::victoria.kennel@unmc.edu::bea2ce9f-b304-4c50-9964-aaf48be1c684" providerId="AD" clId="Web-{467CD7E6-62D2-2029-6DDC-3E222537D3EF}" dt="2021-07-08T19:50:11.582" v="770"/>
        <pc:sldMkLst>
          <pc:docMk/>
          <pc:sldMk cId="192615807" sldId="260"/>
        </pc:sldMkLst>
      </pc:sldChg>
      <pc:sldChg chg="modNotes">
        <pc:chgData name="Kennel, Victoria L" userId="S::victoria.kennel@unmc.edu::bea2ce9f-b304-4c50-9964-aaf48be1c684" providerId="AD" clId="Web-{467CD7E6-62D2-2029-6DDC-3E222537D3EF}" dt="2021-07-08T19:38:13.796" v="539"/>
        <pc:sldMkLst>
          <pc:docMk/>
          <pc:sldMk cId="4206902024" sldId="265"/>
        </pc:sldMkLst>
      </pc:sldChg>
      <pc:sldChg chg="modSp modNotes">
        <pc:chgData name="Kennel, Victoria L" userId="S::victoria.kennel@unmc.edu::bea2ce9f-b304-4c50-9964-aaf48be1c684" providerId="AD" clId="Web-{467CD7E6-62D2-2029-6DDC-3E222537D3EF}" dt="2021-07-08T19:52:03.038" v="778"/>
        <pc:sldMkLst>
          <pc:docMk/>
          <pc:sldMk cId="2943158242" sldId="266"/>
        </pc:sldMkLst>
        <pc:spChg chg="mod">
          <ac:chgData name="Kennel, Victoria L" userId="S::victoria.kennel@unmc.edu::bea2ce9f-b304-4c50-9964-aaf48be1c684" providerId="AD" clId="Web-{467CD7E6-62D2-2029-6DDC-3E222537D3EF}" dt="2021-07-08T19:51:58.835" v="777" actId="20577"/>
          <ac:spMkLst>
            <pc:docMk/>
            <pc:sldMk cId="2943158242" sldId="266"/>
            <ac:spMk id="3" creationId="{00000000-0000-0000-0000-000000000000}"/>
          </ac:spMkLst>
        </pc:spChg>
      </pc:sldChg>
      <pc:sldChg chg="ord modNotes">
        <pc:chgData name="Kennel, Victoria L" userId="S::victoria.kennel@unmc.edu::bea2ce9f-b304-4c50-9964-aaf48be1c684" providerId="AD" clId="Web-{467CD7E6-62D2-2029-6DDC-3E222537D3EF}" dt="2021-07-08T19:53:34.541" v="812"/>
        <pc:sldMkLst>
          <pc:docMk/>
          <pc:sldMk cId="2999063002" sldId="269"/>
        </pc:sldMkLst>
      </pc:sldChg>
      <pc:sldChg chg="modNotes">
        <pc:chgData name="Kennel, Victoria L" userId="S::victoria.kennel@unmc.edu::bea2ce9f-b304-4c50-9964-aaf48be1c684" providerId="AD" clId="Web-{467CD7E6-62D2-2029-6DDC-3E222537D3EF}" dt="2021-07-08T19:37:50.420" v="534"/>
        <pc:sldMkLst>
          <pc:docMk/>
          <pc:sldMk cId="181661316" sldId="275"/>
        </pc:sldMkLst>
      </pc:sldChg>
      <pc:sldChg chg="modNotes">
        <pc:chgData name="Kennel, Victoria L" userId="S::victoria.kennel@unmc.edu::bea2ce9f-b304-4c50-9964-aaf48be1c684" providerId="AD" clId="Web-{467CD7E6-62D2-2029-6DDC-3E222537D3EF}" dt="2021-07-08T19:15:29.242" v="8"/>
        <pc:sldMkLst>
          <pc:docMk/>
          <pc:sldMk cId="2488097384" sldId="278"/>
        </pc:sldMkLst>
      </pc:sldChg>
      <pc:sldChg chg="ord">
        <pc:chgData name="Kennel, Victoria L" userId="S::victoria.kennel@unmc.edu::bea2ce9f-b304-4c50-9964-aaf48be1c684" providerId="AD" clId="Web-{467CD7E6-62D2-2029-6DDC-3E222537D3EF}" dt="2021-07-08T19:51:21.740" v="771"/>
        <pc:sldMkLst>
          <pc:docMk/>
          <pc:sldMk cId="385583187" sldId="279"/>
        </pc:sldMkLst>
      </pc:sldChg>
      <pc:sldChg chg="ord modNotes">
        <pc:chgData name="Kennel, Victoria L" userId="S::victoria.kennel@unmc.edu::bea2ce9f-b304-4c50-9964-aaf48be1c684" providerId="AD" clId="Web-{467CD7E6-62D2-2029-6DDC-3E222537D3EF}" dt="2021-07-08T19:52:43.039" v="784"/>
        <pc:sldMkLst>
          <pc:docMk/>
          <pc:sldMk cId="3561778667" sldId="282"/>
        </pc:sldMkLst>
      </pc:sldChg>
    </pc:docChg>
  </pc:docChgLst>
  <pc:docChgLst>
    <pc:chgData name="Kennel, Victoria L" userId="bea2ce9f-b304-4c50-9964-aaf48be1c684" providerId="ADAL" clId="{0C6ECFDB-8D52-49F8-96EE-15BC0AF794F9}"/>
    <pc:docChg chg="undo custSel addSld delSld modSld sldOrd modSection">
      <pc:chgData name="Kennel, Victoria L" userId="bea2ce9f-b304-4c50-9964-aaf48be1c684" providerId="ADAL" clId="{0C6ECFDB-8D52-49F8-96EE-15BC0AF794F9}" dt="2022-05-01T16:19:30.276" v="3067" actId="20577"/>
      <pc:docMkLst>
        <pc:docMk/>
      </pc:docMkLst>
      <pc:sldChg chg="modSp mod">
        <pc:chgData name="Kennel, Victoria L" userId="bea2ce9f-b304-4c50-9964-aaf48be1c684" providerId="ADAL" clId="{0C6ECFDB-8D52-49F8-96EE-15BC0AF794F9}" dt="2022-04-26T20:36:17.158" v="994" actId="404"/>
        <pc:sldMkLst>
          <pc:docMk/>
          <pc:sldMk cId="3494641265" sldId="259"/>
        </pc:sldMkLst>
        <pc:spChg chg="mod">
          <ac:chgData name="Kennel, Victoria L" userId="bea2ce9f-b304-4c50-9964-aaf48be1c684" providerId="ADAL" clId="{0C6ECFDB-8D52-49F8-96EE-15BC0AF794F9}" dt="2022-04-26T20:36:17.158" v="994" actId="404"/>
          <ac:spMkLst>
            <pc:docMk/>
            <pc:sldMk cId="3494641265" sldId="259"/>
            <ac:spMk id="4" creationId="{00000000-0000-0000-0000-000000000000}"/>
          </ac:spMkLst>
        </pc:spChg>
      </pc:sldChg>
      <pc:sldChg chg="modSp mod">
        <pc:chgData name="Kennel, Victoria L" userId="bea2ce9f-b304-4c50-9964-aaf48be1c684" providerId="ADAL" clId="{0C6ECFDB-8D52-49F8-96EE-15BC0AF794F9}" dt="2022-04-25T16:05:53.767" v="4" actId="1036"/>
        <pc:sldMkLst>
          <pc:docMk/>
          <pc:sldMk cId="192615807" sldId="260"/>
        </pc:sldMkLst>
        <pc:spChg chg="mod">
          <ac:chgData name="Kennel, Victoria L" userId="bea2ce9f-b304-4c50-9964-aaf48be1c684" providerId="ADAL" clId="{0C6ECFDB-8D52-49F8-96EE-15BC0AF794F9}" dt="2022-04-25T16:05:53.767" v="4" actId="1036"/>
          <ac:spMkLst>
            <pc:docMk/>
            <pc:sldMk cId="192615807" sldId="260"/>
            <ac:spMk id="5" creationId="{00000000-0000-0000-0000-000000000000}"/>
          </ac:spMkLst>
        </pc:spChg>
      </pc:sldChg>
      <pc:sldChg chg="addSp delSp modSp mod">
        <pc:chgData name="Kennel, Victoria L" userId="bea2ce9f-b304-4c50-9964-aaf48be1c684" providerId="ADAL" clId="{0C6ECFDB-8D52-49F8-96EE-15BC0AF794F9}" dt="2022-05-01T15:55:01.057" v="1878" actId="20577"/>
        <pc:sldMkLst>
          <pc:docMk/>
          <pc:sldMk cId="4206902024" sldId="265"/>
        </pc:sldMkLst>
        <pc:spChg chg="del mod">
          <ac:chgData name="Kennel, Victoria L" userId="bea2ce9f-b304-4c50-9964-aaf48be1c684" providerId="ADAL" clId="{0C6ECFDB-8D52-49F8-96EE-15BC0AF794F9}" dt="2022-04-26T20:54:10.784" v="1399" actId="478"/>
          <ac:spMkLst>
            <pc:docMk/>
            <pc:sldMk cId="4206902024" sldId="265"/>
            <ac:spMk id="3" creationId="{00000000-0000-0000-0000-000000000000}"/>
          </ac:spMkLst>
        </pc:spChg>
        <pc:spChg chg="add del mod">
          <ac:chgData name="Kennel, Victoria L" userId="bea2ce9f-b304-4c50-9964-aaf48be1c684" providerId="ADAL" clId="{0C6ECFDB-8D52-49F8-96EE-15BC0AF794F9}" dt="2022-04-26T20:54:12.531" v="1400" actId="478"/>
          <ac:spMkLst>
            <pc:docMk/>
            <pc:sldMk cId="4206902024" sldId="265"/>
            <ac:spMk id="6" creationId="{E3BB9219-A95B-4724-BA0D-5BF390137301}"/>
          </ac:spMkLst>
        </pc:spChg>
        <pc:graphicFrameChg chg="add mod modGraphic">
          <ac:chgData name="Kennel, Victoria L" userId="bea2ce9f-b304-4c50-9964-aaf48be1c684" providerId="ADAL" clId="{0C6ECFDB-8D52-49F8-96EE-15BC0AF794F9}" dt="2022-05-01T15:55:01.057" v="1878" actId="20577"/>
          <ac:graphicFrameMkLst>
            <pc:docMk/>
            <pc:sldMk cId="4206902024" sldId="265"/>
            <ac:graphicFrameMk id="4" creationId="{1C3FEEB1-547C-4F52-A7D5-3F07A1DF8149}"/>
          </ac:graphicFrameMkLst>
        </pc:graphicFrameChg>
      </pc:sldChg>
      <pc:sldChg chg="del">
        <pc:chgData name="Kennel, Victoria L" userId="bea2ce9f-b304-4c50-9964-aaf48be1c684" providerId="ADAL" clId="{0C6ECFDB-8D52-49F8-96EE-15BC0AF794F9}" dt="2022-04-26T19:11:14.186" v="920" actId="2696"/>
        <pc:sldMkLst>
          <pc:docMk/>
          <pc:sldMk cId="2943158242" sldId="266"/>
        </pc:sldMkLst>
      </pc:sldChg>
      <pc:sldChg chg="modSp mod">
        <pc:chgData name="Kennel, Victoria L" userId="bea2ce9f-b304-4c50-9964-aaf48be1c684" providerId="ADAL" clId="{0C6ECFDB-8D52-49F8-96EE-15BC0AF794F9}" dt="2022-04-26T14:04:41.892" v="21" actId="20577"/>
        <pc:sldMkLst>
          <pc:docMk/>
          <pc:sldMk cId="4229440793" sldId="268"/>
        </pc:sldMkLst>
        <pc:spChg chg="mod">
          <ac:chgData name="Kennel, Victoria L" userId="bea2ce9f-b304-4c50-9964-aaf48be1c684" providerId="ADAL" clId="{0C6ECFDB-8D52-49F8-96EE-15BC0AF794F9}" dt="2022-04-26T14:04:41.892" v="21" actId="20577"/>
          <ac:spMkLst>
            <pc:docMk/>
            <pc:sldMk cId="4229440793" sldId="268"/>
            <ac:spMk id="2" creationId="{00000000-0000-0000-0000-000000000000}"/>
          </ac:spMkLst>
        </pc:spChg>
      </pc:sldChg>
      <pc:sldChg chg="del">
        <pc:chgData name="Kennel, Victoria L" userId="bea2ce9f-b304-4c50-9964-aaf48be1c684" providerId="ADAL" clId="{0C6ECFDB-8D52-49F8-96EE-15BC0AF794F9}" dt="2022-04-26T15:56:39.193" v="510" actId="47"/>
        <pc:sldMkLst>
          <pc:docMk/>
          <pc:sldMk cId="2999063002" sldId="269"/>
        </pc:sldMkLst>
      </pc:sldChg>
      <pc:sldChg chg="modSp mod ord">
        <pc:chgData name="Kennel, Victoria L" userId="bea2ce9f-b304-4c50-9964-aaf48be1c684" providerId="ADAL" clId="{0C6ECFDB-8D52-49F8-96EE-15BC0AF794F9}" dt="2022-04-26T20:37:29.827" v="1049" actId="404"/>
        <pc:sldMkLst>
          <pc:docMk/>
          <pc:sldMk cId="181661316" sldId="275"/>
        </pc:sldMkLst>
        <pc:spChg chg="mod">
          <ac:chgData name="Kennel, Victoria L" userId="bea2ce9f-b304-4c50-9964-aaf48be1c684" providerId="ADAL" clId="{0C6ECFDB-8D52-49F8-96EE-15BC0AF794F9}" dt="2022-04-26T15:49:35.692" v="463" actId="20577"/>
          <ac:spMkLst>
            <pc:docMk/>
            <pc:sldMk cId="181661316" sldId="275"/>
            <ac:spMk id="2" creationId="{00000000-0000-0000-0000-000000000000}"/>
          </ac:spMkLst>
        </pc:spChg>
        <pc:graphicFrameChg chg="mod modGraphic">
          <ac:chgData name="Kennel, Victoria L" userId="bea2ce9f-b304-4c50-9964-aaf48be1c684" providerId="ADAL" clId="{0C6ECFDB-8D52-49F8-96EE-15BC0AF794F9}" dt="2022-04-26T20:37:29.827" v="1049" actId="404"/>
          <ac:graphicFrameMkLst>
            <pc:docMk/>
            <pc:sldMk cId="181661316" sldId="275"/>
            <ac:graphicFrameMk id="5" creationId="{00000000-0000-0000-0000-000000000000}"/>
          </ac:graphicFrameMkLst>
        </pc:graphicFrameChg>
      </pc:sldChg>
      <pc:sldChg chg="modSp mod ord">
        <pc:chgData name="Kennel, Victoria L" userId="bea2ce9f-b304-4c50-9964-aaf48be1c684" providerId="ADAL" clId="{0C6ECFDB-8D52-49F8-96EE-15BC0AF794F9}" dt="2022-05-01T16:05:35.337" v="2773" actId="1076"/>
        <pc:sldMkLst>
          <pc:docMk/>
          <pc:sldMk cId="3838793013" sldId="277"/>
        </pc:sldMkLst>
        <pc:spChg chg="mod">
          <ac:chgData name="Kennel, Victoria L" userId="bea2ce9f-b304-4c50-9964-aaf48be1c684" providerId="ADAL" clId="{0C6ECFDB-8D52-49F8-96EE-15BC0AF794F9}" dt="2022-04-26T20:36:58.448" v="1042" actId="404"/>
          <ac:spMkLst>
            <pc:docMk/>
            <pc:sldMk cId="3838793013" sldId="277"/>
            <ac:spMk id="2" creationId="{00000000-0000-0000-0000-000000000000}"/>
          </ac:spMkLst>
        </pc:spChg>
        <pc:spChg chg="mod">
          <ac:chgData name="Kennel, Victoria L" userId="bea2ce9f-b304-4c50-9964-aaf48be1c684" providerId="ADAL" clId="{0C6ECFDB-8D52-49F8-96EE-15BC0AF794F9}" dt="2022-05-01T16:05:35.337" v="2773" actId="1076"/>
          <ac:spMkLst>
            <pc:docMk/>
            <pc:sldMk cId="3838793013" sldId="277"/>
            <ac:spMk id="6" creationId="{00000000-0000-0000-0000-000000000000}"/>
          </ac:spMkLst>
        </pc:spChg>
        <pc:graphicFrameChg chg="mod">
          <ac:chgData name="Kennel, Victoria L" userId="bea2ce9f-b304-4c50-9964-aaf48be1c684" providerId="ADAL" clId="{0C6ECFDB-8D52-49F8-96EE-15BC0AF794F9}" dt="2022-04-26T15:58:14.464" v="618" actId="1076"/>
          <ac:graphicFrameMkLst>
            <pc:docMk/>
            <pc:sldMk cId="3838793013" sldId="277"/>
            <ac:graphicFrameMk id="5" creationId="{00000000-0000-0000-0000-000000000000}"/>
          </ac:graphicFrameMkLst>
        </pc:graphicFrameChg>
      </pc:sldChg>
      <pc:sldChg chg="del ord modNotesTx">
        <pc:chgData name="Kennel, Victoria L" userId="bea2ce9f-b304-4c50-9964-aaf48be1c684" providerId="ADAL" clId="{0C6ECFDB-8D52-49F8-96EE-15BC0AF794F9}" dt="2022-04-26T15:56:47.101" v="512" actId="47"/>
        <pc:sldMkLst>
          <pc:docMk/>
          <pc:sldMk cId="2488097384" sldId="278"/>
        </pc:sldMkLst>
      </pc:sldChg>
      <pc:sldChg chg="modSp mod ord">
        <pc:chgData name="Kennel, Victoria L" userId="bea2ce9f-b304-4c50-9964-aaf48be1c684" providerId="ADAL" clId="{0C6ECFDB-8D52-49F8-96EE-15BC0AF794F9}" dt="2022-05-01T16:19:30.276" v="3067" actId="20577"/>
        <pc:sldMkLst>
          <pc:docMk/>
          <pc:sldMk cId="385583187" sldId="279"/>
        </pc:sldMkLst>
        <pc:graphicFrameChg chg="add mod">
          <ac:chgData name="Kennel, Victoria L" userId="bea2ce9f-b304-4c50-9964-aaf48be1c684" providerId="ADAL" clId="{0C6ECFDB-8D52-49F8-96EE-15BC0AF794F9}" dt="2022-05-01T16:19:30.276" v="3067" actId="20577"/>
          <ac:graphicFrameMkLst>
            <pc:docMk/>
            <pc:sldMk cId="385583187" sldId="279"/>
            <ac:graphicFrameMk id="5" creationId="{00000000-0000-0000-0000-000000000000}"/>
          </ac:graphicFrameMkLst>
        </pc:graphicFrameChg>
      </pc:sldChg>
      <pc:sldChg chg="modSp mod ord">
        <pc:chgData name="Kennel, Victoria L" userId="bea2ce9f-b304-4c50-9964-aaf48be1c684" providerId="ADAL" clId="{0C6ECFDB-8D52-49F8-96EE-15BC0AF794F9}" dt="2022-05-01T16:05:17.398" v="2770" actId="14100"/>
        <pc:sldMkLst>
          <pc:docMk/>
          <pc:sldMk cId="2285946832" sldId="280"/>
        </pc:sldMkLst>
        <pc:spChg chg="mod">
          <ac:chgData name="Kennel, Victoria L" userId="bea2ce9f-b304-4c50-9964-aaf48be1c684" providerId="ADAL" clId="{0C6ECFDB-8D52-49F8-96EE-15BC0AF794F9}" dt="2022-05-01T16:05:17.398" v="2770" actId="14100"/>
          <ac:spMkLst>
            <pc:docMk/>
            <pc:sldMk cId="2285946832" sldId="280"/>
            <ac:spMk id="6" creationId="{00000000-0000-0000-0000-000000000000}"/>
          </ac:spMkLst>
        </pc:spChg>
        <pc:graphicFrameChg chg="mod">
          <ac:chgData name="Kennel, Victoria L" userId="bea2ce9f-b304-4c50-9964-aaf48be1c684" providerId="ADAL" clId="{0C6ECFDB-8D52-49F8-96EE-15BC0AF794F9}" dt="2022-05-01T16:05:03.231" v="2769" actId="20577"/>
          <ac:graphicFrameMkLst>
            <pc:docMk/>
            <pc:sldMk cId="2285946832" sldId="280"/>
            <ac:graphicFrameMk id="3" creationId="{00000000-0000-0000-0000-000000000000}"/>
          </ac:graphicFrameMkLst>
        </pc:graphicFrameChg>
      </pc:sldChg>
      <pc:sldChg chg="addSp modSp mod ord">
        <pc:chgData name="Kennel, Victoria L" userId="bea2ce9f-b304-4c50-9964-aaf48be1c684" providerId="ADAL" clId="{0C6ECFDB-8D52-49F8-96EE-15BC0AF794F9}" dt="2022-05-01T16:05:26.186" v="2771" actId="14100"/>
        <pc:sldMkLst>
          <pc:docMk/>
          <pc:sldMk cId="3061838279" sldId="281"/>
        </pc:sldMkLst>
        <pc:spChg chg="add mod">
          <ac:chgData name="Kennel, Victoria L" userId="bea2ce9f-b304-4c50-9964-aaf48be1c684" providerId="ADAL" clId="{0C6ECFDB-8D52-49F8-96EE-15BC0AF794F9}" dt="2022-05-01T16:05:26.186" v="2771" actId="14100"/>
          <ac:spMkLst>
            <pc:docMk/>
            <pc:sldMk cId="3061838279" sldId="281"/>
            <ac:spMk id="4" creationId="{1638B529-EB6D-4009-82B8-D464B2D42429}"/>
          </ac:spMkLst>
        </pc:spChg>
        <pc:graphicFrameChg chg="mod modGraphic">
          <ac:chgData name="Kennel, Victoria L" userId="bea2ce9f-b304-4c50-9964-aaf48be1c684" providerId="ADAL" clId="{0C6ECFDB-8D52-49F8-96EE-15BC0AF794F9}" dt="2022-04-26T20:52:09.706" v="1173"/>
          <ac:graphicFrameMkLst>
            <pc:docMk/>
            <pc:sldMk cId="3061838279" sldId="281"/>
            <ac:graphicFrameMk id="8" creationId="{00000000-0000-0000-0000-000000000000}"/>
          </ac:graphicFrameMkLst>
        </pc:graphicFrameChg>
      </pc:sldChg>
      <pc:sldChg chg="ord">
        <pc:chgData name="Kennel, Victoria L" userId="bea2ce9f-b304-4c50-9964-aaf48be1c684" providerId="ADAL" clId="{0C6ECFDB-8D52-49F8-96EE-15BC0AF794F9}" dt="2022-04-26T19:17:01.491" v="922"/>
        <pc:sldMkLst>
          <pc:docMk/>
          <pc:sldMk cId="3561778667" sldId="282"/>
        </pc:sldMkLst>
      </pc:sldChg>
      <pc:sldChg chg="del">
        <pc:chgData name="Kennel, Victoria L" userId="bea2ce9f-b304-4c50-9964-aaf48be1c684" providerId="ADAL" clId="{0C6ECFDB-8D52-49F8-96EE-15BC0AF794F9}" dt="2022-04-26T14:04:26.844" v="5" actId="2696"/>
        <pc:sldMkLst>
          <pc:docMk/>
          <pc:sldMk cId="2231548675" sldId="283"/>
        </pc:sldMkLst>
      </pc:sldChg>
      <pc:sldChg chg="modSp new mod">
        <pc:chgData name="Kennel, Victoria L" userId="bea2ce9f-b304-4c50-9964-aaf48be1c684" providerId="ADAL" clId="{0C6ECFDB-8D52-49F8-96EE-15BC0AF794F9}" dt="2022-04-26T16:02:19.432" v="661" actId="14"/>
        <pc:sldMkLst>
          <pc:docMk/>
          <pc:sldMk cId="134646531" sldId="285"/>
        </pc:sldMkLst>
        <pc:spChg chg="mod">
          <ac:chgData name="Kennel, Victoria L" userId="bea2ce9f-b304-4c50-9964-aaf48be1c684" providerId="ADAL" clId="{0C6ECFDB-8D52-49F8-96EE-15BC0AF794F9}" dt="2022-04-26T14:07:00.813" v="41" actId="20577"/>
          <ac:spMkLst>
            <pc:docMk/>
            <pc:sldMk cId="134646531" sldId="285"/>
            <ac:spMk id="2" creationId="{6911FC36-CC21-4EF0-8046-EAB5A4FE0495}"/>
          </ac:spMkLst>
        </pc:spChg>
        <pc:spChg chg="mod">
          <ac:chgData name="Kennel, Victoria L" userId="bea2ce9f-b304-4c50-9964-aaf48be1c684" providerId="ADAL" clId="{0C6ECFDB-8D52-49F8-96EE-15BC0AF794F9}" dt="2022-04-26T16:02:19.432" v="661" actId="14"/>
          <ac:spMkLst>
            <pc:docMk/>
            <pc:sldMk cId="134646531" sldId="285"/>
            <ac:spMk id="3" creationId="{F8CBF253-FD95-422D-A523-A45CAA2CD2A2}"/>
          </ac:spMkLst>
        </pc:spChg>
      </pc:sldChg>
      <pc:sldChg chg="new del">
        <pc:chgData name="Kennel, Victoria L" userId="bea2ce9f-b304-4c50-9964-aaf48be1c684" providerId="ADAL" clId="{0C6ECFDB-8D52-49F8-96EE-15BC0AF794F9}" dt="2022-04-26T15:57:04.481" v="513" actId="47"/>
        <pc:sldMkLst>
          <pc:docMk/>
          <pc:sldMk cId="2162998904" sldId="286"/>
        </pc:sldMkLst>
      </pc:sldChg>
      <pc:sldChg chg="addSp modSp new mod ord">
        <pc:chgData name="Kennel, Victoria L" userId="bea2ce9f-b304-4c50-9964-aaf48be1c684" providerId="ADAL" clId="{0C6ECFDB-8D52-49F8-96EE-15BC0AF794F9}" dt="2022-04-26T20:36:23.616" v="998" actId="1036"/>
        <pc:sldMkLst>
          <pc:docMk/>
          <pc:sldMk cId="159501948" sldId="287"/>
        </pc:sldMkLst>
        <pc:spChg chg="mod">
          <ac:chgData name="Kennel, Victoria L" userId="bea2ce9f-b304-4c50-9964-aaf48be1c684" providerId="ADAL" clId="{0C6ECFDB-8D52-49F8-96EE-15BC0AF794F9}" dt="2022-04-26T14:41:46.591" v="83" actId="20577"/>
          <ac:spMkLst>
            <pc:docMk/>
            <pc:sldMk cId="159501948" sldId="287"/>
            <ac:spMk id="2" creationId="{6AB87AEA-5DFA-4ED0-9C9B-1F9854E8C6E7}"/>
          </ac:spMkLst>
        </pc:spChg>
        <pc:spChg chg="mod">
          <ac:chgData name="Kennel, Victoria L" userId="bea2ce9f-b304-4c50-9964-aaf48be1c684" providerId="ADAL" clId="{0C6ECFDB-8D52-49F8-96EE-15BC0AF794F9}" dt="2022-04-26T20:36:23.616" v="998" actId="1036"/>
          <ac:spMkLst>
            <pc:docMk/>
            <pc:sldMk cId="159501948" sldId="287"/>
            <ac:spMk id="3" creationId="{971917B0-DA68-426B-9CCE-47F7922A8284}"/>
          </ac:spMkLst>
        </pc:spChg>
        <pc:spChg chg="add mod">
          <ac:chgData name="Kennel, Victoria L" userId="bea2ce9f-b304-4c50-9964-aaf48be1c684" providerId="ADAL" clId="{0C6ECFDB-8D52-49F8-96EE-15BC0AF794F9}" dt="2022-04-26T14:48:01.963" v="450" actId="1076"/>
          <ac:spMkLst>
            <pc:docMk/>
            <pc:sldMk cId="159501948" sldId="287"/>
            <ac:spMk id="4" creationId="{77E0613F-A587-4858-A4D8-AB2DFC77DDC3}"/>
          </ac:spMkLst>
        </pc:spChg>
      </pc:sldChg>
      <pc:sldChg chg="modSp new mod">
        <pc:chgData name="Kennel, Victoria L" userId="bea2ce9f-b304-4c50-9964-aaf48be1c684" providerId="ADAL" clId="{0C6ECFDB-8D52-49F8-96EE-15BC0AF794F9}" dt="2022-04-26T16:03:50.319" v="916" actId="20577"/>
        <pc:sldMkLst>
          <pc:docMk/>
          <pc:sldMk cId="2717550999" sldId="288"/>
        </pc:sldMkLst>
        <pc:spChg chg="mod">
          <ac:chgData name="Kennel, Victoria L" userId="bea2ce9f-b304-4c50-9964-aaf48be1c684" providerId="ADAL" clId="{0C6ECFDB-8D52-49F8-96EE-15BC0AF794F9}" dt="2022-04-26T16:02:26.543" v="683" actId="20577"/>
          <ac:spMkLst>
            <pc:docMk/>
            <pc:sldMk cId="2717550999" sldId="288"/>
            <ac:spMk id="2" creationId="{641A8EAA-05EA-4335-937D-E29AAAEC3957}"/>
          </ac:spMkLst>
        </pc:spChg>
        <pc:spChg chg="mod">
          <ac:chgData name="Kennel, Victoria L" userId="bea2ce9f-b304-4c50-9964-aaf48be1c684" providerId="ADAL" clId="{0C6ECFDB-8D52-49F8-96EE-15BC0AF794F9}" dt="2022-04-26T16:03:50.319" v="916" actId="20577"/>
          <ac:spMkLst>
            <pc:docMk/>
            <pc:sldMk cId="2717550999" sldId="288"/>
            <ac:spMk id="3" creationId="{8DEA88CE-1233-4AA7-8549-5BC7CD9D423D}"/>
          </ac:spMkLst>
        </pc:spChg>
      </pc:sldChg>
      <pc:sldChg chg="modSp new mod">
        <pc:chgData name="Kennel, Victoria L" userId="bea2ce9f-b304-4c50-9964-aaf48be1c684" providerId="ADAL" clId="{0C6ECFDB-8D52-49F8-96EE-15BC0AF794F9}" dt="2022-05-01T16:04:42.895" v="2750" actId="27636"/>
        <pc:sldMkLst>
          <pc:docMk/>
          <pc:sldMk cId="3441876324" sldId="289"/>
        </pc:sldMkLst>
        <pc:spChg chg="mod">
          <ac:chgData name="Kennel, Victoria L" userId="bea2ce9f-b304-4c50-9964-aaf48be1c684" providerId="ADAL" clId="{0C6ECFDB-8D52-49F8-96EE-15BC0AF794F9}" dt="2022-04-26T21:02:00.632" v="1478" actId="20577"/>
          <ac:spMkLst>
            <pc:docMk/>
            <pc:sldMk cId="3441876324" sldId="289"/>
            <ac:spMk id="2" creationId="{7DF2EA52-E034-4820-8FC3-FF1CAB19C534}"/>
          </ac:spMkLst>
        </pc:spChg>
        <pc:spChg chg="mod">
          <ac:chgData name="Kennel, Victoria L" userId="bea2ce9f-b304-4c50-9964-aaf48be1c684" providerId="ADAL" clId="{0C6ECFDB-8D52-49F8-96EE-15BC0AF794F9}" dt="2022-05-01T16:04:42.895" v="2750" actId="27636"/>
          <ac:spMkLst>
            <pc:docMk/>
            <pc:sldMk cId="3441876324" sldId="289"/>
            <ac:spMk id="3" creationId="{9F357045-F661-46C4-AFBB-30D88BEE2F9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sv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svg"/><Relationship Id="rId4" Type="http://schemas.openxmlformats.org/officeDocument/2006/relationships/image" Target="../media/image86.svg"/><Relationship Id="rId9" Type="http://schemas.openxmlformats.org/officeDocument/2006/relationships/image" Target="../media/image91.png"/><Relationship Id="rId14" Type="http://schemas.openxmlformats.org/officeDocument/2006/relationships/image" Target="../media/image9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3.png"/><Relationship Id="rId7" Type="http://schemas.openxmlformats.org/officeDocument/2006/relationships/image" Target="../media/image2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svg"/><Relationship Id="rId16" Type="http://schemas.openxmlformats.org/officeDocument/2006/relationships/image" Target="../media/image60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3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8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sv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svg"/><Relationship Id="rId4" Type="http://schemas.openxmlformats.org/officeDocument/2006/relationships/image" Target="../media/image86.svg"/><Relationship Id="rId9" Type="http://schemas.openxmlformats.org/officeDocument/2006/relationships/image" Target="../media/image91.png"/><Relationship Id="rId14" Type="http://schemas.openxmlformats.org/officeDocument/2006/relationships/image" Target="../media/image9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43.png"/><Relationship Id="rId7" Type="http://schemas.openxmlformats.org/officeDocument/2006/relationships/image" Target="../media/image2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3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svg"/><Relationship Id="rId16" Type="http://schemas.openxmlformats.org/officeDocument/2006/relationships/image" Target="../media/image60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59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3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8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0B2AB-CCD4-4784-B400-18649CF305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1C825-2FEA-4338-81E4-91F43758EA95}">
      <dgm:prSet phldrT="[Text]"/>
      <dgm:spPr/>
      <dgm:t>
        <a:bodyPr/>
        <a:lstStyle/>
        <a:p>
          <a:r>
            <a:rPr lang="en-US" dirty="0"/>
            <a:t>Capability</a:t>
          </a:r>
        </a:p>
      </dgm:t>
    </dgm:pt>
    <dgm:pt modelId="{FD3D2C2C-D2E4-4E13-BE01-44051FBEE7A0}" type="parTrans" cxnId="{8D574959-EAE0-4C6D-AE66-9FBE4FA23535}">
      <dgm:prSet/>
      <dgm:spPr/>
      <dgm:t>
        <a:bodyPr/>
        <a:lstStyle/>
        <a:p>
          <a:endParaRPr lang="en-US"/>
        </a:p>
      </dgm:t>
    </dgm:pt>
    <dgm:pt modelId="{07707814-21B4-4363-8171-2AA87D0EF804}" type="sibTrans" cxnId="{8D574959-EAE0-4C6D-AE66-9FBE4FA23535}">
      <dgm:prSet/>
      <dgm:spPr/>
      <dgm:t>
        <a:bodyPr/>
        <a:lstStyle/>
        <a:p>
          <a:endParaRPr lang="en-US"/>
        </a:p>
      </dgm:t>
    </dgm:pt>
    <dgm:pt modelId="{EE5DAD2E-6C32-407D-BF64-2C2A80CD869C}">
      <dgm:prSet phldrT="[Text]"/>
      <dgm:spPr/>
      <dgm:t>
        <a:bodyPr/>
        <a:lstStyle/>
        <a:p>
          <a:r>
            <a:rPr lang="en-US" dirty="0"/>
            <a:t>Cooperation</a:t>
          </a:r>
        </a:p>
      </dgm:t>
    </dgm:pt>
    <dgm:pt modelId="{0A0CD877-1F2A-4FD5-866E-A72FC30AD548}" type="parTrans" cxnId="{A2C3268A-1916-485F-B969-D2670847269C}">
      <dgm:prSet/>
      <dgm:spPr/>
      <dgm:t>
        <a:bodyPr/>
        <a:lstStyle/>
        <a:p>
          <a:endParaRPr lang="en-US"/>
        </a:p>
      </dgm:t>
    </dgm:pt>
    <dgm:pt modelId="{A4066525-13B1-4D37-848F-89EBE91CDAA2}" type="sibTrans" cxnId="{A2C3268A-1916-485F-B969-D2670847269C}">
      <dgm:prSet/>
      <dgm:spPr/>
      <dgm:t>
        <a:bodyPr/>
        <a:lstStyle/>
        <a:p>
          <a:endParaRPr lang="en-US"/>
        </a:p>
      </dgm:t>
    </dgm:pt>
    <dgm:pt modelId="{E573F6BA-56FC-495F-982B-669E6E1D7348}">
      <dgm:prSet phldrT="[Text]"/>
      <dgm:spPr/>
      <dgm:t>
        <a:bodyPr/>
        <a:lstStyle/>
        <a:p>
          <a:r>
            <a:rPr lang="en-US" dirty="0"/>
            <a:t>Coordination</a:t>
          </a:r>
        </a:p>
      </dgm:t>
    </dgm:pt>
    <dgm:pt modelId="{E35C08D5-E911-4C93-A1B9-AF6BA3DB6E0B}" type="parTrans" cxnId="{948FACEE-62A4-4F33-915E-B3B94817C4C5}">
      <dgm:prSet/>
      <dgm:spPr/>
      <dgm:t>
        <a:bodyPr/>
        <a:lstStyle/>
        <a:p>
          <a:endParaRPr lang="en-US"/>
        </a:p>
      </dgm:t>
    </dgm:pt>
    <dgm:pt modelId="{B7CF9874-B431-4B22-AA80-E4D5E21A373D}" type="sibTrans" cxnId="{948FACEE-62A4-4F33-915E-B3B94817C4C5}">
      <dgm:prSet/>
      <dgm:spPr/>
      <dgm:t>
        <a:bodyPr/>
        <a:lstStyle/>
        <a:p>
          <a:endParaRPr lang="en-US"/>
        </a:p>
      </dgm:t>
    </dgm:pt>
    <dgm:pt modelId="{EE94A953-E61A-438A-AEEF-223A7EAD3571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3E1AE575-3339-4604-9E00-A5CA823BDDCA}" type="parTrans" cxnId="{E8B24CFD-C922-45CE-8E43-AA524FC21659}">
      <dgm:prSet/>
      <dgm:spPr/>
      <dgm:t>
        <a:bodyPr/>
        <a:lstStyle/>
        <a:p>
          <a:endParaRPr lang="en-US"/>
        </a:p>
      </dgm:t>
    </dgm:pt>
    <dgm:pt modelId="{5120EA4E-4233-4705-A08C-6DDE2DE81761}" type="sibTrans" cxnId="{E8B24CFD-C922-45CE-8E43-AA524FC21659}">
      <dgm:prSet/>
      <dgm:spPr/>
      <dgm:t>
        <a:bodyPr/>
        <a:lstStyle/>
        <a:p>
          <a:endParaRPr lang="en-US"/>
        </a:p>
      </dgm:t>
    </dgm:pt>
    <dgm:pt modelId="{AD67DCBA-087A-44FD-B96F-76D6CEE2FC01}">
      <dgm:prSet phldrT="[Text]"/>
      <dgm:spPr/>
      <dgm:t>
        <a:bodyPr/>
        <a:lstStyle/>
        <a:p>
          <a:r>
            <a:rPr lang="en-US" dirty="0"/>
            <a:t>Cognition</a:t>
          </a:r>
        </a:p>
      </dgm:t>
    </dgm:pt>
    <dgm:pt modelId="{62696583-F4D9-4702-9050-B3168A1C1C1F}" type="parTrans" cxnId="{081F26D5-33B2-4E6A-831C-F570157748E8}">
      <dgm:prSet/>
      <dgm:spPr/>
      <dgm:t>
        <a:bodyPr/>
        <a:lstStyle/>
        <a:p>
          <a:endParaRPr lang="en-US"/>
        </a:p>
      </dgm:t>
    </dgm:pt>
    <dgm:pt modelId="{CF299D84-18A7-46C5-885B-14529CAFC632}" type="sibTrans" cxnId="{081F26D5-33B2-4E6A-831C-F570157748E8}">
      <dgm:prSet/>
      <dgm:spPr/>
      <dgm:t>
        <a:bodyPr/>
        <a:lstStyle/>
        <a:p>
          <a:endParaRPr lang="en-US"/>
        </a:p>
      </dgm:t>
    </dgm:pt>
    <dgm:pt modelId="{6E8579AC-C13C-4365-84E0-6A07B503BDE0}">
      <dgm:prSet/>
      <dgm:spPr/>
      <dgm:t>
        <a:bodyPr/>
        <a:lstStyle/>
        <a:p>
          <a:r>
            <a:rPr lang="en-US" dirty="0"/>
            <a:t>Conditions</a:t>
          </a:r>
        </a:p>
      </dgm:t>
    </dgm:pt>
    <dgm:pt modelId="{67508E6A-8A27-420F-BFCD-7B9087D00F3B}" type="parTrans" cxnId="{0857D51D-638C-452C-9A62-C944BCEF3D31}">
      <dgm:prSet/>
      <dgm:spPr/>
      <dgm:t>
        <a:bodyPr/>
        <a:lstStyle/>
        <a:p>
          <a:endParaRPr lang="en-US"/>
        </a:p>
      </dgm:t>
    </dgm:pt>
    <dgm:pt modelId="{3BD14341-697D-4C5D-97B6-9329FAE359EF}" type="sibTrans" cxnId="{0857D51D-638C-452C-9A62-C944BCEF3D31}">
      <dgm:prSet/>
      <dgm:spPr/>
      <dgm:t>
        <a:bodyPr/>
        <a:lstStyle/>
        <a:p>
          <a:endParaRPr lang="en-US"/>
        </a:p>
      </dgm:t>
    </dgm:pt>
    <dgm:pt modelId="{5943023E-1AD7-4F2E-B7C7-4E9BE29B050E}">
      <dgm:prSet/>
      <dgm:spPr/>
      <dgm:t>
        <a:bodyPr/>
        <a:lstStyle/>
        <a:p>
          <a:r>
            <a:rPr lang="en-US" dirty="0"/>
            <a:t>Coaching</a:t>
          </a:r>
        </a:p>
      </dgm:t>
    </dgm:pt>
    <dgm:pt modelId="{52D65570-6FB0-4C86-B68C-8379E6C09D2E}" type="parTrans" cxnId="{FFA9C14B-EDCB-4DBE-89C2-4620B0988B03}">
      <dgm:prSet/>
      <dgm:spPr/>
      <dgm:t>
        <a:bodyPr/>
        <a:lstStyle/>
        <a:p>
          <a:endParaRPr lang="en-US"/>
        </a:p>
      </dgm:t>
    </dgm:pt>
    <dgm:pt modelId="{84229122-3DA2-4C00-A48C-A1C548E388D3}" type="sibTrans" cxnId="{FFA9C14B-EDCB-4DBE-89C2-4620B0988B03}">
      <dgm:prSet/>
      <dgm:spPr/>
      <dgm:t>
        <a:bodyPr/>
        <a:lstStyle/>
        <a:p>
          <a:endParaRPr lang="en-US"/>
        </a:p>
      </dgm:t>
    </dgm:pt>
    <dgm:pt modelId="{EB73ABED-DEE1-428F-8E3B-804DB3665376}" type="pres">
      <dgm:prSet presAssocID="{5E90B2AB-CCD4-4784-B400-18649CF30569}" presName="Name0" presStyleCnt="0">
        <dgm:presLayoutVars>
          <dgm:dir/>
          <dgm:resizeHandles val="exact"/>
        </dgm:presLayoutVars>
      </dgm:prSet>
      <dgm:spPr/>
    </dgm:pt>
    <dgm:pt modelId="{AD79B85C-E199-4C9B-AB7D-645F280ECD30}" type="pres">
      <dgm:prSet presAssocID="{A681C825-2FEA-4338-81E4-91F43758EA95}" presName="compNode" presStyleCnt="0"/>
      <dgm:spPr/>
    </dgm:pt>
    <dgm:pt modelId="{13846925-6EEC-4275-BD69-B28F791160B5}" type="pres">
      <dgm:prSet presAssocID="{A681C825-2FEA-4338-81E4-91F43758EA95}" presName="pictRect" presStyleLbl="node1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5853" r="5853"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4AC68DF1-9F4A-477E-BBB6-672285673431}" type="pres">
      <dgm:prSet presAssocID="{A681C825-2FEA-4338-81E4-91F43758EA95}" presName="textRect" presStyleLbl="revTx" presStyleIdx="0" presStyleCnt="7">
        <dgm:presLayoutVars>
          <dgm:bulletEnabled val="1"/>
        </dgm:presLayoutVars>
      </dgm:prSet>
      <dgm:spPr/>
    </dgm:pt>
    <dgm:pt modelId="{D439AA69-3A0B-4A35-91C7-C8A71780B203}" type="pres">
      <dgm:prSet presAssocID="{07707814-21B4-4363-8171-2AA87D0EF804}" presName="sibTrans" presStyleLbl="sibTrans2D1" presStyleIdx="0" presStyleCnt="0"/>
      <dgm:spPr/>
    </dgm:pt>
    <dgm:pt modelId="{9BD1E872-0274-43D3-BA63-5FEB4643DBA4}" type="pres">
      <dgm:prSet presAssocID="{EE5DAD2E-6C32-407D-BF64-2C2A80CD869C}" presName="compNode" presStyleCnt="0"/>
      <dgm:spPr/>
    </dgm:pt>
    <dgm:pt modelId="{F2B3DEFE-84CC-49BF-AF3A-97BD2A2DE8AE}" type="pres">
      <dgm:prSet presAssocID="{EE5DAD2E-6C32-407D-BF64-2C2A80CD869C}" presName="pictRect" presStyleLbl="node1" presStyleIdx="1" presStyleCnt="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853" r="5853"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4DC69A79-EFD0-4294-BB15-296BE1713B83}" type="pres">
      <dgm:prSet presAssocID="{EE5DAD2E-6C32-407D-BF64-2C2A80CD869C}" presName="textRect" presStyleLbl="revTx" presStyleIdx="1" presStyleCnt="7">
        <dgm:presLayoutVars>
          <dgm:bulletEnabled val="1"/>
        </dgm:presLayoutVars>
      </dgm:prSet>
      <dgm:spPr/>
    </dgm:pt>
    <dgm:pt modelId="{5E09D8E8-355B-4503-AECE-2DEEC277BEC1}" type="pres">
      <dgm:prSet presAssocID="{A4066525-13B1-4D37-848F-89EBE91CDAA2}" presName="sibTrans" presStyleLbl="sibTrans2D1" presStyleIdx="0" presStyleCnt="0"/>
      <dgm:spPr/>
    </dgm:pt>
    <dgm:pt modelId="{2A326454-0F50-4B53-AAD5-270DB10328D8}" type="pres">
      <dgm:prSet presAssocID="{E573F6BA-56FC-495F-982B-669E6E1D7348}" presName="compNode" presStyleCnt="0"/>
      <dgm:spPr/>
    </dgm:pt>
    <dgm:pt modelId="{7713367B-EBE9-455E-A21B-37FF5A347CE3}" type="pres">
      <dgm:prSet presAssocID="{E573F6BA-56FC-495F-982B-669E6E1D7348}" presName="pictRect" presStyleLbl="node1" presStyleIdx="2" presStyleCnt="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5853" r="5853"/>
          </a:stretch>
        </a:blipFill>
      </dgm:spPr>
      <dgm:extLst>
        <a:ext uri="{E40237B7-FDA0-4F09-8148-C483321AD2D9}">
          <dgm14:cNvPr xmlns:dgm14="http://schemas.microsoft.com/office/drawing/2010/diagram" id="0" name="" descr="Workflow outline"/>
        </a:ext>
      </dgm:extLst>
    </dgm:pt>
    <dgm:pt modelId="{DF7A96F1-AC9E-42C4-B9D0-4F7EA19C6289}" type="pres">
      <dgm:prSet presAssocID="{E573F6BA-56FC-495F-982B-669E6E1D7348}" presName="textRect" presStyleLbl="revTx" presStyleIdx="2" presStyleCnt="7">
        <dgm:presLayoutVars>
          <dgm:bulletEnabled val="1"/>
        </dgm:presLayoutVars>
      </dgm:prSet>
      <dgm:spPr/>
    </dgm:pt>
    <dgm:pt modelId="{E0C4918F-1746-4E5D-92D8-029AF8A05C08}" type="pres">
      <dgm:prSet presAssocID="{B7CF9874-B431-4B22-AA80-E4D5E21A373D}" presName="sibTrans" presStyleLbl="sibTrans2D1" presStyleIdx="0" presStyleCnt="0"/>
      <dgm:spPr/>
    </dgm:pt>
    <dgm:pt modelId="{671A827E-55DF-4D51-8F59-FFEDA5C11F9A}" type="pres">
      <dgm:prSet presAssocID="{EE94A953-E61A-438A-AEEF-223A7EAD3571}" presName="compNode" presStyleCnt="0"/>
      <dgm:spPr/>
    </dgm:pt>
    <dgm:pt modelId="{868320A2-D82C-4B29-8FB5-677C1474C19D}" type="pres">
      <dgm:prSet presAssocID="{EE94A953-E61A-438A-AEEF-223A7EAD3571}" presName="pictRect" presStyleLbl="node1" presStyleIdx="3" presStyleCnt="7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5853" r="5853"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AD75902D-D732-43F5-8D4F-5323E85B1048}" type="pres">
      <dgm:prSet presAssocID="{EE94A953-E61A-438A-AEEF-223A7EAD3571}" presName="textRect" presStyleLbl="revTx" presStyleIdx="3" presStyleCnt="7">
        <dgm:presLayoutVars>
          <dgm:bulletEnabled val="1"/>
        </dgm:presLayoutVars>
      </dgm:prSet>
      <dgm:spPr/>
    </dgm:pt>
    <dgm:pt modelId="{9166E68C-5650-4923-8A62-76B350C89FC2}" type="pres">
      <dgm:prSet presAssocID="{5120EA4E-4233-4705-A08C-6DDE2DE81761}" presName="sibTrans" presStyleLbl="sibTrans2D1" presStyleIdx="0" presStyleCnt="0"/>
      <dgm:spPr/>
    </dgm:pt>
    <dgm:pt modelId="{7E6FAC62-CC80-4403-B17A-F945EAE690AF}" type="pres">
      <dgm:prSet presAssocID="{AD67DCBA-087A-44FD-B96F-76D6CEE2FC01}" presName="compNode" presStyleCnt="0"/>
      <dgm:spPr/>
    </dgm:pt>
    <dgm:pt modelId="{3B19EEE4-73CD-479C-8D68-CB4E74DC84F6}" type="pres">
      <dgm:prSet presAssocID="{AD67DCBA-087A-44FD-B96F-76D6CEE2FC01}" presName="pictRect" presStyleLbl="node1" presStyleIdx="4" presStyleCnt="7"/>
      <dgm:spPr>
        <a:blipFill dpi="0"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5853" r="5853"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6A270961-76F9-446B-BB7D-971FCD91E3E5}" type="pres">
      <dgm:prSet presAssocID="{AD67DCBA-087A-44FD-B96F-76D6CEE2FC01}" presName="textRect" presStyleLbl="revTx" presStyleIdx="4" presStyleCnt="7">
        <dgm:presLayoutVars>
          <dgm:bulletEnabled val="1"/>
        </dgm:presLayoutVars>
      </dgm:prSet>
      <dgm:spPr/>
    </dgm:pt>
    <dgm:pt modelId="{3E64D071-6570-402F-8B3F-32054A592562}" type="pres">
      <dgm:prSet presAssocID="{CF299D84-18A7-46C5-885B-14529CAFC632}" presName="sibTrans" presStyleLbl="sibTrans2D1" presStyleIdx="0" presStyleCnt="0"/>
      <dgm:spPr/>
    </dgm:pt>
    <dgm:pt modelId="{74528C9E-5824-40C1-9D9A-729AA2727A92}" type="pres">
      <dgm:prSet presAssocID="{6E8579AC-C13C-4365-84E0-6A07B503BDE0}" presName="compNode" presStyleCnt="0"/>
      <dgm:spPr/>
    </dgm:pt>
    <dgm:pt modelId="{64E158F1-5F70-4D06-816F-1D907ECBCD63}" type="pres">
      <dgm:prSet presAssocID="{6E8579AC-C13C-4365-84E0-6A07B503BDE0}" presName="pictRect" presStyleLbl="node1" presStyleIdx="5" presStyleCnt="7"/>
      <dgm:spPr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5853" r="5853"/>
          </a:stretch>
        </a:blipFill>
      </dgm:spPr>
      <dgm:extLst>
        <a:ext uri="{E40237B7-FDA0-4F09-8148-C483321AD2D9}">
          <dgm14:cNvPr xmlns:dgm14="http://schemas.microsoft.com/office/drawing/2010/diagram" id="0" name="" descr="Vacation with solid fill"/>
        </a:ext>
      </dgm:extLst>
    </dgm:pt>
    <dgm:pt modelId="{D09BC26F-B890-4594-BDD6-D63D161915DB}" type="pres">
      <dgm:prSet presAssocID="{6E8579AC-C13C-4365-84E0-6A07B503BDE0}" presName="textRect" presStyleLbl="revTx" presStyleIdx="5" presStyleCnt="7">
        <dgm:presLayoutVars>
          <dgm:bulletEnabled val="1"/>
        </dgm:presLayoutVars>
      </dgm:prSet>
      <dgm:spPr/>
    </dgm:pt>
    <dgm:pt modelId="{3AF32E6E-29A0-4502-BCE2-F06198796C98}" type="pres">
      <dgm:prSet presAssocID="{3BD14341-697D-4C5D-97B6-9329FAE359EF}" presName="sibTrans" presStyleLbl="sibTrans2D1" presStyleIdx="0" presStyleCnt="0"/>
      <dgm:spPr/>
    </dgm:pt>
    <dgm:pt modelId="{CB3A1B1D-9B24-42EA-9D40-8E609EAC6132}" type="pres">
      <dgm:prSet presAssocID="{5943023E-1AD7-4F2E-B7C7-4E9BE29B050E}" presName="compNode" presStyleCnt="0"/>
      <dgm:spPr/>
    </dgm:pt>
    <dgm:pt modelId="{4F5920E4-2C24-4657-8B8C-7F899FAB267B}" type="pres">
      <dgm:prSet presAssocID="{5943023E-1AD7-4F2E-B7C7-4E9BE29B050E}" presName="pictRect" presStyleLbl="node1" presStyleIdx="6" presStyleCnt="7"/>
      <dgm:spPr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5853" r="5853"/>
          </a:stretch>
        </a:blipFill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A53EA487-D583-4B02-9B58-4FFFFE21AFDD}" type="pres">
      <dgm:prSet presAssocID="{5943023E-1AD7-4F2E-B7C7-4E9BE29B050E}" presName="textRect" presStyleLbl="revTx" presStyleIdx="6" presStyleCnt="7">
        <dgm:presLayoutVars>
          <dgm:bulletEnabled val="1"/>
        </dgm:presLayoutVars>
      </dgm:prSet>
      <dgm:spPr/>
    </dgm:pt>
  </dgm:ptLst>
  <dgm:cxnLst>
    <dgm:cxn modelId="{19970513-253F-407E-BEFE-8A37C7637F1B}" type="presOf" srcId="{B7CF9874-B431-4B22-AA80-E4D5E21A373D}" destId="{E0C4918F-1746-4E5D-92D8-029AF8A05C08}" srcOrd="0" destOrd="0" presId="urn:microsoft.com/office/officeart/2005/8/layout/pList1"/>
    <dgm:cxn modelId="{4F7E061D-02C6-4AB9-8FDE-07394D7F071F}" type="presOf" srcId="{A4066525-13B1-4D37-848F-89EBE91CDAA2}" destId="{5E09D8E8-355B-4503-AECE-2DEEC277BEC1}" srcOrd="0" destOrd="0" presId="urn:microsoft.com/office/officeart/2005/8/layout/pList1"/>
    <dgm:cxn modelId="{0857D51D-638C-452C-9A62-C944BCEF3D31}" srcId="{5E90B2AB-CCD4-4784-B400-18649CF30569}" destId="{6E8579AC-C13C-4365-84E0-6A07B503BDE0}" srcOrd="5" destOrd="0" parTransId="{67508E6A-8A27-420F-BFCD-7B9087D00F3B}" sibTransId="{3BD14341-697D-4C5D-97B6-9329FAE359EF}"/>
    <dgm:cxn modelId="{09961121-D374-460E-B79C-F313F85D6F19}" type="presOf" srcId="{07707814-21B4-4363-8171-2AA87D0EF804}" destId="{D439AA69-3A0B-4A35-91C7-C8A71780B203}" srcOrd="0" destOrd="0" presId="urn:microsoft.com/office/officeart/2005/8/layout/pList1"/>
    <dgm:cxn modelId="{08199626-E98E-4447-B7EB-2C36C1020DBE}" type="presOf" srcId="{EE5DAD2E-6C32-407D-BF64-2C2A80CD869C}" destId="{4DC69A79-EFD0-4294-BB15-296BE1713B83}" srcOrd="0" destOrd="0" presId="urn:microsoft.com/office/officeart/2005/8/layout/pList1"/>
    <dgm:cxn modelId="{3AA6B441-A2B3-4C87-8D20-C0C839895C9B}" type="presOf" srcId="{A681C825-2FEA-4338-81E4-91F43758EA95}" destId="{4AC68DF1-9F4A-477E-BBB6-672285673431}" srcOrd="0" destOrd="0" presId="urn:microsoft.com/office/officeart/2005/8/layout/pList1"/>
    <dgm:cxn modelId="{06D87D44-0E2A-4052-A27B-1A88B9FEC7F7}" type="presOf" srcId="{AD67DCBA-087A-44FD-B96F-76D6CEE2FC01}" destId="{6A270961-76F9-446B-BB7D-971FCD91E3E5}" srcOrd="0" destOrd="0" presId="urn:microsoft.com/office/officeart/2005/8/layout/pList1"/>
    <dgm:cxn modelId="{FFA9C14B-EDCB-4DBE-89C2-4620B0988B03}" srcId="{5E90B2AB-CCD4-4784-B400-18649CF30569}" destId="{5943023E-1AD7-4F2E-B7C7-4E9BE29B050E}" srcOrd="6" destOrd="0" parTransId="{52D65570-6FB0-4C86-B68C-8379E6C09D2E}" sibTransId="{84229122-3DA2-4C00-A48C-A1C548E388D3}"/>
    <dgm:cxn modelId="{8D574959-EAE0-4C6D-AE66-9FBE4FA23535}" srcId="{5E90B2AB-CCD4-4784-B400-18649CF30569}" destId="{A681C825-2FEA-4338-81E4-91F43758EA95}" srcOrd="0" destOrd="0" parTransId="{FD3D2C2C-D2E4-4E13-BE01-44051FBEE7A0}" sibTransId="{07707814-21B4-4363-8171-2AA87D0EF804}"/>
    <dgm:cxn modelId="{9B2FD259-5627-4FA0-8951-F55A2AF5B356}" type="presOf" srcId="{6E8579AC-C13C-4365-84E0-6A07B503BDE0}" destId="{D09BC26F-B890-4594-BDD6-D63D161915DB}" srcOrd="0" destOrd="0" presId="urn:microsoft.com/office/officeart/2005/8/layout/pList1"/>
    <dgm:cxn modelId="{21433681-11ED-4B69-AEFA-6A3AE01FD65A}" type="presOf" srcId="{CF299D84-18A7-46C5-885B-14529CAFC632}" destId="{3E64D071-6570-402F-8B3F-32054A592562}" srcOrd="0" destOrd="0" presId="urn:microsoft.com/office/officeart/2005/8/layout/pList1"/>
    <dgm:cxn modelId="{A2C3268A-1916-485F-B969-D2670847269C}" srcId="{5E90B2AB-CCD4-4784-B400-18649CF30569}" destId="{EE5DAD2E-6C32-407D-BF64-2C2A80CD869C}" srcOrd="1" destOrd="0" parTransId="{0A0CD877-1F2A-4FD5-866E-A72FC30AD548}" sibTransId="{A4066525-13B1-4D37-848F-89EBE91CDAA2}"/>
    <dgm:cxn modelId="{4B464096-4AC3-41EF-B5B4-13012B32A6C2}" type="presOf" srcId="{5943023E-1AD7-4F2E-B7C7-4E9BE29B050E}" destId="{A53EA487-D583-4B02-9B58-4FFFFE21AFDD}" srcOrd="0" destOrd="0" presId="urn:microsoft.com/office/officeart/2005/8/layout/pList1"/>
    <dgm:cxn modelId="{28ED56A2-DCFD-464C-9C48-86916403A200}" type="presOf" srcId="{5120EA4E-4233-4705-A08C-6DDE2DE81761}" destId="{9166E68C-5650-4923-8A62-76B350C89FC2}" srcOrd="0" destOrd="0" presId="urn:microsoft.com/office/officeart/2005/8/layout/pList1"/>
    <dgm:cxn modelId="{8D2040B0-E6F3-423D-A008-16E1C35EC679}" type="presOf" srcId="{E573F6BA-56FC-495F-982B-669E6E1D7348}" destId="{DF7A96F1-AC9E-42C4-B9D0-4F7EA19C6289}" srcOrd="0" destOrd="0" presId="urn:microsoft.com/office/officeart/2005/8/layout/pList1"/>
    <dgm:cxn modelId="{1A4431B8-FC7B-4AB0-8D06-2B8F02466301}" type="presOf" srcId="{3BD14341-697D-4C5D-97B6-9329FAE359EF}" destId="{3AF32E6E-29A0-4502-BCE2-F06198796C98}" srcOrd="0" destOrd="0" presId="urn:microsoft.com/office/officeart/2005/8/layout/pList1"/>
    <dgm:cxn modelId="{DAE61AC4-8A87-4B7E-9D23-60120DCE5138}" type="presOf" srcId="{5E90B2AB-CCD4-4784-B400-18649CF30569}" destId="{EB73ABED-DEE1-428F-8E3B-804DB3665376}" srcOrd="0" destOrd="0" presId="urn:microsoft.com/office/officeart/2005/8/layout/pList1"/>
    <dgm:cxn modelId="{081F26D5-33B2-4E6A-831C-F570157748E8}" srcId="{5E90B2AB-CCD4-4784-B400-18649CF30569}" destId="{AD67DCBA-087A-44FD-B96F-76D6CEE2FC01}" srcOrd="4" destOrd="0" parTransId="{62696583-F4D9-4702-9050-B3168A1C1C1F}" sibTransId="{CF299D84-18A7-46C5-885B-14529CAFC632}"/>
    <dgm:cxn modelId="{948FACEE-62A4-4F33-915E-B3B94817C4C5}" srcId="{5E90B2AB-CCD4-4784-B400-18649CF30569}" destId="{E573F6BA-56FC-495F-982B-669E6E1D7348}" srcOrd="2" destOrd="0" parTransId="{E35C08D5-E911-4C93-A1B9-AF6BA3DB6E0B}" sibTransId="{B7CF9874-B431-4B22-AA80-E4D5E21A373D}"/>
    <dgm:cxn modelId="{A60125F3-FA65-45D4-86B3-373404501A4B}" type="presOf" srcId="{EE94A953-E61A-438A-AEEF-223A7EAD3571}" destId="{AD75902D-D732-43F5-8D4F-5323E85B1048}" srcOrd="0" destOrd="0" presId="urn:microsoft.com/office/officeart/2005/8/layout/pList1"/>
    <dgm:cxn modelId="{E8B24CFD-C922-45CE-8E43-AA524FC21659}" srcId="{5E90B2AB-CCD4-4784-B400-18649CF30569}" destId="{EE94A953-E61A-438A-AEEF-223A7EAD3571}" srcOrd="3" destOrd="0" parTransId="{3E1AE575-3339-4604-9E00-A5CA823BDDCA}" sibTransId="{5120EA4E-4233-4705-A08C-6DDE2DE81761}"/>
    <dgm:cxn modelId="{D78BAD9A-12A0-466A-9E52-A5DC1A847AB7}" type="presParOf" srcId="{EB73ABED-DEE1-428F-8E3B-804DB3665376}" destId="{AD79B85C-E199-4C9B-AB7D-645F280ECD30}" srcOrd="0" destOrd="0" presId="urn:microsoft.com/office/officeart/2005/8/layout/pList1"/>
    <dgm:cxn modelId="{EA47107B-E78A-423E-9A52-A35B31EB0828}" type="presParOf" srcId="{AD79B85C-E199-4C9B-AB7D-645F280ECD30}" destId="{13846925-6EEC-4275-BD69-B28F791160B5}" srcOrd="0" destOrd="0" presId="urn:microsoft.com/office/officeart/2005/8/layout/pList1"/>
    <dgm:cxn modelId="{C9E0EB97-EE78-4D30-AE57-B5331AB22B34}" type="presParOf" srcId="{AD79B85C-E199-4C9B-AB7D-645F280ECD30}" destId="{4AC68DF1-9F4A-477E-BBB6-672285673431}" srcOrd="1" destOrd="0" presId="urn:microsoft.com/office/officeart/2005/8/layout/pList1"/>
    <dgm:cxn modelId="{37A07014-1194-4BA9-8435-A0F9B5D2A964}" type="presParOf" srcId="{EB73ABED-DEE1-428F-8E3B-804DB3665376}" destId="{D439AA69-3A0B-4A35-91C7-C8A71780B203}" srcOrd="1" destOrd="0" presId="urn:microsoft.com/office/officeart/2005/8/layout/pList1"/>
    <dgm:cxn modelId="{E9EBA947-3876-4D82-8787-6FE81ECF6816}" type="presParOf" srcId="{EB73ABED-DEE1-428F-8E3B-804DB3665376}" destId="{9BD1E872-0274-43D3-BA63-5FEB4643DBA4}" srcOrd="2" destOrd="0" presId="urn:microsoft.com/office/officeart/2005/8/layout/pList1"/>
    <dgm:cxn modelId="{7FF6FC29-8E96-41C4-AAD6-279FB191FED6}" type="presParOf" srcId="{9BD1E872-0274-43D3-BA63-5FEB4643DBA4}" destId="{F2B3DEFE-84CC-49BF-AF3A-97BD2A2DE8AE}" srcOrd="0" destOrd="0" presId="urn:microsoft.com/office/officeart/2005/8/layout/pList1"/>
    <dgm:cxn modelId="{1F6B71B3-FFB4-4C84-8758-C0AE27B996A0}" type="presParOf" srcId="{9BD1E872-0274-43D3-BA63-5FEB4643DBA4}" destId="{4DC69A79-EFD0-4294-BB15-296BE1713B83}" srcOrd="1" destOrd="0" presId="urn:microsoft.com/office/officeart/2005/8/layout/pList1"/>
    <dgm:cxn modelId="{171EBD9E-F1F1-45FD-9780-417C075D9017}" type="presParOf" srcId="{EB73ABED-DEE1-428F-8E3B-804DB3665376}" destId="{5E09D8E8-355B-4503-AECE-2DEEC277BEC1}" srcOrd="3" destOrd="0" presId="urn:microsoft.com/office/officeart/2005/8/layout/pList1"/>
    <dgm:cxn modelId="{0D229EB3-CA37-46DC-8588-D55E3D1A8B53}" type="presParOf" srcId="{EB73ABED-DEE1-428F-8E3B-804DB3665376}" destId="{2A326454-0F50-4B53-AAD5-270DB10328D8}" srcOrd="4" destOrd="0" presId="urn:microsoft.com/office/officeart/2005/8/layout/pList1"/>
    <dgm:cxn modelId="{89C1F813-F14E-407D-9F5C-22100E4320AD}" type="presParOf" srcId="{2A326454-0F50-4B53-AAD5-270DB10328D8}" destId="{7713367B-EBE9-455E-A21B-37FF5A347CE3}" srcOrd="0" destOrd="0" presId="urn:microsoft.com/office/officeart/2005/8/layout/pList1"/>
    <dgm:cxn modelId="{C41C0F00-7471-4CF6-8169-55AD8D1F76ED}" type="presParOf" srcId="{2A326454-0F50-4B53-AAD5-270DB10328D8}" destId="{DF7A96F1-AC9E-42C4-B9D0-4F7EA19C6289}" srcOrd="1" destOrd="0" presId="urn:microsoft.com/office/officeart/2005/8/layout/pList1"/>
    <dgm:cxn modelId="{FBC80D36-4EF9-4840-905D-36A59E1DBCAE}" type="presParOf" srcId="{EB73ABED-DEE1-428F-8E3B-804DB3665376}" destId="{E0C4918F-1746-4E5D-92D8-029AF8A05C08}" srcOrd="5" destOrd="0" presId="urn:microsoft.com/office/officeart/2005/8/layout/pList1"/>
    <dgm:cxn modelId="{2F9CA065-9977-4922-B9BA-70A4F20E19AB}" type="presParOf" srcId="{EB73ABED-DEE1-428F-8E3B-804DB3665376}" destId="{671A827E-55DF-4D51-8F59-FFEDA5C11F9A}" srcOrd="6" destOrd="0" presId="urn:microsoft.com/office/officeart/2005/8/layout/pList1"/>
    <dgm:cxn modelId="{AF589A5E-76E1-48D5-A582-A8DC7EF4B3E4}" type="presParOf" srcId="{671A827E-55DF-4D51-8F59-FFEDA5C11F9A}" destId="{868320A2-D82C-4B29-8FB5-677C1474C19D}" srcOrd="0" destOrd="0" presId="urn:microsoft.com/office/officeart/2005/8/layout/pList1"/>
    <dgm:cxn modelId="{70A601D2-7AC7-48CC-BBE8-27931A09D736}" type="presParOf" srcId="{671A827E-55DF-4D51-8F59-FFEDA5C11F9A}" destId="{AD75902D-D732-43F5-8D4F-5323E85B1048}" srcOrd="1" destOrd="0" presId="urn:microsoft.com/office/officeart/2005/8/layout/pList1"/>
    <dgm:cxn modelId="{5E06DDF0-7485-4C1A-B7E1-E1A6850F966D}" type="presParOf" srcId="{EB73ABED-DEE1-428F-8E3B-804DB3665376}" destId="{9166E68C-5650-4923-8A62-76B350C89FC2}" srcOrd="7" destOrd="0" presId="urn:microsoft.com/office/officeart/2005/8/layout/pList1"/>
    <dgm:cxn modelId="{A3923905-5DEF-4991-862F-563B75A89C19}" type="presParOf" srcId="{EB73ABED-DEE1-428F-8E3B-804DB3665376}" destId="{7E6FAC62-CC80-4403-B17A-F945EAE690AF}" srcOrd="8" destOrd="0" presId="urn:microsoft.com/office/officeart/2005/8/layout/pList1"/>
    <dgm:cxn modelId="{6EC406E7-8A7B-4A76-971C-6CCE134E1AF1}" type="presParOf" srcId="{7E6FAC62-CC80-4403-B17A-F945EAE690AF}" destId="{3B19EEE4-73CD-479C-8D68-CB4E74DC84F6}" srcOrd="0" destOrd="0" presId="urn:microsoft.com/office/officeart/2005/8/layout/pList1"/>
    <dgm:cxn modelId="{AE7F4FD7-610B-4BE2-966E-E563B033B53C}" type="presParOf" srcId="{7E6FAC62-CC80-4403-B17A-F945EAE690AF}" destId="{6A270961-76F9-446B-BB7D-971FCD91E3E5}" srcOrd="1" destOrd="0" presId="urn:microsoft.com/office/officeart/2005/8/layout/pList1"/>
    <dgm:cxn modelId="{969D8290-9EF3-4B7D-B1F2-FF6B43519CA3}" type="presParOf" srcId="{EB73ABED-DEE1-428F-8E3B-804DB3665376}" destId="{3E64D071-6570-402F-8B3F-32054A592562}" srcOrd="9" destOrd="0" presId="urn:microsoft.com/office/officeart/2005/8/layout/pList1"/>
    <dgm:cxn modelId="{659A3345-B1E9-43CA-91B2-2C87803CA98F}" type="presParOf" srcId="{EB73ABED-DEE1-428F-8E3B-804DB3665376}" destId="{74528C9E-5824-40C1-9D9A-729AA2727A92}" srcOrd="10" destOrd="0" presId="urn:microsoft.com/office/officeart/2005/8/layout/pList1"/>
    <dgm:cxn modelId="{4D843CFF-24C0-4BB2-945F-6826AB798CCE}" type="presParOf" srcId="{74528C9E-5824-40C1-9D9A-729AA2727A92}" destId="{64E158F1-5F70-4D06-816F-1D907ECBCD63}" srcOrd="0" destOrd="0" presId="urn:microsoft.com/office/officeart/2005/8/layout/pList1"/>
    <dgm:cxn modelId="{84F80CED-6E4B-41DA-B837-AD462B0A00A3}" type="presParOf" srcId="{74528C9E-5824-40C1-9D9A-729AA2727A92}" destId="{D09BC26F-B890-4594-BDD6-D63D161915DB}" srcOrd="1" destOrd="0" presId="urn:microsoft.com/office/officeart/2005/8/layout/pList1"/>
    <dgm:cxn modelId="{F4DDA2EC-AB93-4238-A964-92D3A2EE2FCF}" type="presParOf" srcId="{EB73ABED-DEE1-428F-8E3B-804DB3665376}" destId="{3AF32E6E-29A0-4502-BCE2-F06198796C98}" srcOrd="11" destOrd="0" presId="urn:microsoft.com/office/officeart/2005/8/layout/pList1"/>
    <dgm:cxn modelId="{752B1E5C-FB75-4491-B20F-41A68F20B5FB}" type="presParOf" srcId="{EB73ABED-DEE1-428F-8E3B-804DB3665376}" destId="{CB3A1B1D-9B24-42EA-9D40-8E609EAC6132}" srcOrd="12" destOrd="0" presId="urn:microsoft.com/office/officeart/2005/8/layout/pList1"/>
    <dgm:cxn modelId="{BD7804EE-DF66-44B1-B7FA-51A08E0D2E04}" type="presParOf" srcId="{CB3A1B1D-9B24-42EA-9D40-8E609EAC6132}" destId="{4F5920E4-2C24-4657-8B8C-7F899FAB267B}" srcOrd="0" destOrd="0" presId="urn:microsoft.com/office/officeart/2005/8/layout/pList1"/>
    <dgm:cxn modelId="{2F29D3BC-1240-4DDD-B2C8-B3D2E0F2F838}" type="presParOf" srcId="{CB3A1B1D-9B24-42EA-9D40-8E609EAC6132}" destId="{A53EA487-D583-4B02-9B58-4FFFFE21AFDD}" srcOrd="1" destOrd="0" presId="urn:microsoft.com/office/officeart/2005/8/layout/p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786070-E918-475F-A096-4DA5AD5483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492A0B-20C0-4BE3-891D-F1151958F7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Align QI projects with priorities and strategic goals </a:t>
          </a:r>
        </a:p>
      </dgm:t>
    </dgm:pt>
    <dgm:pt modelId="{0B31761B-D025-4E01-B46B-7674AE72D685}" type="parTrans" cxnId="{D1E48A26-0D39-4472-9557-00A059C1D584}">
      <dgm:prSet/>
      <dgm:spPr/>
      <dgm:t>
        <a:bodyPr/>
        <a:lstStyle/>
        <a:p>
          <a:endParaRPr lang="en-US"/>
        </a:p>
      </dgm:t>
    </dgm:pt>
    <dgm:pt modelId="{560556F8-D46C-42B4-84B9-98EF3D385D19}" type="sibTrans" cxnId="{D1E48A26-0D39-4472-9557-00A059C1D584}">
      <dgm:prSet/>
      <dgm:spPr/>
      <dgm:t>
        <a:bodyPr/>
        <a:lstStyle/>
        <a:p>
          <a:endParaRPr lang="en-US"/>
        </a:p>
      </dgm:t>
    </dgm:pt>
    <dgm:pt modelId="{002D6D21-15CC-4595-A26C-DD4E0E5E57B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Foster psychological safety, encourage participation, empower team members</a:t>
          </a:r>
        </a:p>
      </dgm:t>
    </dgm:pt>
    <dgm:pt modelId="{33CF0E88-2A0D-48C7-8001-1D8836941864}" type="parTrans" cxnId="{9F56FFD1-E589-4611-BD55-B258EAF94C4D}">
      <dgm:prSet/>
      <dgm:spPr/>
      <dgm:t>
        <a:bodyPr/>
        <a:lstStyle/>
        <a:p>
          <a:endParaRPr lang="en-US"/>
        </a:p>
      </dgm:t>
    </dgm:pt>
    <dgm:pt modelId="{9FE2D96C-1F5F-4517-A35F-FD1C9D487D3C}" type="sibTrans" cxnId="{9F56FFD1-E589-4611-BD55-B258EAF94C4D}">
      <dgm:prSet/>
      <dgm:spPr/>
      <dgm:t>
        <a:bodyPr/>
        <a:lstStyle/>
        <a:p>
          <a:endParaRPr lang="en-US"/>
        </a:p>
      </dgm:t>
    </dgm:pt>
    <dgm:pt modelId="{3B67DE5B-A7E0-48A0-BFF3-A6B0214375D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Track progress, outcomes to encourage accountability and allow </a:t>
          </a:r>
          <a:r>
            <a:rPr lang="en-US"/>
            <a:t>for replicability  </a:t>
          </a:r>
          <a:endParaRPr lang="en-US" dirty="0"/>
        </a:p>
      </dgm:t>
    </dgm:pt>
    <dgm:pt modelId="{82AA539A-BDB1-4AB2-A3E7-0102C0B7DCEA}" type="parTrans" cxnId="{482AB849-4842-4312-85E9-59DC2A4C7F7D}">
      <dgm:prSet/>
      <dgm:spPr/>
      <dgm:t>
        <a:bodyPr/>
        <a:lstStyle/>
        <a:p>
          <a:endParaRPr lang="en-US"/>
        </a:p>
      </dgm:t>
    </dgm:pt>
    <dgm:pt modelId="{E78B6965-BF37-47BA-A0E0-1E516F96FD41}" type="sibTrans" cxnId="{482AB849-4842-4312-85E9-59DC2A4C7F7D}">
      <dgm:prSet/>
      <dgm:spPr/>
      <dgm:t>
        <a:bodyPr/>
        <a:lstStyle/>
        <a:p>
          <a:endParaRPr lang="en-US"/>
        </a:p>
      </dgm:t>
    </dgm:pt>
    <dgm:pt modelId="{3D500D03-35E6-4153-8F28-B802E88384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Remove obstacles and advocate for programs and resources </a:t>
          </a:r>
        </a:p>
      </dgm:t>
    </dgm:pt>
    <dgm:pt modelId="{96D51A0D-DBDA-43F7-8A3D-35613F32B9D4}" type="parTrans" cxnId="{9835BC06-5B3D-4785-B3A2-AE48D896EDBD}">
      <dgm:prSet/>
      <dgm:spPr/>
      <dgm:t>
        <a:bodyPr/>
        <a:lstStyle/>
        <a:p>
          <a:endParaRPr lang="en-US"/>
        </a:p>
      </dgm:t>
    </dgm:pt>
    <dgm:pt modelId="{6640B124-8D9D-473D-9A2F-CF24EA8A71FF}" type="sibTrans" cxnId="{9835BC06-5B3D-4785-B3A2-AE48D896EDBD}">
      <dgm:prSet/>
      <dgm:spPr/>
      <dgm:t>
        <a:bodyPr/>
        <a:lstStyle/>
        <a:p>
          <a:endParaRPr lang="en-US"/>
        </a:p>
      </dgm:t>
    </dgm:pt>
    <dgm:pt modelId="{E214DFF8-BAD9-4AE7-8199-38D5E6EC6C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relationships with leadership and make the team’s work visible</a:t>
          </a:r>
        </a:p>
      </dgm:t>
    </dgm:pt>
    <dgm:pt modelId="{FD259628-1EF9-4EE6-8A85-E07FA552FBED}" type="parTrans" cxnId="{BCBE0BDB-5215-4AD0-9C4A-CB99E73BB284}">
      <dgm:prSet/>
      <dgm:spPr/>
      <dgm:t>
        <a:bodyPr/>
        <a:lstStyle/>
        <a:p>
          <a:endParaRPr lang="en-US"/>
        </a:p>
      </dgm:t>
    </dgm:pt>
    <dgm:pt modelId="{F293A996-6735-48CD-A936-2054DF4B1148}" type="sibTrans" cxnId="{BCBE0BDB-5215-4AD0-9C4A-CB99E73BB284}">
      <dgm:prSet/>
      <dgm:spPr/>
      <dgm:t>
        <a:bodyPr/>
        <a:lstStyle/>
        <a:p>
          <a:endParaRPr lang="en-US"/>
        </a:p>
      </dgm:t>
    </dgm:pt>
    <dgm:pt modelId="{DB2F1873-EB3D-49F4-BE96-7C6BC97DFD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fidelity to QI methodologies and be willing to rigorously test and evaluate improvements</a:t>
          </a:r>
        </a:p>
      </dgm:t>
    </dgm:pt>
    <dgm:pt modelId="{1E8BAE9B-F219-4E4A-850C-321C4CCC0F4D}" type="parTrans" cxnId="{6ACFEB42-43D8-4240-A6C5-2686CE887967}">
      <dgm:prSet/>
      <dgm:spPr/>
      <dgm:t>
        <a:bodyPr/>
        <a:lstStyle/>
        <a:p>
          <a:endParaRPr lang="en-US"/>
        </a:p>
      </dgm:t>
    </dgm:pt>
    <dgm:pt modelId="{1BE01868-C063-4EB4-995D-6AB0C2EB100B}" type="sibTrans" cxnId="{6ACFEB42-43D8-4240-A6C5-2686CE887967}">
      <dgm:prSet/>
      <dgm:spPr/>
      <dgm:t>
        <a:bodyPr/>
        <a:lstStyle/>
        <a:p>
          <a:endParaRPr lang="en-US"/>
        </a:p>
      </dgm:t>
    </dgm:pt>
    <dgm:pt modelId="{AC7C0C19-BBE1-4E26-B47A-0BCC5D8539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 clear standards and expectations for how the team will work together</a:t>
          </a:r>
        </a:p>
      </dgm:t>
    </dgm:pt>
    <dgm:pt modelId="{4B23C934-E766-4049-BF28-EC0BF3F7F581}" type="parTrans" cxnId="{773F629A-22B7-40AC-B3C8-0A29BDC7EC4A}">
      <dgm:prSet/>
      <dgm:spPr/>
      <dgm:t>
        <a:bodyPr/>
        <a:lstStyle/>
        <a:p>
          <a:endParaRPr lang="en-US"/>
        </a:p>
      </dgm:t>
    </dgm:pt>
    <dgm:pt modelId="{483E531A-DB25-422D-AD22-5D8A8D6405BF}" type="sibTrans" cxnId="{773F629A-22B7-40AC-B3C8-0A29BDC7EC4A}">
      <dgm:prSet/>
      <dgm:spPr/>
      <dgm:t>
        <a:bodyPr/>
        <a:lstStyle/>
        <a:p>
          <a:endParaRPr lang="en-US"/>
        </a:p>
      </dgm:t>
    </dgm:pt>
    <dgm:pt modelId="{CDCFC41C-7E00-4348-B766-0776DBAA8E46}" type="pres">
      <dgm:prSet presAssocID="{C4786070-E918-475F-A096-4DA5AD548364}" presName="root" presStyleCnt="0">
        <dgm:presLayoutVars>
          <dgm:dir/>
          <dgm:resizeHandles val="exact"/>
        </dgm:presLayoutVars>
      </dgm:prSet>
      <dgm:spPr/>
    </dgm:pt>
    <dgm:pt modelId="{427FA3B4-27ED-4E15-AAA8-7C41DDC5F6DD}" type="pres">
      <dgm:prSet presAssocID="{37492A0B-20C0-4BE3-891D-F1151958F74E}" presName="compNode" presStyleCnt="0"/>
      <dgm:spPr/>
    </dgm:pt>
    <dgm:pt modelId="{045E454B-46BD-4D39-B0E4-5B6207EDE44C}" type="pres">
      <dgm:prSet presAssocID="{37492A0B-20C0-4BE3-891D-F1151958F74E}" presName="bgRect" presStyleLbl="bgShp" presStyleIdx="0" presStyleCnt="7"/>
      <dgm:spPr/>
    </dgm:pt>
    <dgm:pt modelId="{B24885C4-6AD0-47A1-ABDB-449A6BC025B4}" type="pres">
      <dgm:prSet presAssocID="{37492A0B-20C0-4BE3-891D-F1151958F74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73B41D4B-18BA-4DB6-8BA8-382E4129B6F8}" type="pres">
      <dgm:prSet presAssocID="{37492A0B-20C0-4BE3-891D-F1151958F74E}" presName="spaceRect" presStyleCnt="0"/>
      <dgm:spPr/>
    </dgm:pt>
    <dgm:pt modelId="{65294E2E-8F2B-4C16-9E04-17A79D033A2F}" type="pres">
      <dgm:prSet presAssocID="{37492A0B-20C0-4BE3-891D-F1151958F74E}" presName="parTx" presStyleLbl="revTx" presStyleIdx="0" presStyleCnt="7">
        <dgm:presLayoutVars>
          <dgm:chMax val="0"/>
          <dgm:chPref val="0"/>
        </dgm:presLayoutVars>
      </dgm:prSet>
      <dgm:spPr/>
    </dgm:pt>
    <dgm:pt modelId="{6B2D11FC-3C01-41D8-936B-E12F4EFBE2A6}" type="pres">
      <dgm:prSet presAssocID="{560556F8-D46C-42B4-84B9-98EF3D385D19}" presName="sibTrans" presStyleCnt="0"/>
      <dgm:spPr/>
    </dgm:pt>
    <dgm:pt modelId="{2BA0C69E-E2D4-43E1-B9B8-0F14737F3A97}" type="pres">
      <dgm:prSet presAssocID="{AC7C0C19-BBE1-4E26-B47A-0BCC5D853979}" presName="compNode" presStyleCnt="0"/>
      <dgm:spPr/>
    </dgm:pt>
    <dgm:pt modelId="{848BDE9E-C686-4367-93B7-03E59F4223CC}" type="pres">
      <dgm:prSet presAssocID="{AC7C0C19-BBE1-4E26-B47A-0BCC5D853979}" presName="bgRect" presStyleLbl="bgShp" presStyleIdx="1" presStyleCnt="7"/>
      <dgm:spPr/>
    </dgm:pt>
    <dgm:pt modelId="{89D7DBFD-C2F3-407C-BD33-64689ECBE9CB}" type="pres">
      <dgm:prSet presAssocID="{AC7C0C19-BBE1-4E26-B47A-0BCC5D85397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 with left arrow outline"/>
        </a:ext>
      </dgm:extLst>
    </dgm:pt>
    <dgm:pt modelId="{28123816-6796-4593-85CA-B26CC89C5B49}" type="pres">
      <dgm:prSet presAssocID="{AC7C0C19-BBE1-4E26-B47A-0BCC5D853979}" presName="spaceRect" presStyleCnt="0"/>
      <dgm:spPr/>
    </dgm:pt>
    <dgm:pt modelId="{B260B6BF-861A-4E2A-BDD7-364F652BFA69}" type="pres">
      <dgm:prSet presAssocID="{AC7C0C19-BBE1-4E26-B47A-0BCC5D853979}" presName="parTx" presStyleLbl="revTx" presStyleIdx="1" presStyleCnt="7">
        <dgm:presLayoutVars>
          <dgm:chMax val="0"/>
          <dgm:chPref val="0"/>
        </dgm:presLayoutVars>
      </dgm:prSet>
      <dgm:spPr/>
    </dgm:pt>
    <dgm:pt modelId="{B9533284-906A-488B-8709-85CC5BA44EC2}" type="pres">
      <dgm:prSet presAssocID="{483E531A-DB25-422D-AD22-5D8A8D6405BF}" presName="sibTrans" presStyleCnt="0"/>
      <dgm:spPr/>
    </dgm:pt>
    <dgm:pt modelId="{8C969719-BE51-4497-B4A3-D3BEB0EAE502}" type="pres">
      <dgm:prSet presAssocID="{002D6D21-15CC-4595-A26C-DD4E0E5E57BC}" presName="compNode" presStyleCnt="0"/>
      <dgm:spPr/>
    </dgm:pt>
    <dgm:pt modelId="{5096C879-4AE0-466C-9D31-31B8710F83EC}" type="pres">
      <dgm:prSet presAssocID="{002D6D21-15CC-4595-A26C-DD4E0E5E57BC}" presName="bgRect" presStyleLbl="bgShp" presStyleIdx="2" presStyleCnt="7"/>
      <dgm:spPr/>
    </dgm:pt>
    <dgm:pt modelId="{5711CC63-2E68-4402-A33A-E7E6AA6AB037}" type="pres">
      <dgm:prSet presAssocID="{002D6D21-15CC-4595-A26C-DD4E0E5E57B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C1BF0B5-E5E2-4A59-9693-FDA66CEA5C39}" type="pres">
      <dgm:prSet presAssocID="{002D6D21-15CC-4595-A26C-DD4E0E5E57BC}" presName="spaceRect" presStyleCnt="0"/>
      <dgm:spPr/>
    </dgm:pt>
    <dgm:pt modelId="{4C1EE9B4-FE28-418D-93E6-ED8D815D5B7A}" type="pres">
      <dgm:prSet presAssocID="{002D6D21-15CC-4595-A26C-DD4E0E5E57BC}" presName="parTx" presStyleLbl="revTx" presStyleIdx="2" presStyleCnt="7">
        <dgm:presLayoutVars>
          <dgm:chMax val="0"/>
          <dgm:chPref val="0"/>
        </dgm:presLayoutVars>
      </dgm:prSet>
      <dgm:spPr/>
    </dgm:pt>
    <dgm:pt modelId="{AA3C8E20-1461-4717-A6F5-786E30547D8D}" type="pres">
      <dgm:prSet presAssocID="{9FE2D96C-1F5F-4517-A35F-FD1C9D487D3C}" presName="sibTrans" presStyleCnt="0"/>
      <dgm:spPr/>
    </dgm:pt>
    <dgm:pt modelId="{CFE63EF6-8D63-47AA-83D8-9A874BC0A9F5}" type="pres">
      <dgm:prSet presAssocID="{DB2F1873-EB3D-49F4-BE96-7C6BC97DFD71}" presName="compNode" presStyleCnt="0"/>
      <dgm:spPr/>
    </dgm:pt>
    <dgm:pt modelId="{048D453C-2E9E-4D8E-BAF9-BD67D18FD6EF}" type="pres">
      <dgm:prSet presAssocID="{DB2F1873-EB3D-49F4-BE96-7C6BC97DFD71}" presName="bgRect" presStyleLbl="bgShp" presStyleIdx="3" presStyleCnt="7"/>
      <dgm:spPr/>
    </dgm:pt>
    <dgm:pt modelId="{66FED081-3982-4F50-9FD4-94BA77DBAA4D}" type="pres">
      <dgm:prSet presAssocID="{DB2F1873-EB3D-49F4-BE96-7C6BC97DFD7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0C019AD8-CDD8-4CD8-850D-DFAC3AC3102B}" type="pres">
      <dgm:prSet presAssocID="{DB2F1873-EB3D-49F4-BE96-7C6BC97DFD71}" presName="spaceRect" presStyleCnt="0"/>
      <dgm:spPr/>
    </dgm:pt>
    <dgm:pt modelId="{AB150D22-DCCE-4424-B179-3D5006C11510}" type="pres">
      <dgm:prSet presAssocID="{DB2F1873-EB3D-49F4-BE96-7C6BC97DFD71}" presName="parTx" presStyleLbl="revTx" presStyleIdx="3" presStyleCnt="7">
        <dgm:presLayoutVars>
          <dgm:chMax val="0"/>
          <dgm:chPref val="0"/>
        </dgm:presLayoutVars>
      </dgm:prSet>
      <dgm:spPr/>
    </dgm:pt>
    <dgm:pt modelId="{4A234812-486A-4EBC-BA61-2DA7A5EB594B}" type="pres">
      <dgm:prSet presAssocID="{1BE01868-C063-4EB4-995D-6AB0C2EB100B}" presName="sibTrans" presStyleCnt="0"/>
      <dgm:spPr/>
    </dgm:pt>
    <dgm:pt modelId="{61B90C61-AB77-4D0E-AE14-518E4FB1AA61}" type="pres">
      <dgm:prSet presAssocID="{3B67DE5B-A7E0-48A0-BFF3-A6B0214375D8}" presName="compNode" presStyleCnt="0"/>
      <dgm:spPr/>
    </dgm:pt>
    <dgm:pt modelId="{23CBE78B-150D-475E-A441-BD8FF4FE5146}" type="pres">
      <dgm:prSet presAssocID="{3B67DE5B-A7E0-48A0-BFF3-A6B0214375D8}" presName="bgRect" presStyleLbl="bgShp" presStyleIdx="4" presStyleCnt="7"/>
      <dgm:spPr/>
    </dgm:pt>
    <dgm:pt modelId="{4B19E3AA-7778-4A1E-B37A-44350EAB0646}" type="pres">
      <dgm:prSet presAssocID="{3B67DE5B-A7E0-48A0-BFF3-A6B0214375D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006983A-DC20-44C5-90A3-A43F3EA39D9E}" type="pres">
      <dgm:prSet presAssocID="{3B67DE5B-A7E0-48A0-BFF3-A6B0214375D8}" presName="spaceRect" presStyleCnt="0"/>
      <dgm:spPr/>
    </dgm:pt>
    <dgm:pt modelId="{6ECA94FD-6899-4F07-9B52-BDB463B760A3}" type="pres">
      <dgm:prSet presAssocID="{3B67DE5B-A7E0-48A0-BFF3-A6B0214375D8}" presName="parTx" presStyleLbl="revTx" presStyleIdx="4" presStyleCnt="7">
        <dgm:presLayoutVars>
          <dgm:chMax val="0"/>
          <dgm:chPref val="0"/>
        </dgm:presLayoutVars>
      </dgm:prSet>
      <dgm:spPr/>
    </dgm:pt>
    <dgm:pt modelId="{3114DA84-D698-4D77-BD3D-ED32A07006CC}" type="pres">
      <dgm:prSet presAssocID="{E78B6965-BF37-47BA-A0E0-1E516F96FD41}" presName="sibTrans" presStyleCnt="0"/>
      <dgm:spPr/>
    </dgm:pt>
    <dgm:pt modelId="{E622FD91-BFEF-4EAB-8B1B-0BA02D271AA6}" type="pres">
      <dgm:prSet presAssocID="{3D500D03-35E6-4153-8F28-B802E8838464}" presName="compNode" presStyleCnt="0"/>
      <dgm:spPr/>
    </dgm:pt>
    <dgm:pt modelId="{9C1D348D-6D4A-4FC3-8D8E-8A3AFD283B56}" type="pres">
      <dgm:prSet presAssocID="{3D500D03-35E6-4153-8F28-B802E8838464}" presName="bgRect" presStyleLbl="bgShp" presStyleIdx="5" presStyleCnt="7"/>
      <dgm:spPr/>
    </dgm:pt>
    <dgm:pt modelId="{36BC53FA-5FB2-4F8D-995C-8EFCA249A1ED}" type="pres">
      <dgm:prSet presAssocID="{3D500D03-35E6-4153-8F28-B802E883846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cus with solid fill"/>
        </a:ext>
      </dgm:extLst>
    </dgm:pt>
    <dgm:pt modelId="{F34DED66-FD5C-4837-9C26-2E839580302E}" type="pres">
      <dgm:prSet presAssocID="{3D500D03-35E6-4153-8F28-B802E8838464}" presName="spaceRect" presStyleCnt="0"/>
      <dgm:spPr/>
    </dgm:pt>
    <dgm:pt modelId="{CD62B39D-9338-4E51-B6ED-882993C83413}" type="pres">
      <dgm:prSet presAssocID="{3D500D03-35E6-4153-8F28-B802E8838464}" presName="parTx" presStyleLbl="revTx" presStyleIdx="5" presStyleCnt="7">
        <dgm:presLayoutVars>
          <dgm:chMax val="0"/>
          <dgm:chPref val="0"/>
        </dgm:presLayoutVars>
      </dgm:prSet>
      <dgm:spPr/>
    </dgm:pt>
    <dgm:pt modelId="{06C2FBD5-92A2-45BC-87D9-851A98A51E8B}" type="pres">
      <dgm:prSet presAssocID="{6640B124-8D9D-473D-9A2F-CF24EA8A71FF}" presName="sibTrans" presStyleCnt="0"/>
      <dgm:spPr/>
    </dgm:pt>
    <dgm:pt modelId="{15863BB2-241E-4F53-9FD5-0DA80BEF094F}" type="pres">
      <dgm:prSet presAssocID="{E214DFF8-BAD9-4AE7-8199-38D5E6EC6CAE}" presName="compNode" presStyleCnt="0"/>
      <dgm:spPr/>
    </dgm:pt>
    <dgm:pt modelId="{2F6B0515-41F4-450A-A65F-EB62DCF10FE1}" type="pres">
      <dgm:prSet presAssocID="{E214DFF8-BAD9-4AE7-8199-38D5E6EC6CAE}" presName="bgRect" presStyleLbl="bgShp" presStyleIdx="6" presStyleCnt="7"/>
      <dgm:spPr/>
    </dgm:pt>
    <dgm:pt modelId="{9F3E55EE-EF64-46A4-8E13-7AEEC3B3FF7B}" type="pres">
      <dgm:prSet presAssocID="{E214DFF8-BAD9-4AE7-8199-38D5E6EC6CA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45D6221-274B-4F4A-ABAF-76AD055FBDEC}" type="pres">
      <dgm:prSet presAssocID="{E214DFF8-BAD9-4AE7-8199-38D5E6EC6CAE}" presName="spaceRect" presStyleCnt="0"/>
      <dgm:spPr/>
    </dgm:pt>
    <dgm:pt modelId="{290C0DA0-0991-4BAC-9404-9D638F6757BB}" type="pres">
      <dgm:prSet presAssocID="{E214DFF8-BAD9-4AE7-8199-38D5E6EC6CA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9835BC06-5B3D-4785-B3A2-AE48D896EDBD}" srcId="{C4786070-E918-475F-A096-4DA5AD548364}" destId="{3D500D03-35E6-4153-8F28-B802E8838464}" srcOrd="5" destOrd="0" parTransId="{96D51A0D-DBDA-43F7-8A3D-35613F32B9D4}" sibTransId="{6640B124-8D9D-473D-9A2F-CF24EA8A71FF}"/>
    <dgm:cxn modelId="{3BFA0C15-8029-4FE1-A598-734F083B6089}" type="presOf" srcId="{AC7C0C19-BBE1-4E26-B47A-0BCC5D853979}" destId="{B260B6BF-861A-4E2A-BDD7-364F652BFA69}" srcOrd="0" destOrd="0" presId="urn:microsoft.com/office/officeart/2018/2/layout/IconVerticalSolidList"/>
    <dgm:cxn modelId="{1022BC15-218F-44BB-960B-2B227EF04D27}" type="presOf" srcId="{E214DFF8-BAD9-4AE7-8199-38D5E6EC6CAE}" destId="{290C0DA0-0991-4BAC-9404-9D638F6757BB}" srcOrd="0" destOrd="0" presId="urn:microsoft.com/office/officeart/2018/2/layout/IconVerticalSolidList"/>
    <dgm:cxn modelId="{D1E48A26-0D39-4472-9557-00A059C1D584}" srcId="{C4786070-E918-475F-A096-4DA5AD548364}" destId="{37492A0B-20C0-4BE3-891D-F1151958F74E}" srcOrd="0" destOrd="0" parTransId="{0B31761B-D025-4E01-B46B-7674AE72D685}" sibTransId="{560556F8-D46C-42B4-84B9-98EF3D385D19}"/>
    <dgm:cxn modelId="{6ACFEB42-43D8-4240-A6C5-2686CE887967}" srcId="{C4786070-E918-475F-A096-4DA5AD548364}" destId="{DB2F1873-EB3D-49F4-BE96-7C6BC97DFD71}" srcOrd="3" destOrd="0" parTransId="{1E8BAE9B-F219-4E4A-850C-321C4CCC0F4D}" sibTransId="{1BE01868-C063-4EB4-995D-6AB0C2EB100B}"/>
    <dgm:cxn modelId="{DAB63964-2A5D-462B-9F89-7B8F4C061FAC}" type="presOf" srcId="{002D6D21-15CC-4595-A26C-DD4E0E5E57BC}" destId="{4C1EE9B4-FE28-418D-93E6-ED8D815D5B7A}" srcOrd="0" destOrd="0" presId="urn:microsoft.com/office/officeart/2018/2/layout/IconVerticalSolidList"/>
    <dgm:cxn modelId="{52E1B346-3D87-4DFA-A3F4-8AB423B00F3B}" type="presOf" srcId="{3D500D03-35E6-4153-8F28-B802E8838464}" destId="{CD62B39D-9338-4E51-B6ED-882993C83413}" srcOrd="0" destOrd="0" presId="urn:microsoft.com/office/officeart/2018/2/layout/IconVerticalSolidList"/>
    <dgm:cxn modelId="{482AB849-4842-4312-85E9-59DC2A4C7F7D}" srcId="{C4786070-E918-475F-A096-4DA5AD548364}" destId="{3B67DE5B-A7E0-48A0-BFF3-A6B0214375D8}" srcOrd="4" destOrd="0" parTransId="{82AA539A-BDB1-4AB2-A3E7-0102C0B7DCEA}" sibTransId="{E78B6965-BF37-47BA-A0E0-1E516F96FD41}"/>
    <dgm:cxn modelId="{773F629A-22B7-40AC-B3C8-0A29BDC7EC4A}" srcId="{C4786070-E918-475F-A096-4DA5AD548364}" destId="{AC7C0C19-BBE1-4E26-B47A-0BCC5D853979}" srcOrd="1" destOrd="0" parTransId="{4B23C934-E766-4049-BF28-EC0BF3F7F581}" sibTransId="{483E531A-DB25-422D-AD22-5D8A8D6405BF}"/>
    <dgm:cxn modelId="{2E7DB5BD-48FD-4BB6-AC6E-AFD4ECED203A}" type="presOf" srcId="{37492A0B-20C0-4BE3-891D-F1151958F74E}" destId="{65294E2E-8F2B-4C16-9E04-17A79D033A2F}" srcOrd="0" destOrd="0" presId="urn:microsoft.com/office/officeart/2018/2/layout/IconVerticalSolidList"/>
    <dgm:cxn modelId="{66B58FC6-8335-49F6-8A80-CEBB7B7C205E}" type="presOf" srcId="{DB2F1873-EB3D-49F4-BE96-7C6BC97DFD71}" destId="{AB150D22-DCCE-4424-B179-3D5006C11510}" srcOrd="0" destOrd="0" presId="urn:microsoft.com/office/officeart/2018/2/layout/IconVerticalSolidList"/>
    <dgm:cxn modelId="{9F56FFD1-E589-4611-BD55-B258EAF94C4D}" srcId="{C4786070-E918-475F-A096-4DA5AD548364}" destId="{002D6D21-15CC-4595-A26C-DD4E0E5E57BC}" srcOrd="2" destOrd="0" parTransId="{33CF0E88-2A0D-48C7-8001-1D8836941864}" sibTransId="{9FE2D96C-1F5F-4517-A35F-FD1C9D487D3C}"/>
    <dgm:cxn modelId="{BCBE0BDB-5215-4AD0-9C4A-CB99E73BB284}" srcId="{C4786070-E918-475F-A096-4DA5AD548364}" destId="{E214DFF8-BAD9-4AE7-8199-38D5E6EC6CAE}" srcOrd="6" destOrd="0" parTransId="{FD259628-1EF9-4EE6-8A85-E07FA552FBED}" sibTransId="{F293A996-6735-48CD-A936-2054DF4B1148}"/>
    <dgm:cxn modelId="{77481FEC-A120-4B6B-B9C9-8AFE11B3AFBB}" type="presOf" srcId="{3B67DE5B-A7E0-48A0-BFF3-A6B0214375D8}" destId="{6ECA94FD-6899-4F07-9B52-BDB463B760A3}" srcOrd="0" destOrd="0" presId="urn:microsoft.com/office/officeart/2018/2/layout/IconVerticalSolidList"/>
    <dgm:cxn modelId="{44EE61F5-FE64-4530-9629-AFECFDC1F257}" type="presOf" srcId="{C4786070-E918-475F-A096-4DA5AD548364}" destId="{CDCFC41C-7E00-4348-B766-0776DBAA8E46}" srcOrd="0" destOrd="0" presId="urn:microsoft.com/office/officeart/2018/2/layout/IconVerticalSolidList"/>
    <dgm:cxn modelId="{C0946177-64E6-42B9-90E5-8563A7DCE0FE}" type="presParOf" srcId="{CDCFC41C-7E00-4348-B766-0776DBAA8E46}" destId="{427FA3B4-27ED-4E15-AAA8-7C41DDC5F6DD}" srcOrd="0" destOrd="0" presId="urn:microsoft.com/office/officeart/2018/2/layout/IconVerticalSolidList"/>
    <dgm:cxn modelId="{B6D654B2-8656-4C19-95B2-8EA89684D206}" type="presParOf" srcId="{427FA3B4-27ED-4E15-AAA8-7C41DDC5F6DD}" destId="{045E454B-46BD-4D39-B0E4-5B6207EDE44C}" srcOrd="0" destOrd="0" presId="urn:microsoft.com/office/officeart/2018/2/layout/IconVerticalSolidList"/>
    <dgm:cxn modelId="{D0254AD7-11CD-4F88-A718-C2ED5EF823BF}" type="presParOf" srcId="{427FA3B4-27ED-4E15-AAA8-7C41DDC5F6DD}" destId="{B24885C4-6AD0-47A1-ABDB-449A6BC025B4}" srcOrd="1" destOrd="0" presId="urn:microsoft.com/office/officeart/2018/2/layout/IconVerticalSolidList"/>
    <dgm:cxn modelId="{51CDB975-F5B1-402D-8AEC-7E148FCAF525}" type="presParOf" srcId="{427FA3B4-27ED-4E15-AAA8-7C41DDC5F6DD}" destId="{73B41D4B-18BA-4DB6-8BA8-382E4129B6F8}" srcOrd="2" destOrd="0" presId="urn:microsoft.com/office/officeart/2018/2/layout/IconVerticalSolidList"/>
    <dgm:cxn modelId="{B5396C35-0C39-429E-8F15-0E4C1E4F9ACC}" type="presParOf" srcId="{427FA3B4-27ED-4E15-AAA8-7C41DDC5F6DD}" destId="{65294E2E-8F2B-4C16-9E04-17A79D033A2F}" srcOrd="3" destOrd="0" presId="urn:microsoft.com/office/officeart/2018/2/layout/IconVerticalSolidList"/>
    <dgm:cxn modelId="{9544DF09-A1AF-4DF4-B70A-FE7B1414CA13}" type="presParOf" srcId="{CDCFC41C-7E00-4348-B766-0776DBAA8E46}" destId="{6B2D11FC-3C01-41D8-936B-E12F4EFBE2A6}" srcOrd="1" destOrd="0" presId="urn:microsoft.com/office/officeart/2018/2/layout/IconVerticalSolidList"/>
    <dgm:cxn modelId="{A308FB72-9618-46A4-9F05-B19D6834BBB5}" type="presParOf" srcId="{CDCFC41C-7E00-4348-B766-0776DBAA8E46}" destId="{2BA0C69E-E2D4-43E1-B9B8-0F14737F3A97}" srcOrd="2" destOrd="0" presId="urn:microsoft.com/office/officeart/2018/2/layout/IconVerticalSolidList"/>
    <dgm:cxn modelId="{C67D3E08-D641-4858-B8C9-5DFD9169257E}" type="presParOf" srcId="{2BA0C69E-E2D4-43E1-B9B8-0F14737F3A97}" destId="{848BDE9E-C686-4367-93B7-03E59F4223CC}" srcOrd="0" destOrd="0" presId="urn:microsoft.com/office/officeart/2018/2/layout/IconVerticalSolidList"/>
    <dgm:cxn modelId="{4EFCD3BE-82E9-40AB-B5DA-941E944CC8E3}" type="presParOf" srcId="{2BA0C69E-E2D4-43E1-B9B8-0F14737F3A97}" destId="{89D7DBFD-C2F3-407C-BD33-64689ECBE9CB}" srcOrd="1" destOrd="0" presId="urn:microsoft.com/office/officeart/2018/2/layout/IconVerticalSolidList"/>
    <dgm:cxn modelId="{10B5293F-4701-4DE0-8F66-D2958C8A4EF1}" type="presParOf" srcId="{2BA0C69E-E2D4-43E1-B9B8-0F14737F3A97}" destId="{28123816-6796-4593-85CA-B26CC89C5B49}" srcOrd="2" destOrd="0" presId="urn:microsoft.com/office/officeart/2018/2/layout/IconVerticalSolidList"/>
    <dgm:cxn modelId="{9160B4E8-C30F-4646-8573-D2F555D2B948}" type="presParOf" srcId="{2BA0C69E-E2D4-43E1-B9B8-0F14737F3A97}" destId="{B260B6BF-861A-4E2A-BDD7-364F652BFA69}" srcOrd="3" destOrd="0" presId="urn:microsoft.com/office/officeart/2018/2/layout/IconVerticalSolidList"/>
    <dgm:cxn modelId="{EA595909-2472-4EF2-B391-CC987ACEB97B}" type="presParOf" srcId="{CDCFC41C-7E00-4348-B766-0776DBAA8E46}" destId="{B9533284-906A-488B-8709-85CC5BA44EC2}" srcOrd="3" destOrd="0" presId="urn:microsoft.com/office/officeart/2018/2/layout/IconVerticalSolidList"/>
    <dgm:cxn modelId="{DE1318E1-20EF-4ABD-A810-4AA04AB19239}" type="presParOf" srcId="{CDCFC41C-7E00-4348-B766-0776DBAA8E46}" destId="{8C969719-BE51-4497-B4A3-D3BEB0EAE502}" srcOrd="4" destOrd="0" presId="urn:microsoft.com/office/officeart/2018/2/layout/IconVerticalSolidList"/>
    <dgm:cxn modelId="{CBF21D7C-310A-4D7E-BFC7-F379E6181205}" type="presParOf" srcId="{8C969719-BE51-4497-B4A3-D3BEB0EAE502}" destId="{5096C879-4AE0-466C-9D31-31B8710F83EC}" srcOrd="0" destOrd="0" presId="urn:microsoft.com/office/officeart/2018/2/layout/IconVerticalSolidList"/>
    <dgm:cxn modelId="{4FCEE188-969B-42EF-9BA1-CB412416DB3A}" type="presParOf" srcId="{8C969719-BE51-4497-B4A3-D3BEB0EAE502}" destId="{5711CC63-2E68-4402-A33A-E7E6AA6AB037}" srcOrd="1" destOrd="0" presId="urn:microsoft.com/office/officeart/2018/2/layout/IconVerticalSolidList"/>
    <dgm:cxn modelId="{BCCBFB93-76B5-49AE-A522-4DC97F4CF35D}" type="presParOf" srcId="{8C969719-BE51-4497-B4A3-D3BEB0EAE502}" destId="{BC1BF0B5-E5E2-4A59-9693-FDA66CEA5C39}" srcOrd="2" destOrd="0" presId="urn:microsoft.com/office/officeart/2018/2/layout/IconVerticalSolidList"/>
    <dgm:cxn modelId="{62EE6B4C-1AE9-4B4C-B360-3BD7321DC591}" type="presParOf" srcId="{8C969719-BE51-4497-B4A3-D3BEB0EAE502}" destId="{4C1EE9B4-FE28-418D-93E6-ED8D815D5B7A}" srcOrd="3" destOrd="0" presId="urn:microsoft.com/office/officeart/2018/2/layout/IconVerticalSolidList"/>
    <dgm:cxn modelId="{586B5ADB-9BF6-4B44-8010-1B715C912CD2}" type="presParOf" srcId="{CDCFC41C-7E00-4348-B766-0776DBAA8E46}" destId="{AA3C8E20-1461-4717-A6F5-786E30547D8D}" srcOrd="5" destOrd="0" presId="urn:microsoft.com/office/officeart/2018/2/layout/IconVerticalSolidList"/>
    <dgm:cxn modelId="{720CA588-8E34-4CF5-A296-52E5D7D87424}" type="presParOf" srcId="{CDCFC41C-7E00-4348-B766-0776DBAA8E46}" destId="{CFE63EF6-8D63-47AA-83D8-9A874BC0A9F5}" srcOrd="6" destOrd="0" presId="urn:microsoft.com/office/officeart/2018/2/layout/IconVerticalSolidList"/>
    <dgm:cxn modelId="{5E092245-4E6D-49CB-80A9-60A90CBAE548}" type="presParOf" srcId="{CFE63EF6-8D63-47AA-83D8-9A874BC0A9F5}" destId="{048D453C-2E9E-4D8E-BAF9-BD67D18FD6EF}" srcOrd="0" destOrd="0" presId="urn:microsoft.com/office/officeart/2018/2/layout/IconVerticalSolidList"/>
    <dgm:cxn modelId="{7D1A6C28-8100-4869-A92C-4D07338B86A3}" type="presParOf" srcId="{CFE63EF6-8D63-47AA-83D8-9A874BC0A9F5}" destId="{66FED081-3982-4F50-9FD4-94BA77DBAA4D}" srcOrd="1" destOrd="0" presId="urn:microsoft.com/office/officeart/2018/2/layout/IconVerticalSolidList"/>
    <dgm:cxn modelId="{B74B12DC-FEBA-4CC3-9501-1880BEDA9514}" type="presParOf" srcId="{CFE63EF6-8D63-47AA-83D8-9A874BC0A9F5}" destId="{0C019AD8-CDD8-4CD8-850D-DFAC3AC3102B}" srcOrd="2" destOrd="0" presId="urn:microsoft.com/office/officeart/2018/2/layout/IconVerticalSolidList"/>
    <dgm:cxn modelId="{53DB05D7-D55D-4C94-A580-B6161569BACF}" type="presParOf" srcId="{CFE63EF6-8D63-47AA-83D8-9A874BC0A9F5}" destId="{AB150D22-DCCE-4424-B179-3D5006C11510}" srcOrd="3" destOrd="0" presId="urn:microsoft.com/office/officeart/2018/2/layout/IconVerticalSolidList"/>
    <dgm:cxn modelId="{927D963B-B5A6-484B-BC9F-CDDF42210156}" type="presParOf" srcId="{CDCFC41C-7E00-4348-B766-0776DBAA8E46}" destId="{4A234812-486A-4EBC-BA61-2DA7A5EB594B}" srcOrd="7" destOrd="0" presId="urn:microsoft.com/office/officeart/2018/2/layout/IconVerticalSolidList"/>
    <dgm:cxn modelId="{024A5737-2FE6-494A-AB44-EDD29E189131}" type="presParOf" srcId="{CDCFC41C-7E00-4348-B766-0776DBAA8E46}" destId="{61B90C61-AB77-4D0E-AE14-518E4FB1AA61}" srcOrd="8" destOrd="0" presId="urn:microsoft.com/office/officeart/2018/2/layout/IconVerticalSolidList"/>
    <dgm:cxn modelId="{344D4942-05C4-4FAA-8CE8-E1091230CB81}" type="presParOf" srcId="{61B90C61-AB77-4D0E-AE14-518E4FB1AA61}" destId="{23CBE78B-150D-475E-A441-BD8FF4FE5146}" srcOrd="0" destOrd="0" presId="urn:microsoft.com/office/officeart/2018/2/layout/IconVerticalSolidList"/>
    <dgm:cxn modelId="{5A7E6DBF-DD12-48DF-A7CA-7EE267F4672C}" type="presParOf" srcId="{61B90C61-AB77-4D0E-AE14-518E4FB1AA61}" destId="{4B19E3AA-7778-4A1E-B37A-44350EAB0646}" srcOrd="1" destOrd="0" presId="urn:microsoft.com/office/officeart/2018/2/layout/IconVerticalSolidList"/>
    <dgm:cxn modelId="{48F34AD6-11E2-42F2-8531-3D1FE82FB6BE}" type="presParOf" srcId="{61B90C61-AB77-4D0E-AE14-518E4FB1AA61}" destId="{6006983A-DC20-44C5-90A3-A43F3EA39D9E}" srcOrd="2" destOrd="0" presId="urn:microsoft.com/office/officeart/2018/2/layout/IconVerticalSolidList"/>
    <dgm:cxn modelId="{8E153A24-7E1E-4FA3-8CE2-BA740958F332}" type="presParOf" srcId="{61B90C61-AB77-4D0E-AE14-518E4FB1AA61}" destId="{6ECA94FD-6899-4F07-9B52-BDB463B760A3}" srcOrd="3" destOrd="0" presId="urn:microsoft.com/office/officeart/2018/2/layout/IconVerticalSolidList"/>
    <dgm:cxn modelId="{59D9008E-ED8F-4149-B892-4744BF9AF243}" type="presParOf" srcId="{CDCFC41C-7E00-4348-B766-0776DBAA8E46}" destId="{3114DA84-D698-4D77-BD3D-ED32A07006CC}" srcOrd="9" destOrd="0" presId="urn:microsoft.com/office/officeart/2018/2/layout/IconVerticalSolidList"/>
    <dgm:cxn modelId="{AA869A1C-F5BC-43EB-B7E7-D5E17F4E2599}" type="presParOf" srcId="{CDCFC41C-7E00-4348-B766-0776DBAA8E46}" destId="{E622FD91-BFEF-4EAB-8B1B-0BA02D271AA6}" srcOrd="10" destOrd="0" presId="urn:microsoft.com/office/officeart/2018/2/layout/IconVerticalSolidList"/>
    <dgm:cxn modelId="{2F403804-7154-4634-A272-A79CD3DE6A51}" type="presParOf" srcId="{E622FD91-BFEF-4EAB-8B1B-0BA02D271AA6}" destId="{9C1D348D-6D4A-4FC3-8D8E-8A3AFD283B56}" srcOrd="0" destOrd="0" presId="urn:microsoft.com/office/officeart/2018/2/layout/IconVerticalSolidList"/>
    <dgm:cxn modelId="{2C9C9AF7-511B-4DA0-AD5E-EB2D8AFB2670}" type="presParOf" srcId="{E622FD91-BFEF-4EAB-8B1B-0BA02D271AA6}" destId="{36BC53FA-5FB2-4F8D-995C-8EFCA249A1ED}" srcOrd="1" destOrd="0" presId="urn:microsoft.com/office/officeart/2018/2/layout/IconVerticalSolidList"/>
    <dgm:cxn modelId="{4C4218CF-D48C-41B6-B7D8-332B1E9330D1}" type="presParOf" srcId="{E622FD91-BFEF-4EAB-8B1B-0BA02D271AA6}" destId="{F34DED66-FD5C-4837-9C26-2E839580302E}" srcOrd="2" destOrd="0" presId="urn:microsoft.com/office/officeart/2018/2/layout/IconVerticalSolidList"/>
    <dgm:cxn modelId="{3E599036-0E8E-4F0A-9787-97B4ACFD2422}" type="presParOf" srcId="{E622FD91-BFEF-4EAB-8B1B-0BA02D271AA6}" destId="{CD62B39D-9338-4E51-B6ED-882993C83413}" srcOrd="3" destOrd="0" presId="urn:microsoft.com/office/officeart/2018/2/layout/IconVerticalSolidList"/>
    <dgm:cxn modelId="{731CEB24-FCB8-4114-B5EC-4A228A86930B}" type="presParOf" srcId="{CDCFC41C-7E00-4348-B766-0776DBAA8E46}" destId="{06C2FBD5-92A2-45BC-87D9-851A98A51E8B}" srcOrd="11" destOrd="0" presId="urn:microsoft.com/office/officeart/2018/2/layout/IconVerticalSolidList"/>
    <dgm:cxn modelId="{4FEA2481-C0EF-42BA-B7E2-47539C3B6311}" type="presParOf" srcId="{CDCFC41C-7E00-4348-B766-0776DBAA8E46}" destId="{15863BB2-241E-4F53-9FD5-0DA80BEF094F}" srcOrd="12" destOrd="0" presId="urn:microsoft.com/office/officeart/2018/2/layout/IconVerticalSolidList"/>
    <dgm:cxn modelId="{63A5C248-3802-4AAC-9CAC-D2491D2B5ACD}" type="presParOf" srcId="{15863BB2-241E-4F53-9FD5-0DA80BEF094F}" destId="{2F6B0515-41F4-450A-A65F-EB62DCF10FE1}" srcOrd="0" destOrd="0" presId="urn:microsoft.com/office/officeart/2018/2/layout/IconVerticalSolidList"/>
    <dgm:cxn modelId="{BD393C1A-4A51-459E-955B-DF69AD417F6D}" type="presParOf" srcId="{15863BB2-241E-4F53-9FD5-0DA80BEF094F}" destId="{9F3E55EE-EF64-46A4-8E13-7AEEC3B3FF7B}" srcOrd="1" destOrd="0" presId="urn:microsoft.com/office/officeart/2018/2/layout/IconVerticalSolidList"/>
    <dgm:cxn modelId="{09C1484A-D5CA-4EB8-AA95-2EDC8FAFD89E}" type="presParOf" srcId="{15863BB2-241E-4F53-9FD5-0DA80BEF094F}" destId="{245D6221-274B-4F4A-ABAF-76AD055FBDEC}" srcOrd="2" destOrd="0" presId="urn:microsoft.com/office/officeart/2018/2/layout/IconVerticalSolidList"/>
    <dgm:cxn modelId="{3F1690B0-60F9-419B-94DE-7F65CED31584}" type="presParOf" srcId="{15863BB2-241E-4F53-9FD5-0DA80BEF094F}" destId="{290C0DA0-0991-4BAC-9404-9D638F6757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58A5AB-7BA3-42BF-8295-18F1769358F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A1F43-9416-4156-AB6A-515B85F3876F}">
      <dgm:prSet phldrT="[Text]"/>
      <dgm:spPr/>
      <dgm:t>
        <a:bodyPr/>
        <a:lstStyle/>
        <a:p>
          <a:r>
            <a:rPr lang="en-US" dirty="0"/>
            <a:t>Task-related</a:t>
          </a:r>
        </a:p>
        <a:p>
          <a:r>
            <a:rPr lang="en-US" dirty="0"/>
            <a:t>(to do the work)</a:t>
          </a:r>
        </a:p>
      </dgm:t>
    </dgm:pt>
    <dgm:pt modelId="{6EAB96B0-BE0F-4107-8383-555C96216C79}" type="parTrans" cxnId="{9C7A2507-AE2B-455F-8F70-301D252F7487}">
      <dgm:prSet/>
      <dgm:spPr/>
      <dgm:t>
        <a:bodyPr/>
        <a:lstStyle/>
        <a:p>
          <a:endParaRPr lang="en-US"/>
        </a:p>
      </dgm:t>
    </dgm:pt>
    <dgm:pt modelId="{4DE2A7F6-03A3-48A1-8C1B-DB9ADE0B0873}" type="sibTrans" cxnId="{9C7A2507-AE2B-455F-8F70-301D252F7487}">
      <dgm:prSet/>
      <dgm:spPr/>
      <dgm:t>
        <a:bodyPr/>
        <a:lstStyle/>
        <a:p>
          <a:endParaRPr lang="en-US"/>
        </a:p>
      </dgm:t>
    </dgm:pt>
    <dgm:pt modelId="{2528AC96-2F07-4C38-9504-61D338A66D58}">
      <dgm:prSet phldrT="[Text]"/>
      <dgm:spPr/>
      <dgm:t>
        <a:bodyPr/>
        <a:lstStyle/>
        <a:p>
          <a:r>
            <a:rPr lang="en-US" dirty="0"/>
            <a:t>Team-related</a:t>
          </a:r>
        </a:p>
        <a:p>
          <a:r>
            <a:rPr lang="en-US" dirty="0"/>
            <a:t>(to work together)</a:t>
          </a:r>
        </a:p>
      </dgm:t>
    </dgm:pt>
    <dgm:pt modelId="{9CB7C61E-530B-44A2-9A7E-14CBC720B27A}" type="parTrans" cxnId="{19ABCD82-6A63-4421-9E3E-BEB83B3E4156}">
      <dgm:prSet/>
      <dgm:spPr/>
      <dgm:t>
        <a:bodyPr/>
        <a:lstStyle/>
        <a:p>
          <a:endParaRPr lang="en-US"/>
        </a:p>
      </dgm:t>
    </dgm:pt>
    <dgm:pt modelId="{268ECC14-9F44-455A-829A-B976727A36FC}" type="sibTrans" cxnId="{19ABCD82-6A63-4421-9E3E-BEB83B3E4156}">
      <dgm:prSet/>
      <dgm:spPr/>
      <dgm:t>
        <a:bodyPr/>
        <a:lstStyle/>
        <a:p>
          <a:endParaRPr lang="en-US"/>
        </a:p>
      </dgm:t>
    </dgm:pt>
    <dgm:pt modelId="{FD0FD007-6BF0-478A-B6C1-69FE85E16AD4}" type="pres">
      <dgm:prSet presAssocID="{6758A5AB-7BA3-42BF-8295-18F1769358FD}" presName="Name0" presStyleCnt="0">
        <dgm:presLayoutVars>
          <dgm:dir/>
          <dgm:resizeHandles val="exact"/>
        </dgm:presLayoutVars>
      </dgm:prSet>
      <dgm:spPr/>
    </dgm:pt>
    <dgm:pt modelId="{55577FFB-2BC1-4150-A281-8AE0C709A5DF}" type="pres">
      <dgm:prSet presAssocID="{E33A1F43-9416-4156-AB6A-515B85F3876F}" presName="compNode" presStyleCnt="0"/>
      <dgm:spPr/>
    </dgm:pt>
    <dgm:pt modelId="{E565ACD8-76B9-4F0B-9923-71AFC3FCE661}" type="pres">
      <dgm:prSet presAssocID="{E33A1F43-9416-4156-AB6A-515B85F3876F}" presName="pictRect" presStyleLbl="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5870" t="-14049" r="5870" b="-14049"/>
          </a:stretch>
        </a:blipFill>
      </dgm:spPr>
      <dgm:extLst>
        <a:ext uri="{E40237B7-FDA0-4F09-8148-C483321AD2D9}">
          <dgm14:cNvPr xmlns:dgm14="http://schemas.microsoft.com/office/drawing/2010/diagram" id="0" name="" descr="Cause And Effect with solid fill"/>
        </a:ext>
      </dgm:extLst>
    </dgm:pt>
    <dgm:pt modelId="{9355107A-0E53-41F0-A867-0641FF5D6B3F}" type="pres">
      <dgm:prSet presAssocID="{E33A1F43-9416-4156-AB6A-515B85F3876F}" presName="textRect" presStyleLbl="revTx" presStyleIdx="0" presStyleCnt="2">
        <dgm:presLayoutVars>
          <dgm:bulletEnabled val="1"/>
        </dgm:presLayoutVars>
      </dgm:prSet>
      <dgm:spPr/>
    </dgm:pt>
    <dgm:pt modelId="{3254D4C1-4808-4400-A84F-97B74F2F483C}" type="pres">
      <dgm:prSet presAssocID="{4DE2A7F6-03A3-48A1-8C1B-DB9ADE0B0873}" presName="sibTrans" presStyleLbl="sibTrans2D1" presStyleIdx="0" presStyleCnt="0"/>
      <dgm:spPr/>
    </dgm:pt>
    <dgm:pt modelId="{652A7794-5485-4541-B044-7E9F71A29A3B}" type="pres">
      <dgm:prSet presAssocID="{2528AC96-2F07-4C38-9504-61D338A66D58}" presName="compNode" presStyleCnt="0"/>
      <dgm:spPr/>
    </dgm:pt>
    <dgm:pt modelId="{131009DB-F3FF-4F42-947A-66D9E859E498}" type="pres">
      <dgm:prSet presAssocID="{2528AC96-2F07-4C38-9504-61D338A66D58}" presName="pictRect" presStyleLbl="node1" presStyleIdx="1" presStyleCnt="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870" t="-14049" r="5870" b="-14049"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B5E50750-90C1-4C4B-A6D7-B4FA15DA83D7}" type="pres">
      <dgm:prSet presAssocID="{2528AC96-2F07-4C38-9504-61D338A66D58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9C7A2507-AE2B-455F-8F70-301D252F7487}" srcId="{6758A5AB-7BA3-42BF-8295-18F1769358FD}" destId="{E33A1F43-9416-4156-AB6A-515B85F3876F}" srcOrd="0" destOrd="0" parTransId="{6EAB96B0-BE0F-4107-8383-555C96216C79}" sibTransId="{4DE2A7F6-03A3-48A1-8C1B-DB9ADE0B0873}"/>
    <dgm:cxn modelId="{4E145222-25E3-497B-A72C-2E707191641A}" type="presOf" srcId="{6758A5AB-7BA3-42BF-8295-18F1769358FD}" destId="{FD0FD007-6BF0-478A-B6C1-69FE85E16AD4}" srcOrd="0" destOrd="0" presId="urn:microsoft.com/office/officeart/2005/8/layout/pList1"/>
    <dgm:cxn modelId="{B99E6125-011D-4FFF-9963-7F56D1389BF2}" type="presOf" srcId="{E33A1F43-9416-4156-AB6A-515B85F3876F}" destId="{9355107A-0E53-41F0-A867-0641FF5D6B3F}" srcOrd="0" destOrd="0" presId="urn:microsoft.com/office/officeart/2005/8/layout/pList1"/>
    <dgm:cxn modelId="{39943B67-657E-4FCF-A9C4-3FFAA3B79EDE}" type="presOf" srcId="{4DE2A7F6-03A3-48A1-8C1B-DB9ADE0B0873}" destId="{3254D4C1-4808-4400-A84F-97B74F2F483C}" srcOrd="0" destOrd="0" presId="urn:microsoft.com/office/officeart/2005/8/layout/pList1"/>
    <dgm:cxn modelId="{E7813958-C7FB-4515-B96F-499ABBBCA013}" type="presOf" srcId="{2528AC96-2F07-4C38-9504-61D338A66D58}" destId="{B5E50750-90C1-4C4B-A6D7-B4FA15DA83D7}" srcOrd="0" destOrd="0" presId="urn:microsoft.com/office/officeart/2005/8/layout/pList1"/>
    <dgm:cxn modelId="{19ABCD82-6A63-4421-9E3E-BEB83B3E4156}" srcId="{6758A5AB-7BA3-42BF-8295-18F1769358FD}" destId="{2528AC96-2F07-4C38-9504-61D338A66D58}" srcOrd="1" destOrd="0" parTransId="{9CB7C61E-530B-44A2-9A7E-14CBC720B27A}" sibTransId="{268ECC14-9F44-455A-829A-B976727A36FC}"/>
    <dgm:cxn modelId="{95718C99-2E80-4DDF-BA0F-3B9D4D679A25}" type="presParOf" srcId="{FD0FD007-6BF0-478A-B6C1-69FE85E16AD4}" destId="{55577FFB-2BC1-4150-A281-8AE0C709A5DF}" srcOrd="0" destOrd="0" presId="urn:microsoft.com/office/officeart/2005/8/layout/pList1"/>
    <dgm:cxn modelId="{94D50FCA-DD67-4704-92BB-49B707541E29}" type="presParOf" srcId="{55577FFB-2BC1-4150-A281-8AE0C709A5DF}" destId="{E565ACD8-76B9-4F0B-9923-71AFC3FCE661}" srcOrd="0" destOrd="0" presId="urn:microsoft.com/office/officeart/2005/8/layout/pList1"/>
    <dgm:cxn modelId="{746AC404-4FE1-476E-B0A2-57850609A078}" type="presParOf" srcId="{55577FFB-2BC1-4150-A281-8AE0C709A5DF}" destId="{9355107A-0E53-41F0-A867-0641FF5D6B3F}" srcOrd="1" destOrd="0" presId="urn:microsoft.com/office/officeart/2005/8/layout/pList1"/>
    <dgm:cxn modelId="{89617BE1-09B0-4A1D-9571-E81220406349}" type="presParOf" srcId="{FD0FD007-6BF0-478A-B6C1-69FE85E16AD4}" destId="{3254D4C1-4808-4400-A84F-97B74F2F483C}" srcOrd="1" destOrd="0" presId="urn:microsoft.com/office/officeart/2005/8/layout/pList1"/>
    <dgm:cxn modelId="{A4708D98-990F-44DC-A414-7D91C9B4FCC4}" type="presParOf" srcId="{FD0FD007-6BF0-478A-B6C1-69FE85E16AD4}" destId="{652A7794-5485-4541-B044-7E9F71A29A3B}" srcOrd="2" destOrd="0" presId="urn:microsoft.com/office/officeart/2005/8/layout/pList1"/>
    <dgm:cxn modelId="{52B81A6F-C442-4E1E-85B8-56616EEBC9AD}" type="presParOf" srcId="{652A7794-5485-4541-B044-7E9F71A29A3B}" destId="{131009DB-F3FF-4F42-947A-66D9E859E498}" srcOrd="0" destOrd="0" presId="urn:microsoft.com/office/officeart/2005/8/layout/pList1"/>
    <dgm:cxn modelId="{E23B5A1E-EE22-4A9F-B995-B482E539B606}" type="presParOf" srcId="{652A7794-5485-4541-B044-7E9F71A29A3B}" destId="{B5E50750-90C1-4C4B-A6D7-B4FA15DA83D7}" srcOrd="1" destOrd="0" presId="urn:microsoft.com/office/officeart/2005/8/layout/p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261947-3693-44ED-A68F-A2113CE12F9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F6CF13-2214-4B1D-A9B3-9DE2F99EDF03}">
      <dgm:prSet phldrT="[Text]"/>
      <dgm:spPr/>
      <dgm:t>
        <a:bodyPr/>
        <a:lstStyle/>
        <a:p>
          <a:r>
            <a:rPr lang="en-US" dirty="0"/>
            <a:t>Well respected by others</a:t>
          </a:r>
        </a:p>
      </dgm:t>
    </dgm:pt>
    <dgm:pt modelId="{BE5512CD-1830-48F8-B247-CF9A7F7CB3E4}" type="parTrans" cxnId="{4FAD754D-4841-473B-B6FE-937A6D75275E}">
      <dgm:prSet/>
      <dgm:spPr/>
      <dgm:t>
        <a:bodyPr/>
        <a:lstStyle/>
        <a:p>
          <a:endParaRPr lang="en-US"/>
        </a:p>
      </dgm:t>
    </dgm:pt>
    <dgm:pt modelId="{1CA767CC-A2CA-40E3-B3A7-C8947E2CE39F}" type="sibTrans" cxnId="{4FAD754D-4841-473B-B6FE-937A6D75275E}">
      <dgm:prSet/>
      <dgm:spPr/>
      <dgm:t>
        <a:bodyPr/>
        <a:lstStyle/>
        <a:p>
          <a:endParaRPr lang="en-US"/>
        </a:p>
      </dgm:t>
    </dgm:pt>
    <dgm:pt modelId="{96B818A1-20F3-4BD5-A353-57C22674755C}">
      <dgm:prSet phldrT="[Text]"/>
      <dgm:spPr/>
      <dgm:t>
        <a:bodyPr/>
        <a:lstStyle/>
        <a:p>
          <a:r>
            <a:rPr lang="en-US" dirty="0"/>
            <a:t>Strong communication skills</a:t>
          </a:r>
        </a:p>
      </dgm:t>
    </dgm:pt>
    <dgm:pt modelId="{AEFB8C34-6652-4BB4-A5C7-65DB04E54135}" type="parTrans" cxnId="{DB4AC79E-8383-4E88-B194-18BC1C74B297}">
      <dgm:prSet/>
      <dgm:spPr/>
      <dgm:t>
        <a:bodyPr/>
        <a:lstStyle/>
        <a:p>
          <a:endParaRPr lang="en-US"/>
        </a:p>
      </dgm:t>
    </dgm:pt>
    <dgm:pt modelId="{49452E20-4CDC-46AD-91EB-EB839A42204B}" type="sibTrans" cxnId="{DB4AC79E-8383-4E88-B194-18BC1C74B297}">
      <dgm:prSet/>
      <dgm:spPr/>
      <dgm:t>
        <a:bodyPr/>
        <a:lstStyle/>
        <a:p>
          <a:endParaRPr lang="en-US"/>
        </a:p>
      </dgm:t>
    </dgm:pt>
    <dgm:pt modelId="{E19D23D2-D75A-4625-8399-15625C7411E7}">
      <dgm:prSet phldrT="[Text]"/>
      <dgm:spPr/>
      <dgm:t>
        <a:bodyPr/>
        <a:lstStyle/>
        <a:p>
          <a:r>
            <a:rPr lang="en-US" dirty="0"/>
            <a:t>Proven problem solvers</a:t>
          </a:r>
        </a:p>
      </dgm:t>
    </dgm:pt>
    <dgm:pt modelId="{6003C91F-A8D4-4B9D-B520-C436654FBA79}" type="parTrans" cxnId="{258C9D9A-2B95-432E-BC6E-5C1B679CB6F0}">
      <dgm:prSet/>
      <dgm:spPr/>
      <dgm:t>
        <a:bodyPr/>
        <a:lstStyle/>
        <a:p>
          <a:endParaRPr lang="en-US"/>
        </a:p>
      </dgm:t>
    </dgm:pt>
    <dgm:pt modelId="{2D653783-9DDF-4F87-983E-652D56A6D7D7}" type="sibTrans" cxnId="{258C9D9A-2B95-432E-BC6E-5C1B679CB6F0}">
      <dgm:prSet/>
      <dgm:spPr/>
      <dgm:t>
        <a:bodyPr/>
        <a:lstStyle/>
        <a:p>
          <a:endParaRPr lang="en-US"/>
        </a:p>
      </dgm:t>
    </dgm:pt>
    <dgm:pt modelId="{2458B3D6-A2AB-4DE1-A833-D08615E7497A}">
      <dgm:prSet phldrT="[Text]"/>
      <dgm:spPr/>
      <dgm:t>
        <a:bodyPr/>
        <a:lstStyle/>
        <a:p>
          <a:r>
            <a:rPr lang="en-US" dirty="0"/>
            <a:t>Frustrated with the current situation</a:t>
          </a:r>
        </a:p>
      </dgm:t>
    </dgm:pt>
    <dgm:pt modelId="{A3F0EB1B-D5AF-443E-827F-F20D764752FF}" type="parTrans" cxnId="{6FBCFA32-A389-41EC-8699-95E47D392A86}">
      <dgm:prSet/>
      <dgm:spPr/>
      <dgm:t>
        <a:bodyPr/>
        <a:lstStyle/>
        <a:p>
          <a:endParaRPr lang="en-US"/>
        </a:p>
      </dgm:t>
    </dgm:pt>
    <dgm:pt modelId="{75921D0E-78BC-427C-B8F3-77155C4BE8B9}" type="sibTrans" cxnId="{6FBCFA32-A389-41EC-8699-95E47D392A86}">
      <dgm:prSet/>
      <dgm:spPr/>
      <dgm:t>
        <a:bodyPr/>
        <a:lstStyle/>
        <a:p>
          <a:endParaRPr lang="en-US"/>
        </a:p>
      </dgm:t>
    </dgm:pt>
    <dgm:pt modelId="{C32E77E3-B958-42F7-9822-B0D594098971}">
      <dgm:prSet phldrT="[Text]"/>
      <dgm:spPr/>
      <dgm:t>
        <a:bodyPr/>
        <a:lstStyle/>
        <a:p>
          <a:r>
            <a:rPr lang="en-US" dirty="0"/>
            <a:t>Creative and willing to offer solutions</a:t>
          </a:r>
        </a:p>
      </dgm:t>
    </dgm:pt>
    <dgm:pt modelId="{2E87488F-7645-4727-8457-50C17FD5F84A}" type="parTrans" cxnId="{FEA683BF-02E3-4FA2-9B81-6120416345DA}">
      <dgm:prSet/>
      <dgm:spPr/>
      <dgm:t>
        <a:bodyPr/>
        <a:lstStyle/>
        <a:p>
          <a:endParaRPr lang="en-US"/>
        </a:p>
      </dgm:t>
    </dgm:pt>
    <dgm:pt modelId="{B7B67C91-3727-4B5E-BF5C-1B12F72BD506}" type="sibTrans" cxnId="{FEA683BF-02E3-4FA2-9B81-6120416345DA}">
      <dgm:prSet/>
      <dgm:spPr/>
      <dgm:t>
        <a:bodyPr/>
        <a:lstStyle/>
        <a:p>
          <a:endParaRPr lang="en-US"/>
        </a:p>
      </dgm:t>
    </dgm:pt>
    <dgm:pt modelId="{F249A9B8-2CE5-4119-B3CD-CFFA054847B3}">
      <dgm:prSet/>
      <dgm:spPr/>
      <dgm:t>
        <a:bodyPr/>
        <a:lstStyle/>
        <a:p>
          <a:r>
            <a:rPr lang="en-US" dirty="0"/>
            <a:t>Team player</a:t>
          </a:r>
        </a:p>
      </dgm:t>
    </dgm:pt>
    <dgm:pt modelId="{55591354-B001-48BF-B4A4-431FC9BCAD55}" type="parTrans" cxnId="{4AB5A567-8D6E-4F9E-BDDE-2B888741E9EE}">
      <dgm:prSet/>
      <dgm:spPr/>
      <dgm:t>
        <a:bodyPr/>
        <a:lstStyle/>
        <a:p>
          <a:endParaRPr lang="en-US"/>
        </a:p>
      </dgm:t>
    </dgm:pt>
    <dgm:pt modelId="{F011AA4E-2994-4B71-B2F5-45D97A2D0F44}" type="sibTrans" cxnId="{4AB5A567-8D6E-4F9E-BDDE-2B888741E9EE}">
      <dgm:prSet/>
      <dgm:spPr/>
      <dgm:t>
        <a:bodyPr/>
        <a:lstStyle/>
        <a:p>
          <a:endParaRPr lang="en-US"/>
        </a:p>
      </dgm:t>
    </dgm:pt>
    <dgm:pt modelId="{AB4D3FAE-D241-4DB3-A160-AEEB84D08962}">
      <dgm:prSet/>
      <dgm:spPr/>
      <dgm:t>
        <a:bodyPr/>
        <a:lstStyle/>
        <a:p>
          <a:r>
            <a:rPr lang="en-US" dirty="0"/>
            <a:t>Strong, active listening skills</a:t>
          </a:r>
        </a:p>
      </dgm:t>
    </dgm:pt>
    <dgm:pt modelId="{5B2D5DF6-58D7-434E-99D2-3A4D30671CC5}" type="parTrans" cxnId="{CC705E8C-9F4D-4E85-B15C-C0D7369763CB}">
      <dgm:prSet/>
      <dgm:spPr/>
      <dgm:t>
        <a:bodyPr/>
        <a:lstStyle/>
        <a:p>
          <a:endParaRPr lang="en-US"/>
        </a:p>
      </dgm:t>
    </dgm:pt>
    <dgm:pt modelId="{5E6897DF-BDB7-466B-A7B1-E93A177158F8}" type="sibTrans" cxnId="{CC705E8C-9F4D-4E85-B15C-C0D7369763CB}">
      <dgm:prSet/>
      <dgm:spPr/>
      <dgm:t>
        <a:bodyPr/>
        <a:lstStyle/>
        <a:p>
          <a:endParaRPr lang="en-US"/>
        </a:p>
      </dgm:t>
    </dgm:pt>
    <dgm:pt modelId="{9BAC6230-5988-41D7-9EB3-6FE0892147BF}">
      <dgm:prSet/>
      <dgm:spPr/>
      <dgm:t>
        <a:bodyPr/>
        <a:lstStyle/>
        <a:p>
          <a:r>
            <a:rPr lang="en-US" dirty="0"/>
            <a:t>Flexible, adaptable</a:t>
          </a:r>
        </a:p>
      </dgm:t>
    </dgm:pt>
    <dgm:pt modelId="{F1F34255-37D9-451E-BB21-72DAA34B0ACF}" type="parTrans" cxnId="{A69FDD0D-8A98-4793-A940-DDBC520E7E98}">
      <dgm:prSet/>
      <dgm:spPr/>
      <dgm:t>
        <a:bodyPr/>
        <a:lstStyle/>
        <a:p>
          <a:endParaRPr lang="en-US"/>
        </a:p>
      </dgm:t>
    </dgm:pt>
    <dgm:pt modelId="{50A45431-67C6-4AEF-8E86-3F102E72AD3C}" type="sibTrans" cxnId="{A69FDD0D-8A98-4793-A940-DDBC520E7E98}">
      <dgm:prSet/>
      <dgm:spPr/>
      <dgm:t>
        <a:bodyPr/>
        <a:lstStyle/>
        <a:p>
          <a:endParaRPr lang="en-US"/>
        </a:p>
      </dgm:t>
    </dgm:pt>
    <dgm:pt modelId="{F7D01CD4-91EB-4496-8C66-29EE895F8E22}">
      <dgm:prSet/>
      <dgm:spPr/>
      <dgm:t>
        <a:bodyPr/>
        <a:lstStyle/>
        <a:p>
          <a:r>
            <a:rPr lang="en-US" dirty="0"/>
            <a:t>Expertise in improvement area</a:t>
          </a:r>
        </a:p>
      </dgm:t>
    </dgm:pt>
    <dgm:pt modelId="{5B84BCC6-3024-4110-A829-401861563B6B}" type="parTrans" cxnId="{33E607FC-0903-4233-B0D3-C9E7EDA11C25}">
      <dgm:prSet/>
      <dgm:spPr/>
      <dgm:t>
        <a:bodyPr/>
        <a:lstStyle/>
        <a:p>
          <a:endParaRPr lang="en-US"/>
        </a:p>
      </dgm:t>
    </dgm:pt>
    <dgm:pt modelId="{B5A3D135-4624-4A00-A032-E31B716D7081}" type="sibTrans" cxnId="{33E607FC-0903-4233-B0D3-C9E7EDA11C25}">
      <dgm:prSet/>
      <dgm:spPr/>
      <dgm:t>
        <a:bodyPr/>
        <a:lstStyle/>
        <a:p>
          <a:endParaRPr lang="en-US"/>
        </a:p>
      </dgm:t>
    </dgm:pt>
    <dgm:pt modelId="{9E0A9C99-3143-4915-80B2-997B932C51D0}">
      <dgm:prSet/>
      <dgm:spPr/>
      <dgm:t>
        <a:bodyPr/>
        <a:lstStyle/>
        <a:p>
          <a:r>
            <a:rPr lang="en-US" dirty="0"/>
            <a:t>Willing to learn</a:t>
          </a:r>
        </a:p>
      </dgm:t>
    </dgm:pt>
    <dgm:pt modelId="{C984BD20-3205-46B6-94B0-AB0868BFDC83}" type="parTrans" cxnId="{5E585847-C25C-49F5-BEE5-34B1D8D252CC}">
      <dgm:prSet/>
      <dgm:spPr/>
      <dgm:t>
        <a:bodyPr/>
        <a:lstStyle/>
        <a:p>
          <a:endParaRPr lang="en-US"/>
        </a:p>
      </dgm:t>
    </dgm:pt>
    <dgm:pt modelId="{1C8DC260-594D-4F12-BB4D-5ED949FA9C51}" type="sibTrans" cxnId="{5E585847-C25C-49F5-BEE5-34B1D8D252CC}">
      <dgm:prSet/>
      <dgm:spPr/>
      <dgm:t>
        <a:bodyPr/>
        <a:lstStyle/>
        <a:p>
          <a:endParaRPr lang="en-US"/>
        </a:p>
      </dgm:t>
    </dgm:pt>
    <dgm:pt modelId="{85F41295-AFE2-465D-B743-D4F87E41D172}">
      <dgm:prSet/>
      <dgm:spPr/>
      <dgm:t>
        <a:bodyPr/>
        <a:lstStyle/>
        <a:p>
          <a:r>
            <a:rPr lang="en-US" dirty="0"/>
            <a:t>Assume responsibility for tasks</a:t>
          </a:r>
        </a:p>
      </dgm:t>
    </dgm:pt>
    <dgm:pt modelId="{CF05DB04-9D65-478B-B835-6F4BC8071CA0}" type="parTrans" cxnId="{EFAE01D7-AA6E-47E9-956B-B223FD73C557}">
      <dgm:prSet/>
      <dgm:spPr/>
      <dgm:t>
        <a:bodyPr/>
        <a:lstStyle/>
        <a:p>
          <a:endParaRPr lang="en-US"/>
        </a:p>
      </dgm:t>
    </dgm:pt>
    <dgm:pt modelId="{E26CAD08-F8E3-405B-ADC0-6E991A6AE456}" type="sibTrans" cxnId="{EFAE01D7-AA6E-47E9-956B-B223FD73C557}">
      <dgm:prSet/>
      <dgm:spPr/>
      <dgm:t>
        <a:bodyPr/>
        <a:lstStyle/>
        <a:p>
          <a:endParaRPr lang="en-US"/>
        </a:p>
      </dgm:t>
    </dgm:pt>
    <dgm:pt modelId="{BAA4AD89-B1E2-4D29-BD67-9D36724B15AD}">
      <dgm:prSet/>
      <dgm:spPr/>
      <dgm:t>
        <a:bodyPr/>
        <a:lstStyle/>
        <a:p>
          <a:r>
            <a:rPr lang="en-US" dirty="0"/>
            <a:t>Committed to success of the project/team</a:t>
          </a:r>
        </a:p>
      </dgm:t>
    </dgm:pt>
    <dgm:pt modelId="{18CCEEB2-806B-48C8-A08B-1AA0EDF0C742}" type="parTrans" cxnId="{E5EDCF81-8F9F-4B91-AC40-4986E932674E}">
      <dgm:prSet/>
      <dgm:spPr/>
      <dgm:t>
        <a:bodyPr/>
        <a:lstStyle/>
        <a:p>
          <a:endParaRPr lang="en-US"/>
        </a:p>
      </dgm:t>
    </dgm:pt>
    <dgm:pt modelId="{4E03D145-B8B6-420E-8FA9-E42CA59AB2DE}" type="sibTrans" cxnId="{E5EDCF81-8F9F-4B91-AC40-4986E932674E}">
      <dgm:prSet/>
      <dgm:spPr/>
      <dgm:t>
        <a:bodyPr/>
        <a:lstStyle/>
        <a:p>
          <a:endParaRPr lang="en-US"/>
        </a:p>
      </dgm:t>
    </dgm:pt>
    <dgm:pt modelId="{C7EACAC9-8749-4213-8B72-1C9DB3D9D26A}" type="pres">
      <dgm:prSet presAssocID="{9B261947-3693-44ED-A68F-A2113CE12F9D}" presName="diagram" presStyleCnt="0">
        <dgm:presLayoutVars>
          <dgm:dir/>
          <dgm:resizeHandles val="exact"/>
        </dgm:presLayoutVars>
      </dgm:prSet>
      <dgm:spPr/>
    </dgm:pt>
    <dgm:pt modelId="{9891353D-0EAD-44B5-B28F-4D259C29C545}" type="pres">
      <dgm:prSet presAssocID="{93F6CF13-2214-4B1D-A9B3-9DE2F99EDF03}" presName="node" presStyleLbl="node1" presStyleIdx="0" presStyleCnt="12">
        <dgm:presLayoutVars>
          <dgm:bulletEnabled val="1"/>
        </dgm:presLayoutVars>
      </dgm:prSet>
      <dgm:spPr/>
    </dgm:pt>
    <dgm:pt modelId="{22E0FEBE-BD5B-4259-91F2-B85830DED01B}" type="pres">
      <dgm:prSet presAssocID="{1CA767CC-A2CA-40E3-B3A7-C8947E2CE39F}" presName="sibTrans" presStyleCnt="0"/>
      <dgm:spPr/>
    </dgm:pt>
    <dgm:pt modelId="{E4489127-8CE3-49C8-8723-6DF56DA51228}" type="pres">
      <dgm:prSet presAssocID="{F249A9B8-2CE5-4119-B3CD-CFFA054847B3}" presName="node" presStyleLbl="node1" presStyleIdx="1" presStyleCnt="12">
        <dgm:presLayoutVars>
          <dgm:bulletEnabled val="1"/>
        </dgm:presLayoutVars>
      </dgm:prSet>
      <dgm:spPr/>
    </dgm:pt>
    <dgm:pt modelId="{D9154463-CD1E-4285-83C8-DC9CA3D6173C}" type="pres">
      <dgm:prSet presAssocID="{F011AA4E-2994-4B71-B2F5-45D97A2D0F44}" presName="sibTrans" presStyleCnt="0"/>
      <dgm:spPr/>
    </dgm:pt>
    <dgm:pt modelId="{73E8060D-A8BF-4E69-843C-8AA051E4ABD9}" type="pres">
      <dgm:prSet presAssocID="{AB4D3FAE-D241-4DB3-A160-AEEB84D08962}" presName="node" presStyleLbl="node1" presStyleIdx="2" presStyleCnt="12">
        <dgm:presLayoutVars>
          <dgm:bulletEnabled val="1"/>
        </dgm:presLayoutVars>
      </dgm:prSet>
      <dgm:spPr/>
    </dgm:pt>
    <dgm:pt modelId="{90782BD9-4998-4CD1-ADDC-D0E2824C8858}" type="pres">
      <dgm:prSet presAssocID="{5E6897DF-BDB7-466B-A7B1-E93A177158F8}" presName="sibTrans" presStyleCnt="0"/>
      <dgm:spPr/>
    </dgm:pt>
    <dgm:pt modelId="{A278A952-5ED5-41FB-A82C-E6AE8981BED7}" type="pres">
      <dgm:prSet presAssocID="{96B818A1-20F3-4BD5-A353-57C22674755C}" presName="node" presStyleLbl="node1" presStyleIdx="3" presStyleCnt="12">
        <dgm:presLayoutVars>
          <dgm:bulletEnabled val="1"/>
        </dgm:presLayoutVars>
      </dgm:prSet>
      <dgm:spPr/>
    </dgm:pt>
    <dgm:pt modelId="{994B7184-FE24-4667-9F84-881D86F2503D}" type="pres">
      <dgm:prSet presAssocID="{49452E20-4CDC-46AD-91EB-EB839A42204B}" presName="sibTrans" presStyleCnt="0"/>
      <dgm:spPr/>
    </dgm:pt>
    <dgm:pt modelId="{DEC63BE8-A14D-4575-AAC2-8ADCF9024FB7}" type="pres">
      <dgm:prSet presAssocID="{E19D23D2-D75A-4625-8399-15625C7411E7}" presName="node" presStyleLbl="node1" presStyleIdx="4" presStyleCnt="12">
        <dgm:presLayoutVars>
          <dgm:bulletEnabled val="1"/>
        </dgm:presLayoutVars>
      </dgm:prSet>
      <dgm:spPr/>
    </dgm:pt>
    <dgm:pt modelId="{93474DCA-AA4B-4149-AB9D-6C3D7F556E73}" type="pres">
      <dgm:prSet presAssocID="{2D653783-9DDF-4F87-983E-652D56A6D7D7}" presName="sibTrans" presStyleCnt="0"/>
      <dgm:spPr/>
    </dgm:pt>
    <dgm:pt modelId="{CA5D9F7D-E070-42B9-9CEB-58B95280ECF2}" type="pres">
      <dgm:prSet presAssocID="{2458B3D6-A2AB-4DE1-A833-D08615E7497A}" presName="node" presStyleLbl="node1" presStyleIdx="5" presStyleCnt="12">
        <dgm:presLayoutVars>
          <dgm:bulletEnabled val="1"/>
        </dgm:presLayoutVars>
      </dgm:prSet>
      <dgm:spPr/>
    </dgm:pt>
    <dgm:pt modelId="{4F317BB6-2553-47AD-A89C-B3A9DAB03CD2}" type="pres">
      <dgm:prSet presAssocID="{75921D0E-78BC-427C-B8F3-77155C4BE8B9}" presName="sibTrans" presStyleCnt="0"/>
      <dgm:spPr/>
    </dgm:pt>
    <dgm:pt modelId="{88E79391-9FD7-46B1-86B5-0690DB7BFA84}" type="pres">
      <dgm:prSet presAssocID="{C32E77E3-B958-42F7-9822-B0D594098971}" presName="node" presStyleLbl="node1" presStyleIdx="6" presStyleCnt="12">
        <dgm:presLayoutVars>
          <dgm:bulletEnabled val="1"/>
        </dgm:presLayoutVars>
      </dgm:prSet>
      <dgm:spPr/>
    </dgm:pt>
    <dgm:pt modelId="{90CC669B-0449-4C76-B516-C01729FD9966}" type="pres">
      <dgm:prSet presAssocID="{B7B67C91-3727-4B5E-BF5C-1B12F72BD506}" presName="sibTrans" presStyleCnt="0"/>
      <dgm:spPr/>
    </dgm:pt>
    <dgm:pt modelId="{60D90176-946D-453D-9C9E-A2CE448E8189}" type="pres">
      <dgm:prSet presAssocID="{9BAC6230-5988-41D7-9EB3-6FE0892147BF}" presName="node" presStyleLbl="node1" presStyleIdx="7" presStyleCnt="12">
        <dgm:presLayoutVars>
          <dgm:bulletEnabled val="1"/>
        </dgm:presLayoutVars>
      </dgm:prSet>
      <dgm:spPr/>
    </dgm:pt>
    <dgm:pt modelId="{63C84597-42E1-4403-A8E0-D370089D3B58}" type="pres">
      <dgm:prSet presAssocID="{50A45431-67C6-4AEF-8E86-3F102E72AD3C}" presName="sibTrans" presStyleCnt="0"/>
      <dgm:spPr/>
    </dgm:pt>
    <dgm:pt modelId="{7E644B61-068A-457B-B844-93B89BFA6F95}" type="pres">
      <dgm:prSet presAssocID="{F7D01CD4-91EB-4496-8C66-29EE895F8E22}" presName="node" presStyleLbl="node1" presStyleIdx="8" presStyleCnt="12">
        <dgm:presLayoutVars>
          <dgm:bulletEnabled val="1"/>
        </dgm:presLayoutVars>
      </dgm:prSet>
      <dgm:spPr/>
    </dgm:pt>
    <dgm:pt modelId="{288C07B5-2C4D-40AD-8A6F-0DA0738C5B88}" type="pres">
      <dgm:prSet presAssocID="{B5A3D135-4624-4A00-A032-E31B716D7081}" presName="sibTrans" presStyleCnt="0"/>
      <dgm:spPr/>
    </dgm:pt>
    <dgm:pt modelId="{F7BDB815-7FEA-45C6-990F-A6059ECDF2E4}" type="pres">
      <dgm:prSet presAssocID="{9E0A9C99-3143-4915-80B2-997B932C51D0}" presName="node" presStyleLbl="node1" presStyleIdx="9" presStyleCnt="12">
        <dgm:presLayoutVars>
          <dgm:bulletEnabled val="1"/>
        </dgm:presLayoutVars>
      </dgm:prSet>
      <dgm:spPr/>
    </dgm:pt>
    <dgm:pt modelId="{131DAF33-3BBC-4251-A414-16E45E3396A3}" type="pres">
      <dgm:prSet presAssocID="{1C8DC260-594D-4F12-BB4D-5ED949FA9C51}" presName="sibTrans" presStyleCnt="0"/>
      <dgm:spPr/>
    </dgm:pt>
    <dgm:pt modelId="{F2BA3A6F-78F6-485E-9296-C9EA87E8622C}" type="pres">
      <dgm:prSet presAssocID="{85F41295-AFE2-465D-B743-D4F87E41D172}" presName="node" presStyleLbl="node1" presStyleIdx="10" presStyleCnt="12">
        <dgm:presLayoutVars>
          <dgm:bulletEnabled val="1"/>
        </dgm:presLayoutVars>
      </dgm:prSet>
      <dgm:spPr/>
    </dgm:pt>
    <dgm:pt modelId="{6DF36DF6-7D60-4F3C-BA7A-E033480F5604}" type="pres">
      <dgm:prSet presAssocID="{E26CAD08-F8E3-405B-ADC0-6E991A6AE456}" presName="sibTrans" presStyleCnt="0"/>
      <dgm:spPr/>
    </dgm:pt>
    <dgm:pt modelId="{5260D9F5-FBF9-4BA3-8E83-E1E0D2C78B07}" type="pres">
      <dgm:prSet presAssocID="{BAA4AD89-B1E2-4D29-BD67-9D36724B15A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938D708-187E-4F5A-A7DD-A2ABA6FB9F03}" type="presOf" srcId="{9E0A9C99-3143-4915-80B2-997B932C51D0}" destId="{F7BDB815-7FEA-45C6-990F-A6059ECDF2E4}" srcOrd="0" destOrd="0" presId="urn:microsoft.com/office/officeart/2005/8/layout/default"/>
    <dgm:cxn modelId="{A69FDD0D-8A98-4793-A940-DDBC520E7E98}" srcId="{9B261947-3693-44ED-A68F-A2113CE12F9D}" destId="{9BAC6230-5988-41D7-9EB3-6FE0892147BF}" srcOrd="7" destOrd="0" parTransId="{F1F34255-37D9-451E-BB21-72DAA34B0ACF}" sibTransId="{50A45431-67C6-4AEF-8E86-3F102E72AD3C}"/>
    <dgm:cxn modelId="{990DC115-F2C8-4CE8-84D3-09B2FADB7B74}" type="presOf" srcId="{96B818A1-20F3-4BD5-A353-57C22674755C}" destId="{A278A952-5ED5-41FB-A82C-E6AE8981BED7}" srcOrd="0" destOrd="0" presId="urn:microsoft.com/office/officeart/2005/8/layout/default"/>
    <dgm:cxn modelId="{64DCB11C-93A0-4513-97C3-8EFC1358056A}" type="presOf" srcId="{85F41295-AFE2-465D-B743-D4F87E41D172}" destId="{F2BA3A6F-78F6-485E-9296-C9EA87E8622C}" srcOrd="0" destOrd="0" presId="urn:microsoft.com/office/officeart/2005/8/layout/default"/>
    <dgm:cxn modelId="{BDBCDC1C-9A30-457B-A27E-BD10B4C8DEDA}" type="presOf" srcId="{AB4D3FAE-D241-4DB3-A160-AEEB84D08962}" destId="{73E8060D-A8BF-4E69-843C-8AA051E4ABD9}" srcOrd="0" destOrd="0" presId="urn:microsoft.com/office/officeart/2005/8/layout/default"/>
    <dgm:cxn modelId="{6FBCFA32-A389-41EC-8699-95E47D392A86}" srcId="{9B261947-3693-44ED-A68F-A2113CE12F9D}" destId="{2458B3D6-A2AB-4DE1-A833-D08615E7497A}" srcOrd="5" destOrd="0" parTransId="{A3F0EB1B-D5AF-443E-827F-F20D764752FF}" sibTransId="{75921D0E-78BC-427C-B8F3-77155C4BE8B9}"/>
    <dgm:cxn modelId="{ECA64E3D-8048-4D88-8787-0B1332B5814B}" type="presOf" srcId="{BAA4AD89-B1E2-4D29-BD67-9D36724B15AD}" destId="{5260D9F5-FBF9-4BA3-8E83-E1E0D2C78B07}" srcOrd="0" destOrd="0" presId="urn:microsoft.com/office/officeart/2005/8/layout/default"/>
    <dgm:cxn modelId="{5E585847-C25C-49F5-BEE5-34B1D8D252CC}" srcId="{9B261947-3693-44ED-A68F-A2113CE12F9D}" destId="{9E0A9C99-3143-4915-80B2-997B932C51D0}" srcOrd="9" destOrd="0" parTransId="{C984BD20-3205-46B6-94B0-AB0868BFDC83}" sibTransId="{1C8DC260-594D-4F12-BB4D-5ED949FA9C51}"/>
    <dgm:cxn modelId="{4AB5A567-8D6E-4F9E-BDDE-2B888741E9EE}" srcId="{9B261947-3693-44ED-A68F-A2113CE12F9D}" destId="{F249A9B8-2CE5-4119-B3CD-CFFA054847B3}" srcOrd="1" destOrd="0" parTransId="{55591354-B001-48BF-B4A4-431FC9BCAD55}" sibTransId="{F011AA4E-2994-4B71-B2F5-45D97A2D0F44}"/>
    <dgm:cxn modelId="{15A1464A-95A4-4322-B8F2-DD1FD0140863}" type="presOf" srcId="{9B261947-3693-44ED-A68F-A2113CE12F9D}" destId="{C7EACAC9-8749-4213-8B72-1C9DB3D9D26A}" srcOrd="0" destOrd="0" presId="urn:microsoft.com/office/officeart/2005/8/layout/default"/>
    <dgm:cxn modelId="{4FAD754D-4841-473B-B6FE-937A6D75275E}" srcId="{9B261947-3693-44ED-A68F-A2113CE12F9D}" destId="{93F6CF13-2214-4B1D-A9B3-9DE2F99EDF03}" srcOrd="0" destOrd="0" parTransId="{BE5512CD-1830-48F8-B247-CF9A7F7CB3E4}" sibTransId="{1CA767CC-A2CA-40E3-B3A7-C8947E2CE39F}"/>
    <dgm:cxn modelId="{A638B272-64B0-4B78-9CB6-D118E9992570}" type="presOf" srcId="{E19D23D2-D75A-4625-8399-15625C7411E7}" destId="{DEC63BE8-A14D-4575-AAC2-8ADCF9024FB7}" srcOrd="0" destOrd="0" presId="urn:microsoft.com/office/officeart/2005/8/layout/default"/>
    <dgm:cxn modelId="{A4536D58-6A52-4C19-92B8-14362565A248}" type="presOf" srcId="{F249A9B8-2CE5-4119-B3CD-CFFA054847B3}" destId="{E4489127-8CE3-49C8-8723-6DF56DA51228}" srcOrd="0" destOrd="0" presId="urn:microsoft.com/office/officeart/2005/8/layout/default"/>
    <dgm:cxn modelId="{E5EDCF81-8F9F-4B91-AC40-4986E932674E}" srcId="{9B261947-3693-44ED-A68F-A2113CE12F9D}" destId="{BAA4AD89-B1E2-4D29-BD67-9D36724B15AD}" srcOrd="11" destOrd="0" parTransId="{18CCEEB2-806B-48C8-A08B-1AA0EDF0C742}" sibTransId="{4E03D145-B8B6-420E-8FA9-E42CA59AB2DE}"/>
    <dgm:cxn modelId="{141F8E84-B427-4A16-A355-E4C9F5430892}" type="presOf" srcId="{9BAC6230-5988-41D7-9EB3-6FE0892147BF}" destId="{60D90176-946D-453D-9C9E-A2CE448E8189}" srcOrd="0" destOrd="0" presId="urn:microsoft.com/office/officeart/2005/8/layout/default"/>
    <dgm:cxn modelId="{74DBBE84-0686-453F-9DCC-287A2BD35911}" type="presOf" srcId="{93F6CF13-2214-4B1D-A9B3-9DE2F99EDF03}" destId="{9891353D-0EAD-44B5-B28F-4D259C29C545}" srcOrd="0" destOrd="0" presId="urn:microsoft.com/office/officeart/2005/8/layout/default"/>
    <dgm:cxn modelId="{A725738B-2971-48C7-B158-1F57D2B33636}" type="presOf" srcId="{C32E77E3-B958-42F7-9822-B0D594098971}" destId="{88E79391-9FD7-46B1-86B5-0690DB7BFA84}" srcOrd="0" destOrd="0" presId="urn:microsoft.com/office/officeart/2005/8/layout/default"/>
    <dgm:cxn modelId="{CC705E8C-9F4D-4E85-B15C-C0D7369763CB}" srcId="{9B261947-3693-44ED-A68F-A2113CE12F9D}" destId="{AB4D3FAE-D241-4DB3-A160-AEEB84D08962}" srcOrd="2" destOrd="0" parTransId="{5B2D5DF6-58D7-434E-99D2-3A4D30671CC5}" sibTransId="{5E6897DF-BDB7-466B-A7B1-E93A177158F8}"/>
    <dgm:cxn modelId="{26BB7E9A-245C-4259-B70D-B8428967DF01}" type="presOf" srcId="{2458B3D6-A2AB-4DE1-A833-D08615E7497A}" destId="{CA5D9F7D-E070-42B9-9CEB-58B95280ECF2}" srcOrd="0" destOrd="0" presId="urn:microsoft.com/office/officeart/2005/8/layout/default"/>
    <dgm:cxn modelId="{258C9D9A-2B95-432E-BC6E-5C1B679CB6F0}" srcId="{9B261947-3693-44ED-A68F-A2113CE12F9D}" destId="{E19D23D2-D75A-4625-8399-15625C7411E7}" srcOrd="4" destOrd="0" parTransId="{6003C91F-A8D4-4B9D-B520-C436654FBA79}" sibTransId="{2D653783-9DDF-4F87-983E-652D56A6D7D7}"/>
    <dgm:cxn modelId="{DB4AC79E-8383-4E88-B194-18BC1C74B297}" srcId="{9B261947-3693-44ED-A68F-A2113CE12F9D}" destId="{96B818A1-20F3-4BD5-A353-57C22674755C}" srcOrd="3" destOrd="0" parTransId="{AEFB8C34-6652-4BB4-A5C7-65DB04E54135}" sibTransId="{49452E20-4CDC-46AD-91EB-EB839A42204B}"/>
    <dgm:cxn modelId="{FEA683BF-02E3-4FA2-9B81-6120416345DA}" srcId="{9B261947-3693-44ED-A68F-A2113CE12F9D}" destId="{C32E77E3-B958-42F7-9822-B0D594098971}" srcOrd="6" destOrd="0" parTransId="{2E87488F-7645-4727-8457-50C17FD5F84A}" sibTransId="{B7B67C91-3727-4B5E-BF5C-1B12F72BD506}"/>
    <dgm:cxn modelId="{EFAE01D7-AA6E-47E9-956B-B223FD73C557}" srcId="{9B261947-3693-44ED-A68F-A2113CE12F9D}" destId="{85F41295-AFE2-465D-B743-D4F87E41D172}" srcOrd="10" destOrd="0" parTransId="{CF05DB04-9D65-478B-B835-6F4BC8071CA0}" sibTransId="{E26CAD08-F8E3-405B-ADC0-6E991A6AE456}"/>
    <dgm:cxn modelId="{DF8C1EE0-35FE-4B8A-8691-A6FC475EAD96}" type="presOf" srcId="{F7D01CD4-91EB-4496-8C66-29EE895F8E22}" destId="{7E644B61-068A-457B-B844-93B89BFA6F95}" srcOrd="0" destOrd="0" presId="urn:microsoft.com/office/officeart/2005/8/layout/default"/>
    <dgm:cxn modelId="{33E607FC-0903-4233-B0D3-C9E7EDA11C25}" srcId="{9B261947-3693-44ED-A68F-A2113CE12F9D}" destId="{F7D01CD4-91EB-4496-8C66-29EE895F8E22}" srcOrd="8" destOrd="0" parTransId="{5B84BCC6-3024-4110-A829-401861563B6B}" sibTransId="{B5A3D135-4624-4A00-A032-E31B716D7081}"/>
    <dgm:cxn modelId="{8EEA1A89-A0EA-4312-9319-E8F7E8C49E1C}" type="presParOf" srcId="{C7EACAC9-8749-4213-8B72-1C9DB3D9D26A}" destId="{9891353D-0EAD-44B5-B28F-4D259C29C545}" srcOrd="0" destOrd="0" presId="urn:microsoft.com/office/officeart/2005/8/layout/default"/>
    <dgm:cxn modelId="{13D94934-C37C-42D8-BA56-718C3B6F0E20}" type="presParOf" srcId="{C7EACAC9-8749-4213-8B72-1C9DB3D9D26A}" destId="{22E0FEBE-BD5B-4259-91F2-B85830DED01B}" srcOrd="1" destOrd="0" presId="urn:microsoft.com/office/officeart/2005/8/layout/default"/>
    <dgm:cxn modelId="{9C406769-3035-4874-9F85-914A327303F7}" type="presParOf" srcId="{C7EACAC9-8749-4213-8B72-1C9DB3D9D26A}" destId="{E4489127-8CE3-49C8-8723-6DF56DA51228}" srcOrd="2" destOrd="0" presId="urn:microsoft.com/office/officeart/2005/8/layout/default"/>
    <dgm:cxn modelId="{07D1FC21-473D-4F61-9F78-79B063986ED4}" type="presParOf" srcId="{C7EACAC9-8749-4213-8B72-1C9DB3D9D26A}" destId="{D9154463-CD1E-4285-83C8-DC9CA3D6173C}" srcOrd="3" destOrd="0" presId="urn:microsoft.com/office/officeart/2005/8/layout/default"/>
    <dgm:cxn modelId="{B908F635-1113-46D3-96EA-CCEEAF8E90C8}" type="presParOf" srcId="{C7EACAC9-8749-4213-8B72-1C9DB3D9D26A}" destId="{73E8060D-A8BF-4E69-843C-8AA051E4ABD9}" srcOrd="4" destOrd="0" presId="urn:microsoft.com/office/officeart/2005/8/layout/default"/>
    <dgm:cxn modelId="{ABC7B0DC-8FAB-4903-90EA-F0B8E136D221}" type="presParOf" srcId="{C7EACAC9-8749-4213-8B72-1C9DB3D9D26A}" destId="{90782BD9-4998-4CD1-ADDC-D0E2824C8858}" srcOrd="5" destOrd="0" presId="urn:microsoft.com/office/officeart/2005/8/layout/default"/>
    <dgm:cxn modelId="{66A27DBE-88A1-4DF2-9568-10A8BD92A181}" type="presParOf" srcId="{C7EACAC9-8749-4213-8B72-1C9DB3D9D26A}" destId="{A278A952-5ED5-41FB-A82C-E6AE8981BED7}" srcOrd="6" destOrd="0" presId="urn:microsoft.com/office/officeart/2005/8/layout/default"/>
    <dgm:cxn modelId="{63FCF226-96EC-4F1F-9545-E233D534EC12}" type="presParOf" srcId="{C7EACAC9-8749-4213-8B72-1C9DB3D9D26A}" destId="{994B7184-FE24-4667-9F84-881D86F2503D}" srcOrd="7" destOrd="0" presId="urn:microsoft.com/office/officeart/2005/8/layout/default"/>
    <dgm:cxn modelId="{52ACBF79-86BE-4CD3-B726-B50E909BF272}" type="presParOf" srcId="{C7EACAC9-8749-4213-8B72-1C9DB3D9D26A}" destId="{DEC63BE8-A14D-4575-AAC2-8ADCF9024FB7}" srcOrd="8" destOrd="0" presId="urn:microsoft.com/office/officeart/2005/8/layout/default"/>
    <dgm:cxn modelId="{5982480B-FC91-492F-B199-D48FC1285C44}" type="presParOf" srcId="{C7EACAC9-8749-4213-8B72-1C9DB3D9D26A}" destId="{93474DCA-AA4B-4149-AB9D-6C3D7F556E73}" srcOrd="9" destOrd="0" presId="urn:microsoft.com/office/officeart/2005/8/layout/default"/>
    <dgm:cxn modelId="{E5627BB3-CC66-475E-A3B1-66F7E41F7539}" type="presParOf" srcId="{C7EACAC9-8749-4213-8B72-1C9DB3D9D26A}" destId="{CA5D9F7D-E070-42B9-9CEB-58B95280ECF2}" srcOrd="10" destOrd="0" presId="urn:microsoft.com/office/officeart/2005/8/layout/default"/>
    <dgm:cxn modelId="{0D7F64BB-8E3C-4E8C-9692-FA1023BA97F2}" type="presParOf" srcId="{C7EACAC9-8749-4213-8B72-1C9DB3D9D26A}" destId="{4F317BB6-2553-47AD-A89C-B3A9DAB03CD2}" srcOrd="11" destOrd="0" presId="urn:microsoft.com/office/officeart/2005/8/layout/default"/>
    <dgm:cxn modelId="{F29BFCEA-352F-4C35-B936-39C7C4DDF952}" type="presParOf" srcId="{C7EACAC9-8749-4213-8B72-1C9DB3D9D26A}" destId="{88E79391-9FD7-46B1-86B5-0690DB7BFA84}" srcOrd="12" destOrd="0" presId="urn:microsoft.com/office/officeart/2005/8/layout/default"/>
    <dgm:cxn modelId="{8D51FBF7-5428-478C-B9E5-E173501E1D92}" type="presParOf" srcId="{C7EACAC9-8749-4213-8B72-1C9DB3D9D26A}" destId="{90CC669B-0449-4C76-B516-C01729FD9966}" srcOrd="13" destOrd="0" presId="urn:microsoft.com/office/officeart/2005/8/layout/default"/>
    <dgm:cxn modelId="{C09DB2C2-B5AD-4451-AA2D-608387699398}" type="presParOf" srcId="{C7EACAC9-8749-4213-8B72-1C9DB3D9D26A}" destId="{60D90176-946D-453D-9C9E-A2CE448E8189}" srcOrd="14" destOrd="0" presId="urn:microsoft.com/office/officeart/2005/8/layout/default"/>
    <dgm:cxn modelId="{363DD197-7DE7-4A61-A8A2-61B983F95798}" type="presParOf" srcId="{C7EACAC9-8749-4213-8B72-1C9DB3D9D26A}" destId="{63C84597-42E1-4403-A8E0-D370089D3B58}" srcOrd="15" destOrd="0" presId="urn:microsoft.com/office/officeart/2005/8/layout/default"/>
    <dgm:cxn modelId="{70C24F49-0A00-45A1-844B-FC969195EBFC}" type="presParOf" srcId="{C7EACAC9-8749-4213-8B72-1C9DB3D9D26A}" destId="{7E644B61-068A-457B-B844-93B89BFA6F95}" srcOrd="16" destOrd="0" presId="urn:microsoft.com/office/officeart/2005/8/layout/default"/>
    <dgm:cxn modelId="{1462CFC9-79C3-45BA-A2EB-C6C731727193}" type="presParOf" srcId="{C7EACAC9-8749-4213-8B72-1C9DB3D9D26A}" destId="{288C07B5-2C4D-40AD-8A6F-0DA0738C5B88}" srcOrd="17" destOrd="0" presId="urn:microsoft.com/office/officeart/2005/8/layout/default"/>
    <dgm:cxn modelId="{CD9E163C-0DA6-4032-AF74-6A3C2CE22CC1}" type="presParOf" srcId="{C7EACAC9-8749-4213-8B72-1C9DB3D9D26A}" destId="{F7BDB815-7FEA-45C6-990F-A6059ECDF2E4}" srcOrd="18" destOrd="0" presId="urn:microsoft.com/office/officeart/2005/8/layout/default"/>
    <dgm:cxn modelId="{74CF72AC-F77B-4224-8791-BE9CBDA1B48D}" type="presParOf" srcId="{C7EACAC9-8749-4213-8B72-1C9DB3D9D26A}" destId="{131DAF33-3BBC-4251-A414-16E45E3396A3}" srcOrd="19" destOrd="0" presId="urn:microsoft.com/office/officeart/2005/8/layout/default"/>
    <dgm:cxn modelId="{52F7FE14-25AF-416D-970D-CBF0B0E05663}" type="presParOf" srcId="{C7EACAC9-8749-4213-8B72-1C9DB3D9D26A}" destId="{F2BA3A6F-78F6-485E-9296-C9EA87E8622C}" srcOrd="20" destOrd="0" presId="urn:microsoft.com/office/officeart/2005/8/layout/default"/>
    <dgm:cxn modelId="{597A91CF-43AF-40CA-BB66-E5942D3D2733}" type="presParOf" srcId="{C7EACAC9-8749-4213-8B72-1C9DB3D9D26A}" destId="{6DF36DF6-7D60-4F3C-BA7A-E033480F5604}" srcOrd="21" destOrd="0" presId="urn:microsoft.com/office/officeart/2005/8/layout/default"/>
    <dgm:cxn modelId="{0290A6A5-9BFE-4EF7-BC12-AECB3C1C7608}" type="presParOf" srcId="{C7EACAC9-8749-4213-8B72-1C9DB3D9D26A}" destId="{5260D9F5-FBF9-4BA3-8E83-E1E0D2C78B0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58A5AB-7BA3-42BF-8295-18F1769358F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A1F43-9416-4156-AB6A-515B85F3876F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6EAB96B0-BE0F-4107-8383-555C96216C79}" type="parTrans" cxnId="{9C7A2507-AE2B-455F-8F70-301D252F7487}">
      <dgm:prSet/>
      <dgm:spPr/>
      <dgm:t>
        <a:bodyPr/>
        <a:lstStyle/>
        <a:p>
          <a:endParaRPr lang="en-US"/>
        </a:p>
      </dgm:t>
    </dgm:pt>
    <dgm:pt modelId="{4DE2A7F6-03A3-48A1-8C1B-DB9ADE0B0873}" type="sibTrans" cxnId="{9C7A2507-AE2B-455F-8F70-301D252F7487}">
      <dgm:prSet/>
      <dgm:spPr/>
      <dgm:t>
        <a:bodyPr/>
        <a:lstStyle/>
        <a:p>
          <a:endParaRPr lang="en-US"/>
        </a:p>
      </dgm:t>
    </dgm:pt>
    <dgm:pt modelId="{2528AC96-2F07-4C38-9504-61D338A66D58}">
      <dgm:prSet phldrT="[Text]"/>
      <dgm:spPr/>
      <dgm:t>
        <a:bodyPr/>
        <a:lstStyle/>
        <a:p>
          <a:r>
            <a:rPr lang="en-US" dirty="0"/>
            <a:t>Psychological Safety</a:t>
          </a:r>
        </a:p>
      </dgm:t>
    </dgm:pt>
    <dgm:pt modelId="{9CB7C61E-530B-44A2-9A7E-14CBC720B27A}" type="parTrans" cxnId="{19ABCD82-6A63-4421-9E3E-BEB83B3E4156}">
      <dgm:prSet/>
      <dgm:spPr/>
      <dgm:t>
        <a:bodyPr/>
        <a:lstStyle/>
        <a:p>
          <a:endParaRPr lang="en-US"/>
        </a:p>
      </dgm:t>
    </dgm:pt>
    <dgm:pt modelId="{268ECC14-9F44-455A-829A-B976727A36FC}" type="sibTrans" cxnId="{19ABCD82-6A63-4421-9E3E-BEB83B3E4156}">
      <dgm:prSet/>
      <dgm:spPr/>
      <dgm:t>
        <a:bodyPr/>
        <a:lstStyle/>
        <a:p>
          <a:endParaRPr lang="en-US"/>
        </a:p>
      </dgm:t>
    </dgm:pt>
    <dgm:pt modelId="{5089D206-7350-40CB-9ED9-824C577348DC}">
      <dgm:prSet/>
      <dgm:spPr/>
      <dgm:t>
        <a:bodyPr/>
        <a:lstStyle/>
        <a:p>
          <a:r>
            <a:rPr lang="en-US" dirty="0"/>
            <a:t>Collective Efficacy</a:t>
          </a:r>
        </a:p>
      </dgm:t>
    </dgm:pt>
    <dgm:pt modelId="{0A8152C4-AE6C-466F-8DAF-16A3D6DB959D}" type="parTrans" cxnId="{F58365EA-FA10-4621-9528-8DC76D80FEB3}">
      <dgm:prSet/>
      <dgm:spPr/>
      <dgm:t>
        <a:bodyPr/>
        <a:lstStyle/>
        <a:p>
          <a:endParaRPr lang="en-US"/>
        </a:p>
      </dgm:t>
    </dgm:pt>
    <dgm:pt modelId="{62F094D0-9DEA-463D-9F95-948B32342C3D}" type="sibTrans" cxnId="{F58365EA-FA10-4621-9528-8DC76D80FEB3}">
      <dgm:prSet/>
      <dgm:spPr/>
      <dgm:t>
        <a:bodyPr/>
        <a:lstStyle/>
        <a:p>
          <a:endParaRPr lang="en-US"/>
        </a:p>
      </dgm:t>
    </dgm:pt>
    <dgm:pt modelId="{5F64F175-62AC-45A4-BA44-800A74788E29}">
      <dgm:prSet/>
      <dgm:spPr/>
      <dgm:t>
        <a:bodyPr/>
        <a:lstStyle/>
        <a:p>
          <a:r>
            <a:rPr lang="en-US" dirty="0"/>
            <a:t>Cohesion</a:t>
          </a:r>
        </a:p>
      </dgm:t>
    </dgm:pt>
    <dgm:pt modelId="{11DBA9DD-1848-4425-A372-BF4BBF918317}" type="parTrans" cxnId="{C0B66170-20F5-4864-8003-67A03FA7E964}">
      <dgm:prSet/>
      <dgm:spPr/>
      <dgm:t>
        <a:bodyPr/>
        <a:lstStyle/>
        <a:p>
          <a:endParaRPr lang="en-US"/>
        </a:p>
      </dgm:t>
    </dgm:pt>
    <dgm:pt modelId="{0EAFF82F-9970-4589-93CA-3F2A5EEB46B9}" type="sibTrans" cxnId="{C0B66170-20F5-4864-8003-67A03FA7E964}">
      <dgm:prSet/>
      <dgm:spPr/>
      <dgm:t>
        <a:bodyPr/>
        <a:lstStyle/>
        <a:p>
          <a:endParaRPr lang="en-US"/>
        </a:p>
      </dgm:t>
    </dgm:pt>
    <dgm:pt modelId="{AF9C1B5C-19CB-4A75-8BFB-6DB9E6EA6F90}">
      <dgm:prSet/>
      <dgm:spPr/>
      <dgm:t>
        <a:bodyPr/>
        <a:lstStyle/>
        <a:p>
          <a:r>
            <a:rPr lang="en-US" dirty="0"/>
            <a:t>Expectation that team members will do what they say and do the right thing</a:t>
          </a:r>
        </a:p>
      </dgm:t>
    </dgm:pt>
    <dgm:pt modelId="{91035DC3-1F61-4686-9AB6-897B0D1AC33A}" type="parTrans" cxnId="{8CBDBBE6-C247-40D9-9200-0E1B47421E2E}">
      <dgm:prSet/>
      <dgm:spPr/>
      <dgm:t>
        <a:bodyPr/>
        <a:lstStyle/>
        <a:p>
          <a:endParaRPr lang="en-US"/>
        </a:p>
      </dgm:t>
    </dgm:pt>
    <dgm:pt modelId="{22BC06C4-0C94-48BA-AA3F-06274BB0D914}" type="sibTrans" cxnId="{8CBDBBE6-C247-40D9-9200-0E1B47421E2E}">
      <dgm:prSet/>
      <dgm:spPr/>
      <dgm:t>
        <a:bodyPr/>
        <a:lstStyle/>
        <a:p>
          <a:endParaRPr lang="en-US"/>
        </a:p>
      </dgm:t>
    </dgm:pt>
    <dgm:pt modelId="{AC3E2769-7F82-4E31-A5EF-2970D66BCC3A}">
      <dgm:prSet/>
      <dgm:spPr/>
      <dgm:t>
        <a:bodyPr/>
        <a:lstStyle/>
        <a:p>
          <a:r>
            <a:rPr lang="en-US" dirty="0"/>
            <a:t>Belief team members have positive intentions and others best interests in mind</a:t>
          </a:r>
        </a:p>
      </dgm:t>
    </dgm:pt>
    <dgm:pt modelId="{B8E33C9F-E972-4D29-A630-C1EB61546C7B}" type="parTrans" cxnId="{F7D6E0FC-D3A0-427B-B134-37CA4287FD5C}">
      <dgm:prSet/>
      <dgm:spPr/>
      <dgm:t>
        <a:bodyPr/>
        <a:lstStyle/>
        <a:p>
          <a:endParaRPr lang="en-US"/>
        </a:p>
      </dgm:t>
    </dgm:pt>
    <dgm:pt modelId="{1E26FB0E-979C-4F4B-A272-11A1A540B9C4}" type="sibTrans" cxnId="{F7D6E0FC-D3A0-427B-B134-37CA4287FD5C}">
      <dgm:prSet/>
      <dgm:spPr/>
      <dgm:t>
        <a:bodyPr/>
        <a:lstStyle/>
        <a:p>
          <a:endParaRPr lang="en-US"/>
        </a:p>
      </dgm:t>
    </dgm:pt>
    <dgm:pt modelId="{154A77D0-824C-4F97-AEB9-753AB7919A8A}">
      <dgm:prSet/>
      <dgm:spPr/>
      <dgm:t>
        <a:bodyPr/>
        <a:lstStyle/>
        <a:p>
          <a:r>
            <a:rPr lang="en-US" dirty="0"/>
            <a:t>Team members can speak up with questions, concerns, mistakes, requests for help, etc. and do so without feeling like they are taking an interpersonal risk</a:t>
          </a:r>
        </a:p>
      </dgm:t>
    </dgm:pt>
    <dgm:pt modelId="{244A7982-3189-4E19-A2C4-E758E9E9649A}" type="parTrans" cxnId="{E7904A2D-48E2-48AC-B842-D20DCB556AF5}">
      <dgm:prSet/>
      <dgm:spPr/>
      <dgm:t>
        <a:bodyPr/>
        <a:lstStyle/>
        <a:p>
          <a:endParaRPr lang="en-US"/>
        </a:p>
      </dgm:t>
    </dgm:pt>
    <dgm:pt modelId="{28F74658-9852-4AC6-9E26-8FBDC06A9B1E}" type="sibTrans" cxnId="{E7904A2D-48E2-48AC-B842-D20DCB556AF5}">
      <dgm:prSet/>
      <dgm:spPr/>
      <dgm:t>
        <a:bodyPr/>
        <a:lstStyle/>
        <a:p>
          <a:endParaRPr lang="en-US"/>
        </a:p>
      </dgm:t>
    </dgm:pt>
    <dgm:pt modelId="{069CEE30-BB11-4193-9FDA-0855E0329A8A}">
      <dgm:prSet/>
      <dgm:spPr/>
      <dgm:t>
        <a:bodyPr/>
        <a:lstStyle/>
        <a:p>
          <a:r>
            <a:rPr lang="en-US" dirty="0"/>
            <a:t>Belief the team can be successful to achieve its specific goals/tasks</a:t>
          </a:r>
        </a:p>
      </dgm:t>
    </dgm:pt>
    <dgm:pt modelId="{017AE68F-F408-48F0-9B77-F7D4CDB6D055}" type="parTrans" cxnId="{52D651C0-C18A-4CFF-99E3-6971F2236F3D}">
      <dgm:prSet/>
      <dgm:spPr/>
      <dgm:t>
        <a:bodyPr/>
        <a:lstStyle/>
        <a:p>
          <a:endParaRPr lang="en-US"/>
        </a:p>
      </dgm:t>
    </dgm:pt>
    <dgm:pt modelId="{68BC9C6C-C474-41E2-B66A-B2E4DF8FA627}" type="sibTrans" cxnId="{52D651C0-C18A-4CFF-99E3-6971F2236F3D}">
      <dgm:prSet/>
      <dgm:spPr/>
      <dgm:t>
        <a:bodyPr/>
        <a:lstStyle/>
        <a:p>
          <a:endParaRPr lang="en-US"/>
        </a:p>
      </dgm:t>
    </dgm:pt>
    <dgm:pt modelId="{0D21722A-6D07-4037-9514-24DDC6333EAF}">
      <dgm:prSet/>
      <dgm:spPr/>
      <dgm:t>
        <a:bodyPr/>
        <a:lstStyle/>
        <a:p>
          <a:r>
            <a:rPr lang="en-US" dirty="0"/>
            <a:t>Team members demonstrate a shared attachment and commitment to the team</a:t>
          </a:r>
        </a:p>
      </dgm:t>
    </dgm:pt>
    <dgm:pt modelId="{6DB8BA1C-37E8-49DE-A96F-8D6FA0347A7F}" type="parTrans" cxnId="{A71CFDC6-B706-4775-919C-0B4FEBC1D62C}">
      <dgm:prSet/>
      <dgm:spPr/>
      <dgm:t>
        <a:bodyPr/>
        <a:lstStyle/>
        <a:p>
          <a:endParaRPr lang="en-US"/>
        </a:p>
      </dgm:t>
    </dgm:pt>
    <dgm:pt modelId="{7AC6CE17-F061-4173-ABCC-DD37BA5F007B}" type="sibTrans" cxnId="{A71CFDC6-B706-4775-919C-0B4FEBC1D62C}">
      <dgm:prSet/>
      <dgm:spPr/>
      <dgm:t>
        <a:bodyPr/>
        <a:lstStyle/>
        <a:p>
          <a:endParaRPr lang="en-US"/>
        </a:p>
      </dgm:t>
    </dgm:pt>
    <dgm:pt modelId="{9455BEA4-EE84-42F6-AB11-1963E1707348}" type="pres">
      <dgm:prSet presAssocID="{6758A5AB-7BA3-42BF-8295-18F1769358FD}" presName="diagram" presStyleCnt="0">
        <dgm:presLayoutVars>
          <dgm:dir/>
          <dgm:animLvl val="lvl"/>
          <dgm:resizeHandles val="exact"/>
        </dgm:presLayoutVars>
      </dgm:prSet>
      <dgm:spPr/>
    </dgm:pt>
    <dgm:pt modelId="{C475AA00-F584-4228-B513-7C1B45DA8690}" type="pres">
      <dgm:prSet presAssocID="{E33A1F43-9416-4156-AB6A-515B85F3876F}" presName="compNode" presStyleCnt="0"/>
      <dgm:spPr/>
    </dgm:pt>
    <dgm:pt modelId="{3FAD8FDE-DBE3-4E8F-B2AA-52F4A15BF143}" type="pres">
      <dgm:prSet presAssocID="{E33A1F43-9416-4156-AB6A-515B85F3876F}" presName="childRect" presStyleLbl="bgAcc1" presStyleIdx="0" presStyleCnt="4">
        <dgm:presLayoutVars>
          <dgm:bulletEnabled val="1"/>
        </dgm:presLayoutVars>
      </dgm:prSet>
      <dgm:spPr/>
    </dgm:pt>
    <dgm:pt modelId="{21C13D5E-2308-469B-A78C-592FC8C44085}" type="pres">
      <dgm:prSet presAssocID="{E33A1F43-9416-4156-AB6A-515B85F3876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8CAD6C-92B9-416A-8739-732A313607B4}" type="pres">
      <dgm:prSet presAssocID="{E33A1F43-9416-4156-AB6A-515B85F3876F}" presName="parentRect" presStyleLbl="alignNode1" presStyleIdx="0" presStyleCnt="4"/>
      <dgm:spPr/>
    </dgm:pt>
    <dgm:pt modelId="{4687FBD3-BDB3-44A0-B873-00F43D179F3B}" type="pres">
      <dgm:prSet presAssocID="{E33A1F43-9416-4156-AB6A-515B85F3876F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C6C97D7E-5716-4837-B176-A5793C2E38FB}" type="pres">
      <dgm:prSet presAssocID="{4DE2A7F6-03A3-48A1-8C1B-DB9ADE0B0873}" presName="sibTrans" presStyleLbl="sibTrans2D1" presStyleIdx="0" presStyleCnt="0"/>
      <dgm:spPr/>
    </dgm:pt>
    <dgm:pt modelId="{0B57846D-B065-47A1-9F4D-75E9957B40B8}" type="pres">
      <dgm:prSet presAssocID="{2528AC96-2F07-4C38-9504-61D338A66D58}" presName="compNode" presStyleCnt="0"/>
      <dgm:spPr/>
    </dgm:pt>
    <dgm:pt modelId="{A11FA902-294E-44EE-A6BB-6F94DB4B8748}" type="pres">
      <dgm:prSet presAssocID="{2528AC96-2F07-4C38-9504-61D338A66D58}" presName="childRect" presStyleLbl="bgAcc1" presStyleIdx="1" presStyleCnt="4">
        <dgm:presLayoutVars>
          <dgm:bulletEnabled val="1"/>
        </dgm:presLayoutVars>
      </dgm:prSet>
      <dgm:spPr/>
    </dgm:pt>
    <dgm:pt modelId="{D54BD1F1-BC49-4060-9568-7CDD244486FA}" type="pres">
      <dgm:prSet presAssocID="{2528AC96-2F07-4C38-9504-61D338A66D5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2271A6C-8B54-421B-84A8-141BC67AD54A}" type="pres">
      <dgm:prSet presAssocID="{2528AC96-2F07-4C38-9504-61D338A66D58}" presName="parentRect" presStyleLbl="alignNode1" presStyleIdx="1" presStyleCnt="4"/>
      <dgm:spPr/>
    </dgm:pt>
    <dgm:pt modelId="{5FC184B1-71B3-47DF-BE2D-0D8BD7ACFEA1}" type="pres">
      <dgm:prSet presAssocID="{2528AC96-2F07-4C38-9504-61D338A66D58}" presName="adorn" presStyleLbl="fgAccFollow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with solid fill"/>
        </a:ext>
      </dgm:extLst>
    </dgm:pt>
    <dgm:pt modelId="{84246DCB-6ADB-45F8-90AC-89E2AC81EE59}" type="pres">
      <dgm:prSet presAssocID="{268ECC14-9F44-455A-829A-B976727A36FC}" presName="sibTrans" presStyleLbl="sibTrans2D1" presStyleIdx="0" presStyleCnt="0"/>
      <dgm:spPr/>
    </dgm:pt>
    <dgm:pt modelId="{7997C115-AFBE-4B3D-BF04-7283E36DD344}" type="pres">
      <dgm:prSet presAssocID="{5089D206-7350-40CB-9ED9-824C577348DC}" presName="compNode" presStyleCnt="0"/>
      <dgm:spPr/>
    </dgm:pt>
    <dgm:pt modelId="{D8F20A81-0FD0-49F0-8102-265422C23706}" type="pres">
      <dgm:prSet presAssocID="{5089D206-7350-40CB-9ED9-824C577348DC}" presName="childRect" presStyleLbl="bgAcc1" presStyleIdx="2" presStyleCnt="4">
        <dgm:presLayoutVars>
          <dgm:bulletEnabled val="1"/>
        </dgm:presLayoutVars>
      </dgm:prSet>
      <dgm:spPr/>
    </dgm:pt>
    <dgm:pt modelId="{E129FF40-81E0-4D72-8B4A-8855C993A920}" type="pres">
      <dgm:prSet presAssocID="{5089D206-7350-40CB-9ED9-824C577348D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A2F9983-9048-4C7F-AAF7-11A6A88F3EAC}" type="pres">
      <dgm:prSet presAssocID="{5089D206-7350-40CB-9ED9-824C577348DC}" presName="parentRect" presStyleLbl="alignNode1" presStyleIdx="2" presStyleCnt="4"/>
      <dgm:spPr/>
    </dgm:pt>
    <dgm:pt modelId="{00DE8F74-7001-4592-92A5-12F66BAC65A1}" type="pres">
      <dgm:prSet presAssocID="{5089D206-7350-40CB-9ED9-824C577348DC}" presName="adorn" presStyleLbl="fgAccFollow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D9B18708-2224-4D1B-9026-AA2BAF23C316}" type="pres">
      <dgm:prSet presAssocID="{62F094D0-9DEA-463D-9F95-948B32342C3D}" presName="sibTrans" presStyleLbl="sibTrans2D1" presStyleIdx="0" presStyleCnt="0"/>
      <dgm:spPr/>
    </dgm:pt>
    <dgm:pt modelId="{7DE8B0AB-E286-4848-8659-988CB47C7A67}" type="pres">
      <dgm:prSet presAssocID="{5F64F175-62AC-45A4-BA44-800A74788E29}" presName="compNode" presStyleCnt="0"/>
      <dgm:spPr/>
    </dgm:pt>
    <dgm:pt modelId="{71816C56-15FF-4F75-AE85-022FCAC5F61B}" type="pres">
      <dgm:prSet presAssocID="{5F64F175-62AC-45A4-BA44-800A74788E29}" presName="childRect" presStyleLbl="bgAcc1" presStyleIdx="3" presStyleCnt="4">
        <dgm:presLayoutVars>
          <dgm:bulletEnabled val="1"/>
        </dgm:presLayoutVars>
      </dgm:prSet>
      <dgm:spPr/>
    </dgm:pt>
    <dgm:pt modelId="{DD1F0B75-4763-47BF-A1CB-01C2166551F6}" type="pres">
      <dgm:prSet presAssocID="{5F64F175-62AC-45A4-BA44-800A74788E2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00DE588-305A-4D8E-AF46-F9F674C54E69}" type="pres">
      <dgm:prSet presAssocID="{5F64F175-62AC-45A4-BA44-800A74788E29}" presName="parentRect" presStyleLbl="alignNode1" presStyleIdx="3" presStyleCnt="4"/>
      <dgm:spPr/>
    </dgm:pt>
    <dgm:pt modelId="{5FDF20B1-ABC6-4E30-96CE-10B1C4441349}" type="pres">
      <dgm:prSet presAssocID="{5F64F175-62AC-45A4-BA44-800A74788E29}" presName="adorn" presStyleLbl="fgAccFollow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</dgm:ptLst>
  <dgm:cxnLst>
    <dgm:cxn modelId="{9C7A2507-AE2B-455F-8F70-301D252F7487}" srcId="{6758A5AB-7BA3-42BF-8295-18F1769358FD}" destId="{E33A1F43-9416-4156-AB6A-515B85F3876F}" srcOrd="0" destOrd="0" parTransId="{6EAB96B0-BE0F-4107-8383-555C96216C79}" sibTransId="{4DE2A7F6-03A3-48A1-8C1B-DB9ADE0B0873}"/>
    <dgm:cxn modelId="{8E7E4B13-2FA4-4294-86D2-DD85D14E6908}" type="presOf" srcId="{0D21722A-6D07-4037-9514-24DDC6333EAF}" destId="{71816C56-15FF-4F75-AE85-022FCAC5F61B}" srcOrd="0" destOrd="0" presId="urn:microsoft.com/office/officeart/2005/8/layout/bList2"/>
    <dgm:cxn modelId="{9129091B-4B30-48E7-B996-5AA4D3F0EB01}" type="presOf" srcId="{AC3E2769-7F82-4E31-A5EF-2970D66BCC3A}" destId="{3FAD8FDE-DBE3-4E8F-B2AA-52F4A15BF143}" srcOrd="0" destOrd="1" presId="urn:microsoft.com/office/officeart/2005/8/layout/bList2"/>
    <dgm:cxn modelId="{4E879B22-386E-4B59-9D75-EFEC5AF81738}" type="presOf" srcId="{2528AC96-2F07-4C38-9504-61D338A66D58}" destId="{82271A6C-8B54-421B-84A8-141BC67AD54A}" srcOrd="1" destOrd="0" presId="urn:microsoft.com/office/officeart/2005/8/layout/bList2"/>
    <dgm:cxn modelId="{E7904A2D-48E2-48AC-B842-D20DCB556AF5}" srcId="{2528AC96-2F07-4C38-9504-61D338A66D58}" destId="{154A77D0-824C-4F97-AEB9-753AB7919A8A}" srcOrd="0" destOrd="0" parTransId="{244A7982-3189-4E19-A2C4-E758E9E9649A}" sibTransId="{28F74658-9852-4AC6-9E26-8FBDC06A9B1E}"/>
    <dgm:cxn modelId="{065E845F-73E6-46CC-9083-26D3EB783E2C}" type="presOf" srcId="{E33A1F43-9416-4156-AB6A-515B85F3876F}" destId="{21C13D5E-2308-469B-A78C-592FC8C44085}" srcOrd="0" destOrd="0" presId="urn:microsoft.com/office/officeart/2005/8/layout/bList2"/>
    <dgm:cxn modelId="{CACE5042-532A-49B8-A009-244A4BFAF661}" type="presOf" srcId="{E33A1F43-9416-4156-AB6A-515B85F3876F}" destId="{2D8CAD6C-92B9-416A-8739-732A313607B4}" srcOrd="1" destOrd="0" presId="urn:microsoft.com/office/officeart/2005/8/layout/bList2"/>
    <dgm:cxn modelId="{62B8D066-DD6C-4DA6-95D6-034FA6FBD6C9}" type="presOf" srcId="{5F64F175-62AC-45A4-BA44-800A74788E29}" destId="{B00DE588-305A-4D8E-AF46-F9F674C54E69}" srcOrd="1" destOrd="0" presId="urn:microsoft.com/office/officeart/2005/8/layout/bList2"/>
    <dgm:cxn modelId="{72C4944B-E18E-4FCE-9548-89827C7EEC30}" type="presOf" srcId="{154A77D0-824C-4F97-AEB9-753AB7919A8A}" destId="{A11FA902-294E-44EE-A6BB-6F94DB4B8748}" srcOrd="0" destOrd="0" presId="urn:microsoft.com/office/officeart/2005/8/layout/bList2"/>
    <dgm:cxn modelId="{5B77FF6F-573D-4393-A008-4AC720E87240}" type="presOf" srcId="{62F094D0-9DEA-463D-9F95-948B32342C3D}" destId="{D9B18708-2224-4D1B-9026-AA2BAF23C316}" srcOrd="0" destOrd="0" presId="urn:microsoft.com/office/officeart/2005/8/layout/bList2"/>
    <dgm:cxn modelId="{C0B66170-20F5-4864-8003-67A03FA7E964}" srcId="{6758A5AB-7BA3-42BF-8295-18F1769358FD}" destId="{5F64F175-62AC-45A4-BA44-800A74788E29}" srcOrd="3" destOrd="0" parTransId="{11DBA9DD-1848-4425-A372-BF4BBF918317}" sibTransId="{0EAFF82F-9970-4589-93CA-3F2A5EEB46B9}"/>
    <dgm:cxn modelId="{9351C972-01B7-4EB0-A3FB-A6BD34AB4161}" type="presOf" srcId="{5089D206-7350-40CB-9ED9-824C577348DC}" destId="{E129FF40-81E0-4D72-8B4A-8855C993A920}" srcOrd="0" destOrd="0" presId="urn:microsoft.com/office/officeart/2005/8/layout/bList2"/>
    <dgm:cxn modelId="{7E9B677C-1A33-41AA-879E-3BDF97E48052}" type="presOf" srcId="{268ECC14-9F44-455A-829A-B976727A36FC}" destId="{84246DCB-6ADB-45F8-90AC-89E2AC81EE59}" srcOrd="0" destOrd="0" presId="urn:microsoft.com/office/officeart/2005/8/layout/bList2"/>
    <dgm:cxn modelId="{19ABCD82-6A63-4421-9E3E-BEB83B3E4156}" srcId="{6758A5AB-7BA3-42BF-8295-18F1769358FD}" destId="{2528AC96-2F07-4C38-9504-61D338A66D58}" srcOrd="1" destOrd="0" parTransId="{9CB7C61E-530B-44A2-9A7E-14CBC720B27A}" sibTransId="{268ECC14-9F44-455A-829A-B976727A36FC}"/>
    <dgm:cxn modelId="{A20F4195-928E-438C-85A6-3746BC5133BC}" type="presOf" srcId="{4DE2A7F6-03A3-48A1-8C1B-DB9ADE0B0873}" destId="{C6C97D7E-5716-4837-B176-A5793C2E38FB}" srcOrd="0" destOrd="0" presId="urn:microsoft.com/office/officeart/2005/8/layout/bList2"/>
    <dgm:cxn modelId="{E6996D95-AEF2-4A92-8B71-FB91A857D28B}" type="presOf" srcId="{5089D206-7350-40CB-9ED9-824C577348DC}" destId="{6A2F9983-9048-4C7F-AAF7-11A6A88F3EAC}" srcOrd="1" destOrd="0" presId="urn:microsoft.com/office/officeart/2005/8/layout/bList2"/>
    <dgm:cxn modelId="{0879B89A-77F3-44BE-B367-3E73791A62C0}" type="presOf" srcId="{069CEE30-BB11-4193-9FDA-0855E0329A8A}" destId="{D8F20A81-0FD0-49F0-8102-265422C23706}" srcOrd="0" destOrd="0" presId="urn:microsoft.com/office/officeart/2005/8/layout/bList2"/>
    <dgm:cxn modelId="{0353939D-4889-4120-8D19-4108E4B5CDE9}" type="presOf" srcId="{AF9C1B5C-19CB-4A75-8BFB-6DB9E6EA6F90}" destId="{3FAD8FDE-DBE3-4E8F-B2AA-52F4A15BF143}" srcOrd="0" destOrd="0" presId="urn:microsoft.com/office/officeart/2005/8/layout/bList2"/>
    <dgm:cxn modelId="{90C6B4AB-28E2-4536-93A7-C0CEC2D54968}" type="presOf" srcId="{5F64F175-62AC-45A4-BA44-800A74788E29}" destId="{DD1F0B75-4763-47BF-A1CB-01C2166551F6}" srcOrd="0" destOrd="0" presId="urn:microsoft.com/office/officeart/2005/8/layout/bList2"/>
    <dgm:cxn modelId="{578469B4-C66F-4E97-A2F2-BE864344AFD6}" type="presOf" srcId="{6758A5AB-7BA3-42BF-8295-18F1769358FD}" destId="{9455BEA4-EE84-42F6-AB11-1963E1707348}" srcOrd="0" destOrd="0" presId="urn:microsoft.com/office/officeart/2005/8/layout/bList2"/>
    <dgm:cxn modelId="{52D651C0-C18A-4CFF-99E3-6971F2236F3D}" srcId="{5089D206-7350-40CB-9ED9-824C577348DC}" destId="{069CEE30-BB11-4193-9FDA-0855E0329A8A}" srcOrd="0" destOrd="0" parTransId="{017AE68F-F408-48F0-9B77-F7D4CDB6D055}" sibTransId="{68BC9C6C-C474-41E2-B66A-B2E4DF8FA627}"/>
    <dgm:cxn modelId="{A71CFDC6-B706-4775-919C-0B4FEBC1D62C}" srcId="{5F64F175-62AC-45A4-BA44-800A74788E29}" destId="{0D21722A-6D07-4037-9514-24DDC6333EAF}" srcOrd="0" destOrd="0" parTransId="{6DB8BA1C-37E8-49DE-A96F-8D6FA0347A7F}" sibTransId="{7AC6CE17-F061-4173-ABCC-DD37BA5F007B}"/>
    <dgm:cxn modelId="{64160AD8-3A30-4570-A67C-A04AE5EC4EB3}" type="presOf" srcId="{2528AC96-2F07-4C38-9504-61D338A66D58}" destId="{D54BD1F1-BC49-4060-9568-7CDD244486FA}" srcOrd="0" destOrd="0" presId="urn:microsoft.com/office/officeart/2005/8/layout/bList2"/>
    <dgm:cxn modelId="{8CBDBBE6-C247-40D9-9200-0E1B47421E2E}" srcId="{E33A1F43-9416-4156-AB6A-515B85F3876F}" destId="{AF9C1B5C-19CB-4A75-8BFB-6DB9E6EA6F90}" srcOrd="0" destOrd="0" parTransId="{91035DC3-1F61-4686-9AB6-897B0D1AC33A}" sibTransId="{22BC06C4-0C94-48BA-AA3F-06274BB0D914}"/>
    <dgm:cxn modelId="{F58365EA-FA10-4621-9528-8DC76D80FEB3}" srcId="{6758A5AB-7BA3-42BF-8295-18F1769358FD}" destId="{5089D206-7350-40CB-9ED9-824C577348DC}" srcOrd="2" destOrd="0" parTransId="{0A8152C4-AE6C-466F-8DAF-16A3D6DB959D}" sibTransId="{62F094D0-9DEA-463D-9F95-948B32342C3D}"/>
    <dgm:cxn modelId="{F7D6E0FC-D3A0-427B-B134-37CA4287FD5C}" srcId="{E33A1F43-9416-4156-AB6A-515B85F3876F}" destId="{AC3E2769-7F82-4E31-A5EF-2970D66BCC3A}" srcOrd="1" destOrd="0" parTransId="{B8E33C9F-E972-4D29-A630-C1EB61546C7B}" sibTransId="{1E26FB0E-979C-4F4B-A272-11A1A540B9C4}"/>
    <dgm:cxn modelId="{C6730679-F7A7-477C-80E4-0151D8D95CE1}" type="presParOf" srcId="{9455BEA4-EE84-42F6-AB11-1963E1707348}" destId="{C475AA00-F584-4228-B513-7C1B45DA8690}" srcOrd="0" destOrd="0" presId="urn:microsoft.com/office/officeart/2005/8/layout/bList2"/>
    <dgm:cxn modelId="{7E234114-E835-42DC-8106-D6604803901B}" type="presParOf" srcId="{C475AA00-F584-4228-B513-7C1B45DA8690}" destId="{3FAD8FDE-DBE3-4E8F-B2AA-52F4A15BF143}" srcOrd="0" destOrd="0" presId="urn:microsoft.com/office/officeart/2005/8/layout/bList2"/>
    <dgm:cxn modelId="{C9CEA00A-0F3D-4E8B-A3BC-B0B0DD13DD6F}" type="presParOf" srcId="{C475AA00-F584-4228-B513-7C1B45DA8690}" destId="{21C13D5E-2308-469B-A78C-592FC8C44085}" srcOrd="1" destOrd="0" presId="urn:microsoft.com/office/officeart/2005/8/layout/bList2"/>
    <dgm:cxn modelId="{495B894E-82B4-4E2B-B35E-5A881CC6B5B1}" type="presParOf" srcId="{C475AA00-F584-4228-B513-7C1B45DA8690}" destId="{2D8CAD6C-92B9-416A-8739-732A313607B4}" srcOrd="2" destOrd="0" presId="urn:microsoft.com/office/officeart/2005/8/layout/bList2"/>
    <dgm:cxn modelId="{6113F787-A0D2-4C74-8B1B-A980820B4739}" type="presParOf" srcId="{C475AA00-F584-4228-B513-7C1B45DA8690}" destId="{4687FBD3-BDB3-44A0-B873-00F43D179F3B}" srcOrd="3" destOrd="0" presId="urn:microsoft.com/office/officeart/2005/8/layout/bList2"/>
    <dgm:cxn modelId="{B67B69D1-E321-4C72-ADCA-648ED9217856}" type="presParOf" srcId="{9455BEA4-EE84-42F6-AB11-1963E1707348}" destId="{C6C97D7E-5716-4837-B176-A5793C2E38FB}" srcOrd="1" destOrd="0" presId="urn:microsoft.com/office/officeart/2005/8/layout/bList2"/>
    <dgm:cxn modelId="{A0B03CC1-3DA0-41A8-8AB6-523E5890642D}" type="presParOf" srcId="{9455BEA4-EE84-42F6-AB11-1963E1707348}" destId="{0B57846D-B065-47A1-9F4D-75E9957B40B8}" srcOrd="2" destOrd="0" presId="urn:microsoft.com/office/officeart/2005/8/layout/bList2"/>
    <dgm:cxn modelId="{6029FCF6-5540-431F-A73C-4FB67F853AD3}" type="presParOf" srcId="{0B57846D-B065-47A1-9F4D-75E9957B40B8}" destId="{A11FA902-294E-44EE-A6BB-6F94DB4B8748}" srcOrd="0" destOrd="0" presId="urn:microsoft.com/office/officeart/2005/8/layout/bList2"/>
    <dgm:cxn modelId="{F91180B3-8335-4F44-8536-04BC440BE3CB}" type="presParOf" srcId="{0B57846D-B065-47A1-9F4D-75E9957B40B8}" destId="{D54BD1F1-BC49-4060-9568-7CDD244486FA}" srcOrd="1" destOrd="0" presId="urn:microsoft.com/office/officeart/2005/8/layout/bList2"/>
    <dgm:cxn modelId="{95160C72-F9F4-435B-93AF-DA52DCD85417}" type="presParOf" srcId="{0B57846D-B065-47A1-9F4D-75E9957B40B8}" destId="{82271A6C-8B54-421B-84A8-141BC67AD54A}" srcOrd="2" destOrd="0" presId="urn:microsoft.com/office/officeart/2005/8/layout/bList2"/>
    <dgm:cxn modelId="{3AD05520-E6DF-4E4E-A773-78A9EAE514C2}" type="presParOf" srcId="{0B57846D-B065-47A1-9F4D-75E9957B40B8}" destId="{5FC184B1-71B3-47DF-BE2D-0D8BD7ACFEA1}" srcOrd="3" destOrd="0" presId="urn:microsoft.com/office/officeart/2005/8/layout/bList2"/>
    <dgm:cxn modelId="{6F80C8E9-4AAF-4BD1-8A28-3D047502C0C2}" type="presParOf" srcId="{9455BEA4-EE84-42F6-AB11-1963E1707348}" destId="{84246DCB-6ADB-45F8-90AC-89E2AC81EE59}" srcOrd="3" destOrd="0" presId="urn:microsoft.com/office/officeart/2005/8/layout/bList2"/>
    <dgm:cxn modelId="{D3ED684E-C605-4B40-8607-443C547F632C}" type="presParOf" srcId="{9455BEA4-EE84-42F6-AB11-1963E1707348}" destId="{7997C115-AFBE-4B3D-BF04-7283E36DD344}" srcOrd="4" destOrd="0" presId="urn:microsoft.com/office/officeart/2005/8/layout/bList2"/>
    <dgm:cxn modelId="{0D6549E1-6B69-4821-8F7B-9CA61FD9EFA9}" type="presParOf" srcId="{7997C115-AFBE-4B3D-BF04-7283E36DD344}" destId="{D8F20A81-0FD0-49F0-8102-265422C23706}" srcOrd="0" destOrd="0" presId="urn:microsoft.com/office/officeart/2005/8/layout/bList2"/>
    <dgm:cxn modelId="{7A8C52EC-F96F-4230-AD69-51E4D418A187}" type="presParOf" srcId="{7997C115-AFBE-4B3D-BF04-7283E36DD344}" destId="{E129FF40-81E0-4D72-8B4A-8855C993A920}" srcOrd="1" destOrd="0" presId="urn:microsoft.com/office/officeart/2005/8/layout/bList2"/>
    <dgm:cxn modelId="{4F920902-8BF3-4608-A105-D747AE031F65}" type="presParOf" srcId="{7997C115-AFBE-4B3D-BF04-7283E36DD344}" destId="{6A2F9983-9048-4C7F-AAF7-11A6A88F3EAC}" srcOrd="2" destOrd="0" presId="urn:microsoft.com/office/officeart/2005/8/layout/bList2"/>
    <dgm:cxn modelId="{05FB4017-3C49-486F-BAD1-E2FEEB9C698F}" type="presParOf" srcId="{7997C115-AFBE-4B3D-BF04-7283E36DD344}" destId="{00DE8F74-7001-4592-92A5-12F66BAC65A1}" srcOrd="3" destOrd="0" presId="urn:microsoft.com/office/officeart/2005/8/layout/bList2"/>
    <dgm:cxn modelId="{749E2A85-13F8-49A1-B31D-B41C0DB98315}" type="presParOf" srcId="{9455BEA4-EE84-42F6-AB11-1963E1707348}" destId="{D9B18708-2224-4D1B-9026-AA2BAF23C316}" srcOrd="5" destOrd="0" presId="urn:microsoft.com/office/officeart/2005/8/layout/bList2"/>
    <dgm:cxn modelId="{0D31C0DA-68BC-4541-95B6-172A28A311D7}" type="presParOf" srcId="{9455BEA4-EE84-42F6-AB11-1963E1707348}" destId="{7DE8B0AB-E286-4848-8659-988CB47C7A67}" srcOrd="6" destOrd="0" presId="urn:microsoft.com/office/officeart/2005/8/layout/bList2"/>
    <dgm:cxn modelId="{CCF86785-490D-4AFF-898D-50578BE52208}" type="presParOf" srcId="{7DE8B0AB-E286-4848-8659-988CB47C7A67}" destId="{71816C56-15FF-4F75-AE85-022FCAC5F61B}" srcOrd="0" destOrd="0" presId="urn:microsoft.com/office/officeart/2005/8/layout/bList2"/>
    <dgm:cxn modelId="{20B13904-98FF-4437-B8FF-19519E41F4D0}" type="presParOf" srcId="{7DE8B0AB-E286-4848-8659-988CB47C7A67}" destId="{DD1F0B75-4763-47BF-A1CB-01C2166551F6}" srcOrd="1" destOrd="0" presId="urn:microsoft.com/office/officeart/2005/8/layout/bList2"/>
    <dgm:cxn modelId="{4B720417-B197-4266-B4B4-43CB2EA3F387}" type="presParOf" srcId="{7DE8B0AB-E286-4848-8659-988CB47C7A67}" destId="{B00DE588-305A-4D8E-AF46-F9F674C54E69}" srcOrd="2" destOrd="0" presId="urn:microsoft.com/office/officeart/2005/8/layout/bList2"/>
    <dgm:cxn modelId="{4A597D75-FF29-49F7-97FE-3E25D3471990}" type="presParOf" srcId="{7DE8B0AB-E286-4848-8659-988CB47C7A67}" destId="{5FDF20B1-ABC6-4E30-96CE-10B1C4441349}" srcOrd="3" destOrd="0" presId="urn:microsoft.com/office/officeart/2005/8/layout/b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58A5AB-7BA3-42BF-8295-18F1769358F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A1F43-9416-4156-AB6A-515B85F3876F}">
      <dgm:prSet phldrT="[Text]"/>
      <dgm:spPr/>
      <dgm:t>
        <a:bodyPr/>
        <a:lstStyle/>
        <a:p>
          <a:r>
            <a:rPr lang="en-US" b="1" dirty="0"/>
            <a:t>Monitoring</a:t>
          </a:r>
          <a:r>
            <a:rPr lang="en-US" dirty="0"/>
            <a:t> what is going on within/outside the team</a:t>
          </a:r>
        </a:p>
      </dgm:t>
    </dgm:pt>
    <dgm:pt modelId="{6EAB96B0-BE0F-4107-8383-555C96216C79}" type="parTrans" cxnId="{9C7A2507-AE2B-455F-8F70-301D252F7487}">
      <dgm:prSet/>
      <dgm:spPr/>
      <dgm:t>
        <a:bodyPr/>
        <a:lstStyle/>
        <a:p>
          <a:endParaRPr lang="en-US"/>
        </a:p>
      </dgm:t>
    </dgm:pt>
    <dgm:pt modelId="{4DE2A7F6-03A3-48A1-8C1B-DB9ADE0B0873}" type="sibTrans" cxnId="{9C7A2507-AE2B-455F-8F70-301D252F7487}">
      <dgm:prSet/>
      <dgm:spPr/>
      <dgm:t>
        <a:bodyPr/>
        <a:lstStyle/>
        <a:p>
          <a:endParaRPr lang="en-US"/>
        </a:p>
      </dgm:t>
    </dgm:pt>
    <dgm:pt modelId="{2528AC96-2F07-4C38-9504-61D338A66D58}">
      <dgm:prSet phldrT="[Text]"/>
      <dgm:spPr/>
      <dgm:t>
        <a:bodyPr/>
        <a:lstStyle/>
        <a:p>
          <a:r>
            <a:rPr lang="en-US" b="1" dirty="0"/>
            <a:t>Providing support </a:t>
          </a:r>
          <a:r>
            <a:rPr lang="en-US" dirty="0"/>
            <a:t>when needed</a:t>
          </a:r>
        </a:p>
      </dgm:t>
    </dgm:pt>
    <dgm:pt modelId="{9CB7C61E-530B-44A2-9A7E-14CBC720B27A}" type="parTrans" cxnId="{19ABCD82-6A63-4421-9E3E-BEB83B3E4156}">
      <dgm:prSet/>
      <dgm:spPr/>
      <dgm:t>
        <a:bodyPr/>
        <a:lstStyle/>
        <a:p>
          <a:endParaRPr lang="en-US"/>
        </a:p>
      </dgm:t>
    </dgm:pt>
    <dgm:pt modelId="{268ECC14-9F44-455A-829A-B976727A36FC}" type="sibTrans" cxnId="{19ABCD82-6A63-4421-9E3E-BEB83B3E4156}">
      <dgm:prSet/>
      <dgm:spPr/>
      <dgm:t>
        <a:bodyPr/>
        <a:lstStyle/>
        <a:p>
          <a:endParaRPr lang="en-US"/>
        </a:p>
      </dgm:t>
    </dgm:pt>
    <dgm:pt modelId="{9071AA4E-CF45-4B90-A2BA-9A39CD6B64B9}">
      <dgm:prSet/>
      <dgm:spPr/>
      <dgm:t>
        <a:bodyPr/>
        <a:lstStyle/>
        <a:p>
          <a:r>
            <a:rPr lang="en-US" b="1" dirty="0"/>
            <a:t>Adapting</a:t>
          </a:r>
          <a:r>
            <a:rPr lang="en-US" dirty="0"/>
            <a:t> and making adjustments when needed</a:t>
          </a:r>
        </a:p>
      </dgm:t>
    </dgm:pt>
    <dgm:pt modelId="{9509DB59-7AFE-4FC0-8110-CBEBB91B8294}" type="parTrans" cxnId="{58FA8B54-9839-4E09-9043-0C98E492D418}">
      <dgm:prSet/>
      <dgm:spPr/>
      <dgm:t>
        <a:bodyPr/>
        <a:lstStyle/>
        <a:p>
          <a:endParaRPr lang="en-US"/>
        </a:p>
      </dgm:t>
    </dgm:pt>
    <dgm:pt modelId="{334D72EE-F8BA-4816-B853-2EBAB6FBC1CF}" type="sibTrans" cxnId="{58FA8B54-9839-4E09-9043-0C98E492D418}">
      <dgm:prSet/>
      <dgm:spPr/>
      <dgm:t>
        <a:bodyPr/>
        <a:lstStyle/>
        <a:p>
          <a:endParaRPr lang="en-US"/>
        </a:p>
      </dgm:t>
    </dgm:pt>
    <dgm:pt modelId="{16DCE57B-BEA3-4626-BD18-92135C284E08}">
      <dgm:prSet/>
      <dgm:spPr/>
      <dgm:t>
        <a:bodyPr/>
        <a:lstStyle/>
        <a:p>
          <a:r>
            <a:rPr lang="en-US" b="1" dirty="0"/>
            <a:t>Managing conflict</a:t>
          </a:r>
        </a:p>
      </dgm:t>
    </dgm:pt>
    <dgm:pt modelId="{45EAEC4F-7CB2-4B6B-A9E9-D5CFDAB175BC}" type="parTrans" cxnId="{17883E30-53BE-4DCD-9CD9-49967817D014}">
      <dgm:prSet/>
      <dgm:spPr/>
      <dgm:t>
        <a:bodyPr/>
        <a:lstStyle/>
        <a:p>
          <a:endParaRPr lang="en-US"/>
        </a:p>
      </dgm:t>
    </dgm:pt>
    <dgm:pt modelId="{884EEB86-2A29-4192-94C1-9B4544BE5261}" type="sibTrans" cxnId="{17883E30-53BE-4DCD-9CD9-49967817D014}">
      <dgm:prSet/>
      <dgm:spPr/>
      <dgm:t>
        <a:bodyPr/>
        <a:lstStyle/>
        <a:p>
          <a:endParaRPr lang="en-US"/>
        </a:p>
      </dgm:t>
    </dgm:pt>
    <dgm:pt modelId="{FD0FD007-6BF0-478A-B6C1-69FE85E16AD4}" type="pres">
      <dgm:prSet presAssocID="{6758A5AB-7BA3-42BF-8295-18F1769358FD}" presName="Name0" presStyleCnt="0">
        <dgm:presLayoutVars>
          <dgm:dir/>
          <dgm:resizeHandles val="exact"/>
        </dgm:presLayoutVars>
      </dgm:prSet>
      <dgm:spPr/>
    </dgm:pt>
    <dgm:pt modelId="{55577FFB-2BC1-4150-A281-8AE0C709A5DF}" type="pres">
      <dgm:prSet presAssocID="{E33A1F43-9416-4156-AB6A-515B85F3876F}" presName="compNode" presStyleCnt="0"/>
      <dgm:spPr/>
    </dgm:pt>
    <dgm:pt modelId="{E565ACD8-76B9-4F0B-9923-71AFC3FCE661}" type="pres">
      <dgm:prSet presAssocID="{E33A1F43-9416-4156-AB6A-515B85F3876F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5392" t="-14744" r="5392" b="-14744"/>
          </a:stretch>
        </a:blipFill>
      </dgm:spPr>
      <dgm:extLst>
        <a:ext uri="{E40237B7-FDA0-4F09-8148-C483321AD2D9}">
          <dgm14:cNvPr xmlns:dgm14="http://schemas.microsoft.com/office/drawing/2010/diagram" id="0" name="" descr="Eyes with solid fill"/>
        </a:ext>
      </dgm:extLst>
    </dgm:pt>
    <dgm:pt modelId="{9355107A-0E53-41F0-A867-0641FF5D6B3F}" type="pres">
      <dgm:prSet presAssocID="{E33A1F43-9416-4156-AB6A-515B85F3876F}" presName="textRect" presStyleLbl="revTx" presStyleIdx="0" presStyleCnt="4">
        <dgm:presLayoutVars>
          <dgm:bulletEnabled val="1"/>
        </dgm:presLayoutVars>
      </dgm:prSet>
      <dgm:spPr/>
    </dgm:pt>
    <dgm:pt modelId="{3254D4C1-4808-4400-A84F-97B74F2F483C}" type="pres">
      <dgm:prSet presAssocID="{4DE2A7F6-03A3-48A1-8C1B-DB9ADE0B0873}" presName="sibTrans" presStyleLbl="sibTrans2D1" presStyleIdx="0" presStyleCnt="0"/>
      <dgm:spPr/>
    </dgm:pt>
    <dgm:pt modelId="{652A7794-5485-4541-B044-7E9F71A29A3B}" type="pres">
      <dgm:prSet presAssocID="{2528AC96-2F07-4C38-9504-61D338A66D58}" presName="compNode" presStyleCnt="0"/>
      <dgm:spPr/>
    </dgm:pt>
    <dgm:pt modelId="{131009DB-F3FF-4F42-947A-66D9E859E498}" type="pres">
      <dgm:prSet presAssocID="{2528AC96-2F07-4C38-9504-61D338A66D58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392" t="-14744" r="5392" b="-14744"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B5E50750-90C1-4C4B-A6D7-B4FA15DA83D7}" type="pres">
      <dgm:prSet presAssocID="{2528AC96-2F07-4C38-9504-61D338A66D58}" presName="textRect" presStyleLbl="revTx" presStyleIdx="1" presStyleCnt="4">
        <dgm:presLayoutVars>
          <dgm:bulletEnabled val="1"/>
        </dgm:presLayoutVars>
      </dgm:prSet>
      <dgm:spPr/>
    </dgm:pt>
    <dgm:pt modelId="{DBDEAF3C-4F16-452F-8FEB-E1AF278E5331}" type="pres">
      <dgm:prSet presAssocID="{268ECC14-9F44-455A-829A-B976727A36FC}" presName="sibTrans" presStyleLbl="sibTrans2D1" presStyleIdx="0" presStyleCnt="0"/>
      <dgm:spPr/>
    </dgm:pt>
    <dgm:pt modelId="{71D2855B-1FCF-43B9-90D6-91EFD2CC7691}" type="pres">
      <dgm:prSet presAssocID="{9071AA4E-CF45-4B90-A2BA-9A39CD6B64B9}" presName="compNode" presStyleCnt="0"/>
      <dgm:spPr/>
    </dgm:pt>
    <dgm:pt modelId="{94C165D6-700F-4F6F-B22F-E729AFCE6B01}" type="pres">
      <dgm:prSet presAssocID="{9071AA4E-CF45-4B90-A2BA-9A39CD6B64B9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5392" t="-14744" r="5392" b="-14744"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C160BC99-0BBE-403F-A8FF-A34430DB3B95}" type="pres">
      <dgm:prSet presAssocID="{9071AA4E-CF45-4B90-A2BA-9A39CD6B64B9}" presName="textRect" presStyleLbl="revTx" presStyleIdx="2" presStyleCnt="4">
        <dgm:presLayoutVars>
          <dgm:bulletEnabled val="1"/>
        </dgm:presLayoutVars>
      </dgm:prSet>
      <dgm:spPr/>
    </dgm:pt>
    <dgm:pt modelId="{A344CD7B-DF8E-4AB1-8712-1C8C7D46FBFD}" type="pres">
      <dgm:prSet presAssocID="{334D72EE-F8BA-4816-B853-2EBAB6FBC1CF}" presName="sibTrans" presStyleLbl="sibTrans2D1" presStyleIdx="0" presStyleCnt="0"/>
      <dgm:spPr/>
    </dgm:pt>
    <dgm:pt modelId="{7FF6B897-F4B7-4021-9917-A91B651A6809}" type="pres">
      <dgm:prSet presAssocID="{16DCE57B-BEA3-4626-BD18-92135C284E08}" presName="compNode" presStyleCnt="0"/>
      <dgm:spPr/>
    </dgm:pt>
    <dgm:pt modelId="{BFE1316F-90A2-49F2-897F-AED3FCD5567C}" type="pres">
      <dgm:prSet presAssocID="{16DCE57B-BEA3-4626-BD18-92135C284E08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5392" t="-14744" r="5392" b="-14744"/>
          </a:stretch>
        </a:blipFill>
      </dgm:spPr>
      <dgm:extLst>
        <a:ext uri="{E40237B7-FDA0-4F09-8148-C483321AD2D9}">
          <dgm14:cNvPr xmlns:dgm14="http://schemas.microsoft.com/office/drawing/2010/diagram" id="0" name="" descr="Marketing with solid fill"/>
        </a:ext>
      </dgm:extLst>
    </dgm:pt>
    <dgm:pt modelId="{EEF0535D-C07D-4C9D-A278-C541955E160B}" type="pres">
      <dgm:prSet presAssocID="{16DCE57B-BEA3-4626-BD18-92135C284E0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C7A2507-AE2B-455F-8F70-301D252F7487}" srcId="{6758A5AB-7BA3-42BF-8295-18F1769358FD}" destId="{E33A1F43-9416-4156-AB6A-515B85F3876F}" srcOrd="0" destOrd="0" parTransId="{6EAB96B0-BE0F-4107-8383-555C96216C79}" sibTransId="{4DE2A7F6-03A3-48A1-8C1B-DB9ADE0B0873}"/>
    <dgm:cxn modelId="{311CB81D-1170-40BA-ADC6-B413B7B2E8F7}" type="presOf" srcId="{334D72EE-F8BA-4816-B853-2EBAB6FBC1CF}" destId="{A344CD7B-DF8E-4AB1-8712-1C8C7D46FBFD}" srcOrd="0" destOrd="0" presId="urn:microsoft.com/office/officeart/2005/8/layout/pList1"/>
    <dgm:cxn modelId="{4E145222-25E3-497B-A72C-2E707191641A}" type="presOf" srcId="{6758A5AB-7BA3-42BF-8295-18F1769358FD}" destId="{FD0FD007-6BF0-478A-B6C1-69FE85E16AD4}" srcOrd="0" destOrd="0" presId="urn:microsoft.com/office/officeart/2005/8/layout/pList1"/>
    <dgm:cxn modelId="{B99E6125-011D-4FFF-9963-7F56D1389BF2}" type="presOf" srcId="{E33A1F43-9416-4156-AB6A-515B85F3876F}" destId="{9355107A-0E53-41F0-A867-0641FF5D6B3F}" srcOrd="0" destOrd="0" presId="urn:microsoft.com/office/officeart/2005/8/layout/pList1"/>
    <dgm:cxn modelId="{17883E30-53BE-4DCD-9CD9-49967817D014}" srcId="{6758A5AB-7BA3-42BF-8295-18F1769358FD}" destId="{16DCE57B-BEA3-4626-BD18-92135C284E08}" srcOrd="3" destOrd="0" parTransId="{45EAEC4F-7CB2-4B6B-A9E9-D5CFDAB175BC}" sibTransId="{884EEB86-2A29-4192-94C1-9B4544BE5261}"/>
    <dgm:cxn modelId="{39943B67-657E-4FCF-A9C4-3FFAA3B79EDE}" type="presOf" srcId="{4DE2A7F6-03A3-48A1-8C1B-DB9ADE0B0873}" destId="{3254D4C1-4808-4400-A84F-97B74F2F483C}" srcOrd="0" destOrd="0" presId="urn:microsoft.com/office/officeart/2005/8/layout/pList1"/>
    <dgm:cxn modelId="{58FA8B54-9839-4E09-9043-0C98E492D418}" srcId="{6758A5AB-7BA3-42BF-8295-18F1769358FD}" destId="{9071AA4E-CF45-4B90-A2BA-9A39CD6B64B9}" srcOrd="2" destOrd="0" parTransId="{9509DB59-7AFE-4FC0-8110-CBEBB91B8294}" sibTransId="{334D72EE-F8BA-4816-B853-2EBAB6FBC1CF}"/>
    <dgm:cxn modelId="{E7813958-C7FB-4515-B96F-499ABBBCA013}" type="presOf" srcId="{2528AC96-2F07-4C38-9504-61D338A66D58}" destId="{B5E50750-90C1-4C4B-A6D7-B4FA15DA83D7}" srcOrd="0" destOrd="0" presId="urn:microsoft.com/office/officeart/2005/8/layout/pList1"/>
    <dgm:cxn modelId="{19ABCD82-6A63-4421-9E3E-BEB83B3E4156}" srcId="{6758A5AB-7BA3-42BF-8295-18F1769358FD}" destId="{2528AC96-2F07-4C38-9504-61D338A66D58}" srcOrd="1" destOrd="0" parTransId="{9CB7C61E-530B-44A2-9A7E-14CBC720B27A}" sibTransId="{268ECC14-9F44-455A-829A-B976727A36FC}"/>
    <dgm:cxn modelId="{FA024C8D-4901-4A7B-B149-9B9B95EAE8AB}" type="presOf" srcId="{9071AA4E-CF45-4B90-A2BA-9A39CD6B64B9}" destId="{C160BC99-0BBE-403F-A8FF-A34430DB3B95}" srcOrd="0" destOrd="0" presId="urn:microsoft.com/office/officeart/2005/8/layout/pList1"/>
    <dgm:cxn modelId="{3E95F4A2-07EF-45C0-8C58-946284768AA5}" type="presOf" srcId="{268ECC14-9F44-455A-829A-B976727A36FC}" destId="{DBDEAF3C-4F16-452F-8FEB-E1AF278E5331}" srcOrd="0" destOrd="0" presId="urn:microsoft.com/office/officeart/2005/8/layout/pList1"/>
    <dgm:cxn modelId="{045FB2AD-1860-4E0E-847E-C268365E6AD4}" type="presOf" srcId="{16DCE57B-BEA3-4626-BD18-92135C284E08}" destId="{EEF0535D-C07D-4C9D-A278-C541955E160B}" srcOrd="0" destOrd="0" presId="urn:microsoft.com/office/officeart/2005/8/layout/pList1"/>
    <dgm:cxn modelId="{95718C99-2E80-4DDF-BA0F-3B9D4D679A25}" type="presParOf" srcId="{FD0FD007-6BF0-478A-B6C1-69FE85E16AD4}" destId="{55577FFB-2BC1-4150-A281-8AE0C709A5DF}" srcOrd="0" destOrd="0" presId="urn:microsoft.com/office/officeart/2005/8/layout/pList1"/>
    <dgm:cxn modelId="{94D50FCA-DD67-4704-92BB-49B707541E29}" type="presParOf" srcId="{55577FFB-2BC1-4150-A281-8AE0C709A5DF}" destId="{E565ACD8-76B9-4F0B-9923-71AFC3FCE661}" srcOrd="0" destOrd="0" presId="urn:microsoft.com/office/officeart/2005/8/layout/pList1"/>
    <dgm:cxn modelId="{746AC404-4FE1-476E-B0A2-57850609A078}" type="presParOf" srcId="{55577FFB-2BC1-4150-A281-8AE0C709A5DF}" destId="{9355107A-0E53-41F0-A867-0641FF5D6B3F}" srcOrd="1" destOrd="0" presId="urn:microsoft.com/office/officeart/2005/8/layout/pList1"/>
    <dgm:cxn modelId="{89617BE1-09B0-4A1D-9571-E81220406349}" type="presParOf" srcId="{FD0FD007-6BF0-478A-B6C1-69FE85E16AD4}" destId="{3254D4C1-4808-4400-A84F-97B74F2F483C}" srcOrd="1" destOrd="0" presId="urn:microsoft.com/office/officeart/2005/8/layout/pList1"/>
    <dgm:cxn modelId="{A4708D98-990F-44DC-A414-7D91C9B4FCC4}" type="presParOf" srcId="{FD0FD007-6BF0-478A-B6C1-69FE85E16AD4}" destId="{652A7794-5485-4541-B044-7E9F71A29A3B}" srcOrd="2" destOrd="0" presId="urn:microsoft.com/office/officeart/2005/8/layout/pList1"/>
    <dgm:cxn modelId="{52B81A6F-C442-4E1E-85B8-56616EEBC9AD}" type="presParOf" srcId="{652A7794-5485-4541-B044-7E9F71A29A3B}" destId="{131009DB-F3FF-4F42-947A-66D9E859E498}" srcOrd="0" destOrd="0" presId="urn:microsoft.com/office/officeart/2005/8/layout/pList1"/>
    <dgm:cxn modelId="{E23B5A1E-EE22-4A9F-B995-B482E539B606}" type="presParOf" srcId="{652A7794-5485-4541-B044-7E9F71A29A3B}" destId="{B5E50750-90C1-4C4B-A6D7-B4FA15DA83D7}" srcOrd="1" destOrd="0" presId="urn:microsoft.com/office/officeart/2005/8/layout/pList1"/>
    <dgm:cxn modelId="{96113DB6-F53E-4555-9D7F-3A1912C03204}" type="presParOf" srcId="{FD0FD007-6BF0-478A-B6C1-69FE85E16AD4}" destId="{DBDEAF3C-4F16-452F-8FEB-E1AF278E5331}" srcOrd="3" destOrd="0" presId="urn:microsoft.com/office/officeart/2005/8/layout/pList1"/>
    <dgm:cxn modelId="{A65E4229-4169-4585-9BD6-032A5B146737}" type="presParOf" srcId="{FD0FD007-6BF0-478A-B6C1-69FE85E16AD4}" destId="{71D2855B-1FCF-43B9-90D6-91EFD2CC7691}" srcOrd="4" destOrd="0" presId="urn:microsoft.com/office/officeart/2005/8/layout/pList1"/>
    <dgm:cxn modelId="{10FE4D25-E7B9-4E86-9605-5C9BEC3FEABE}" type="presParOf" srcId="{71D2855B-1FCF-43B9-90D6-91EFD2CC7691}" destId="{94C165D6-700F-4F6F-B22F-E729AFCE6B01}" srcOrd="0" destOrd="0" presId="urn:microsoft.com/office/officeart/2005/8/layout/pList1"/>
    <dgm:cxn modelId="{941A1D26-5C90-42DD-91CA-D9C1A6254293}" type="presParOf" srcId="{71D2855B-1FCF-43B9-90D6-91EFD2CC7691}" destId="{C160BC99-0BBE-403F-A8FF-A34430DB3B95}" srcOrd="1" destOrd="0" presId="urn:microsoft.com/office/officeart/2005/8/layout/pList1"/>
    <dgm:cxn modelId="{907E917D-1AE8-4C76-9C88-B5064634D222}" type="presParOf" srcId="{FD0FD007-6BF0-478A-B6C1-69FE85E16AD4}" destId="{A344CD7B-DF8E-4AB1-8712-1C8C7D46FBFD}" srcOrd="5" destOrd="0" presId="urn:microsoft.com/office/officeart/2005/8/layout/pList1"/>
    <dgm:cxn modelId="{43A910EA-393D-4506-A1F7-ADE75F3967E9}" type="presParOf" srcId="{FD0FD007-6BF0-478A-B6C1-69FE85E16AD4}" destId="{7FF6B897-F4B7-4021-9917-A91B651A6809}" srcOrd="6" destOrd="0" presId="urn:microsoft.com/office/officeart/2005/8/layout/pList1"/>
    <dgm:cxn modelId="{4FE74F79-BE63-4695-B087-3385904B7FA3}" type="presParOf" srcId="{7FF6B897-F4B7-4021-9917-A91B651A6809}" destId="{BFE1316F-90A2-49F2-897F-AED3FCD5567C}" srcOrd="0" destOrd="0" presId="urn:microsoft.com/office/officeart/2005/8/layout/pList1"/>
    <dgm:cxn modelId="{B93E884B-AE29-436A-BD97-9258B3F078DC}" type="presParOf" srcId="{7FF6B897-F4B7-4021-9917-A91B651A6809}" destId="{EEF0535D-C07D-4C9D-A278-C541955E160B}" srcOrd="1" destOrd="0" presId="urn:microsoft.com/office/officeart/2005/8/layout/p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58A5AB-7BA3-42BF-8295-18F1769358F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A1F43-9416-4156-AB6A-515B85F3876F}">
      <dgm:prSet phldrT="[Text]"/>
      <dgm:spPr/>
      <dgm:t>
        <a:bodyPr/>
        <a:lstStyle/>
        <a:p>
          <a:r>
            <a:rPr lang="en-US" b="0" dirty="0"/>
            <a:t>Sharing</a:t>
          </a:r>
          <a:r>
            <a:rPr lang="en-US" b="1" dirty="0"/>
            <a:t> common </a:t>
          </a:r>
          <a:r>
            <a:rPr lang="en-US" b="1" i="1" dirty="0"/>
            <a:t>and</a:t>
          </a:r>
          <a:r>
            <a:rPr lang="en-US" b="1" dirty="0"/>
            <a:t> unique </a:t>
          </a:r>
          <a:r>
            <a:rPr lang="en-US" b="0" dirty="0"/>
            <a:t>information</a:t>
          </a:r>
        </a:p>
      </dgm:t>
    </dgm:pt>
    <dgm:pt modelId="{6EAB96B0-BE0F-4107-8383-555C96216C79}" type="parTrans" cxnId="{9C7A2507-AE2B-455F-8F70-301D252F7487}">
      <dgm:prSet/>
      <dgm:spPr/>
      <dgm:t>
        <a:bodyPr/>
        <a:lstStyle/>
        <a:p>
          <a:endParaRPr lang="en-US"/>
        </a:p>
      </dgm:t>
    </dgm:pt>
    <dgm:pt modelId="{4DE2A7F6-03A3-48A1-8C1B-DB9ADE0B0873}" type="sibTrans" cxnId="{9C7A2507-AE2B-455F-8F70-301D252F7487}">
      <dgm:prSet/>
      <dgm:spPr/>
      <dgm:t>
        <a:bodyPr/>
        <a:lstStyle/>
        <a:p>
          <a:endParaRPr lang="en-US"/>
        </a:p>
      </dgm:t>
    </dgm:pt>
    <dgm:pt modelId="{2528AC96-2F07-4C38-9504-61D338A66D58}">
      <dgm:prSet phldrT="[Text]"/>
      <dgm:spPr/>
      <dgm:t>
        <a:bodyPr/>
        <a:lstStyle/>
        <a:p>
          <a:r>
            <a:rPr lang="en-US" b="1" dirty="0"/>
            <a:t>Closed-loop </a:t>
          </a:r>
          <a:r>
            <a:rPr lang="en-US" b="0" dirty="0"/>
            <a:t>communication</a:t>
          </a:r>
        </a:p>
      </dgm:t>
    </dgm:pt>
    <dgm:pt modelId="{9CB7C61E-530B-44A2-9A7E-14CBC720B27A}" type="parTrans" cxnId="{19ABCD82-6A63-4421-9E3E-BEB83B3E4156}">
      <dgm:prSet/>
      <dgm:spPr/>
      <dgm:t>
        <a:bodyPr/>
        <a:lstStyle/>
        <a:p>
          <a:endParaRPr lang="en-US"/>
        </a:p>
      </dgm:t>
    </dgm:pt>
    <dgm:pt modelId="{268ECC14-9F44-455A-829A-B976727A36FC}" type="sibTrans" cxnId="{19ABCD82-6A63-4421-9E3E-BEB83B3E4156}">
      <dgm:prSet/>
      <dgm:spPr/>
      <dgm:t>
        <a:bodyPr/>
        <a:lstStyle/>
        <a:p>
          <a:endParaRPr lang="en-US"/>
        </a:p>
      </dgm:t>
    </dgm:pt>
    <dgm:pt modelId="{9071AA4E-CF45-4B90-A2BA-9A39CD6B64B9}">
      <dgm:prSet/>
      <dgm:spPr/>
      <dgm:t>
        <a:bodyPr/>
        <a:lstStyle/>
        <a:p>
          <a:r>
            <a:rPr lang="en-US" b="1" dirty="0"/>
            <a:t>Conveying</a:t>
          </a:r>
          <a:r>
            <a:rPr lang="en-US" b="0" dirty="0"/>
            <a:t> intellect and emotion</a:t>
          </a:r>
          <a:endParaRPr lang="en-US" dirty="0"/>
        </a:p>
      </dgm:t>
    </dgm:pt>
    <dgm:pt modelId="{9509DB59-7AFE-4FC0-8110-CBEBB91B8294}" type="parTrans" cxnId="{58FA8B54-9839-4E09-9043-0C98E492D418}">
      <dgm:prSet/>
      <dgm:spPr/>
      <dgm:t>
        <a:bodyPr/>
        <a:lstStyle/>
        <a:p>
          <a:endParaRPr lang="en-US"/>
        </a:p>
      </dgm:t>
    </dgm:pt>
    <dgm:pt modelId="{334D72EE-F8BA-4816-B853-2EBAB6FBC1CF}" type="sibTrans" cxnId="{58FA8B54-9839-4E09-9043-0C98E492D418}">
      <dgm:prSet/>
      <dgm:spPr/>
      <dgm:t>
        <a:bodyPr/>
        <a:lstStyle/>
        <a:p>
          <a:endParaRPr lang="en-US"/>
        </a:p>
      </dgm:t>
    </dgm:pt>
    <dgm:pt modelId="{16DCE57B-BEA3-4626-BD18-92135C284E08}">
      <dgm:prSet/>
      <dgm:spPr/>
      <dgm:t>
        <a:bodyPr/>
        <a:lstStyle/>
        <a:p>
          <a:r>
            <a:rPr lang="en-US" b="1" dirty="0"/>
            <a:t>Boundary spanning</a:t>
          </a:r>
        </a:p>
      </dgm:t>
    </dgm:pt>
    <dgm:pt modelId="{45EAEC4F-7CB2-4B6B-A9E9-D5CFDAB175BC}" type="parTrans" cxnId="{17883E30-53BE-4DCD-9CD9-49967817D014}">
      <dgm:prSet/>
      <dgm:spPr/>
      <dgm:t>
        <a:bodyPr/>
        <a:lstStyle/>
        <a:p>
          <a:endParaRPr lang="en-US"/>
        </a:p>
      </dgm:t>
    </dgm:pt>
    <dgm:pt modelId="{884EEB86-2A29-4192-94C1-9B4544BE5261}" type="sibTrans" cxnId="{17883E30-53BE-4DCD-9CD9-49967817D014}">
      <dgm:prSet/>
      <dgm:spPr/>
      <dgm:t>
        <a:bodyPr/>
        <a:lstStyle/>
        <a:p>
          <a:endParaRPr lang="en-US"/>
        </a:p>
      </dgm:t>
    </dgm:pt>
    <dgm:pt modelId="{FD0FD007-6BF0-478A-B6C1-69FE85E16AD4}" type="pres">
      <dgm:prSet presAssocID="{6758A5AB-7BA3-42BF-8295-18F1769358FD}" presName="Name0" presStyleCnt="0">
        <dgm:presLayoutVars>
          <dgm:dir/>
          <dgm:resizeHandles val="exact"/>
        </dgm:presLayoutVars>
      </dgm:prSet>
      <dgm:spPr/>
    </dgm:pt>
    <dgm:pt modelId="{55577FFB-2BC1-4150-A281-8AE0C709A5DF}" type="pres">
      <dgm:prSet presAssocID="{E33A1F43-9416-4156-AB6A-515B85F3876F}" presName="compNode" presStyleCnt="0"/>
      <dgm:spPr/>
    </dgm:pt>
    <dgm:pt modelId="{E565ACD8-76B9-4F0B-9923-71AFC3FCE661}" type="pres">
      <dgm:prSet presAssocID="{E33A1F43-9416-4156-AB6A-515B85F3876F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740" t="-11337" r="7740" b="-11337"/>
          </a:stretch>
        </a:blipFill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9355107A-0E53-41F0-A867-0641FF5D6B3F}" type="pres">
      <dgm:prSet presAssocID="{E33A1F43-9416-4156-AB6A-515B85F3876F}" presName="textRect" presStyleLbl="revTx" presStyleIdx="0" presStyleCnt="4">
        <dgm:presLayoutVars>
          <dgm:bulletEnabled val="1"/>
        </dgm:presLayoutVars>
      </dgm:prSet>
      <dgm:spPr/>
    </dgm:pt>
    <dgm:pt modelId="{3254D4C1-4808-4400-A84F-97B74F2F483C}" type="pres">
      <dgm:prSet presAssocID="{4DE2A7F6-03A3-48A1-8C1B-DB9ADE0B0873}" presName="sibTrans" presStyleLbl="sibTrans2D1" presStyleIdx="0" presStyleCnt="0"/>
      <dgm:spPr/>
    </dgm:pt>
    <dgm:pt modelId="{652A7794-5485-4541-B044-7E9F71A29A3B}" type="pres">
      <dgm:prSet presAssocID="{2528AC96-2F07-4C38-9504-61D338A66D58}" presName="compNode" presStyleCnt="0"/>
      <dgm:spPr/>
    </dgm:pt>
    <dgm:pt modelId="{131009DB-F3FF-4F42-947A-66D9E859E498}" type="pres">
      <dgm:prSet presAssocID="{2528AC96-2F07-4C38-9504-61D338A66D58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740" t="-11337" r="7740" b="-11337"/>
          </a:stretch>
        </a:blipFill>
      </dgm:spPr>
      <dgm:extLst>
        <a:ext uri="{E40237B7-FDA0-4F09-8148-C483321AD2D9}">
          <dgm14:cNvPr xmlns:dgm14="http://schemas.microsoft.com/office/drawing/2010/diagram" id="0" name="" descr="Arrow circle with solid fill"/>
        </a:ext>
      </dgm:extLst>
    </dgm:pt>
    <dgm:pt modelId="{B5E50750-90C1-4C4B-A6D7-B4FA15DA83D7}" type="pres">
      <dgm:prSet presAssocID="{2528AC96-2F07-4C38-9504-61D338A66D58}" presName="textRect" presStyleLbl="revTx" presStyleIdx="1" presStyleCnt="4">
        <dgm:presLayoutVars>
          <dgm:bulletEnabled val="1"/>
        </dgm:presLayoutVars>
      </dgm:prSet>
      <dgm:spPr/>
    </dgm:pt>
    <dgm:pt modelId="{DBDEAF3C-4F16-452F-8FEB-E1AF278E5331}" type="pres">
      <dgm:prSet presAssocID="{268ECC14-9F44-455A-829A-B976727A36FC}" presName="sibTrans" presStyleLbl="sibTrans2D1" presStyleIdx="0" presStyleCnt="0"/>
      <dgm:spPr/>
    </dgm:pt>
    <dgm:pt modelId="{71D2855B-1FCF-43B9-90D6-91EFD2CC7691}" type="pres">
      <dgm:prSet presAssocID="{9071AA4E-CF45-4B90-A2BA-9A39CD6B64B9}" presName="compNode" presStyleCnt="0"/>
      <dgm:spPr/>
    </dgm:pt>
    <dgm:pt modelId="{94C165D6-700F-4F6F-B22F-E729AFCE6B01}" type="pres">
      <dgm:prSet presAssocID="{9071AA4E-CF45-4B90-A2BA-9A39CD6B64B9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0087" t="-7928" r="10087" b="-7928"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C160BC99-0BBE-403F-A8FF-A34430DB3B95}" type="pres">
      <dgm:prSet presAssocID="{9071AA4E-CF45-4B90-A2BA-9A39CD6B64B9}" presName="textRect" presStyleLbl="revTx" presStyleIdx="2" presStyleCnt="4">
        <dgm:presLayoutVars>
          <dgm:bulletEnabled val="1"/>
        </dgm:presLayoutVars>
      </dgm:prSet>
      <dgm:spPr/>
    </dgm:pt>
    <dgm:pt modelId="{A344CD7B-DF8E-4AB1-8712-1C8C7D46FBFD}" type="pres">
      <dgm:prSet presAssocID="{334D72EE-F8BA-4816-B853-2EBAB6FBC1CF}" presName="sibTrans" presStyleLbl="sibTrans2D1" presStyleIdx="0" presStyleCnt="0"/>
      <dgm:spPr/>
    </dgm:pt>
    <dgm:pt modelId="{7FF6B897-F4B7-4021-9917-A91B651A6809}" type="pres">
      <dgm:prSet presAssocID="{16DCE57B-BEA3-4626-BD18-92135C284E08}" presName="compNode" presStyleCnt="0"/>
      <dgm:spPr/>
    </dgm:pt>
    <dgm:pt modelId="{BFE1316F-90A2-49F2-897F-AED3FCD5567C}" type="pres">
      <dgm:prSet presAssocID="{16DCE57B-BEA3-4626-BD18-92135C284E08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0087" t="-7928" r="10087" b="-7928"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EEF0535D-C07D-4C9D-A278-C541955E160B}" type="pres">
      <dgm:prSet presAssocID="{16DCE57B-BEA3-4626-BD18-92135C284E0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C7A2507-AE2B-455F-8F70-301D252F7487}" srcId="{6758A5AB-7BA3-42BF-8295-18F1769358FD}" destId="{E33A1F43-9416-4156-AB6A-515B85F3876F}" srcOrd="0" destOrd="0" parTransId="{6EAB96B0-BE0F-4107-8383-555C96216C79}" sibTransId="{4DE2A7F6-03A3-48A1-8C1B-DB9ADE0B0873}"/>
    <dgm:cxn modelId="{311CB81D-1170-40BA-ADC6-B413B7B2E8F7}" type="presOf" srcId="{334D72EE-F8BA-4816-B853-2EBAB6FBC1CF}" destId="{A344CD7B-DF8E-4AB1-8712-1C8C7D46FBFD}" srcOrd="0" destOrd="0" presId="urn:microsoft.com/office/officeart/2005/8/layout/pList1"/>
    <dgm:cxn modelId="{4E145222-25E3-497B-A72C-2E707191641A}" type="presOf" srcId="{6758A5AB-7BA3-42BF-8295-18F1769358FD}" destId="{FD0FD007-6BF0-478A-B6C1-69FE85E16AD4}" srcOrd="0" destOrd="0" presId="urn:microsoft.com/office/officeart/2005/8/layout/pList1"/>
    <dgm:cxn modelId="{B99E6125-011D-4FFF-9963-7F56D1389BF2}" type="presOf" srcId="{E33A1F43-9416-4156-AB6A-515B85F3876F}" destId="{9355107A-0E53-41F0-A867-0641FF5D6B3F}" srcOrd="0" destOrd="0" presId="urn:microsoft.com/office/officeart/2005/8/layout/pList1"/>
    <dgm:cxn modelId="{17883E30-53BE-4DCD-9CD9-49967817D014}" srcId="{6758A5AB-7BA3-42BF-8295-18F1769358FD}" destId="{16DCE57B-BEA3-4626-BD18-92135C284E08}" srcOrd="3" destOrd="0" parTransId="{45EAEC4F-7CB2-4B6B-A9E9-D5CFDAB175BC}" sibTransId="{884EEB86-2A29-4192-94C1-9B4544BE5261}"/>
    <dgm:cxn modelId="{39943B67-657E-4FCF-A9C4-3FFAA3B79EDE}" type="presOf" srcId="{4DE2A7F6-03A3-48A1-8C1B-DB9ADE0B0873}" destId="{3254D4C1-4808-4400-A84F-97B74F2F483C}" srcOrd="0" destOrd="0" presId="urn:microsoft.com/office/officeart/2005/8/layout/pList1"/>
    <dgm:cxn modelId="{58FA8B54-9839-4E09-9043-0C98E492D418}" srcId="{6758A5AB-7BA3-42BF-8295-18F1769358FD}" destId="{9071AA4E-CF45-4B90-A2BA-9A39CD6B64B9}" srcOrd="2" destOrd="0" parTransId="{9509DB59-7AFE-4FC0-8110-CBEBB91B8294}" sibTransId="{334D72EE-F8BA-4816-B853-2EBAB6FBC1CF}"/>
    <dgm:cxn modelId="{E7813958-C7FB-4515-B96F-499ABBBCA013}" type="presOf" srcId="{2528AC96-2F07-4C38-9504-61D338A66D58}" destId="{B5E50750-90C1-4C4B-A6D7-B4FA15DA83D7}" srcOrd="0" destOrd="0" presId="urn:microsoft.com/office/officeart/2005/8/layout/pList1"/>
    <dgm:cxn modelId="{19ABCD82-6A63-4421-9E3E-BEB83B3E4156}" srcId="{6758A5AB-7BA3-42BF-8295-18F1769358FD}" destId="{2528AC96-2F07-4C38-9504-61D338A66D58}" srcOrd="1" destOrd="0" parTransId="{9CB7C61E-530B-44A2-9A7E-14CBC720B27A}" sibTransId="{268ECC14-9F44-455A-829A-B976727A36FC}"/>
    <dgm:cxn modelId="{FA024C8D-4901-4A7B-B149-9B9B95EAE8AB}" type="presOf" srcId="{9071AA4E-CF45-4B90-A2BA-9A39CD6B64B9}" destId="{C160BC99-0BBE-403F-A8FF-A34430DB3B95}" srcOrd="0" destOrd="0" presId="urn:microsoft.com/office/officeart/2005/8/layout/pList1"/>
    <dgm:cxn modelId="{3E95F4A2-07EF-45C0-8C58-946284768AA5}" type="presOf" srcId="{268ECC14-9F44-455A-829A-B976727A36FC}" destId="{DBDEAF3C-4F16-452F-8FEB-E1AF278E5331}" srcOrd="0" destOrd="0" presId="urn:microsoft.com/office/officeart/2005/8/layout/pList1"/>
    <dgm:cxn modelId="{045FB2AD-1860-4E0E-847E-C268365E6AD4}" type="presOf" srcId="{16DCE57B-BEA3-4626-BD18-92135C284E08}" destId="{EEF0535D-C07D-4C9D-A278-C541955E160B}" srcOrd="0" destOrd="0" presId="urn:microsoft.com/office/officeart/2005/8/layout/pList1"/>
    <dgm:cxn modelId="{95718C99-2E80-4DDF-BA0F-3B9D4D679A25}" type="presParOf" srcId="{FD0FD007-6BF0-478A-B6C1-69FE85E16AD4}" destId="{55577FFB-2BC1-4150-A281-8AE0C709A5DF}" srcOrd="0" destOrd="0" presId="urn:microsoft.com/office/officeart/2005/8/layout/pList1"/>
    <dgm:cxn modelId="{94D50FCA-DD67-4704-92BB-49B707541E29}" type="presParOf" srcId="{55577FFB-2BC1-4150-A281-8AE0C709A5DF}" destId="{E565ACD8-76B9-4F0B-9923-71AFC3FCE661}" srcOrd="0" destOrd="0" presId="urn:microsoft.com/office/officeart/2005/8/layout/pList1"/>
    <dgm:cxn modelId="{746AC404-4FE1-476E-B0A2-57850609A078}" type="presParOf" srcId="{55577FFB-2BC1-4150-A281-8AE0C709A5DF}" destId="{9355107A-0E53-41F0-A867-0641FF5D6B3F}" srcOrd="1" destOrd="0" presId="urn:microsoft.com/office/officeart/2005/8/layout/pList1"/>
    <dgm:cxn modelId="{89617BE1-09B0-4A1D-9571-E81220406349}" type="presParOf" srcId="{FD0FD007-6BF0-478A-B6C1-69FE85E16AD4}" destId="{3254D4C1-4808-4400-A84F-97B74F2F483C}" srcOrd="1" destOrd="0" presId="urn:microsoft.com/office/officeart/2005/8/layout/pList1"/>
    <dgm:cxn modelId="{A4708D98-990F-44DC-A414-7D91C9B4FCC4}" type="presParOf" srcId="{FD0FD007-6BF0-478A-B6C1-69FE85E16AD4}" destId="{652A7794-5485-4541-B044-7E9F71A29A3B}" srcOrd="2" destOrd="0" presId="urn:microsoft.com/office/officeart/2005/8/layout/pList1"/>
    <dgm:cxn modelId="{52B81A6F-C442-4E1E-85B8-56616EEBC9AD}" type="presParOf" srcId="{652A7794-5485-4541-B044-7E9F71A29A3B}" destId="{131009DB-F3FF-4F42-947A-66D9E859E498}" srcOrd="0" destOrd="0" presId="urn:microsoft.com/office/officeart/2005/8/layout/pList1"/>
    <dgm:cxn modelId="{E23B5A1E-EE22-4A9F-B995-B482E539B606}" type="presParOf" srcId="{652A7794-5485-4541-B044-7E9F71A29A3B}" destId="{B5E50750-90C1-4C4B-A6D7-B4FA15DA83D7}" srcOrd="1" destOrd="0" presId="urn:microsoft.com/office/officeart/2005/8/layout/pList1"/>
    <dgm:cxn modelId="{96113DB6-F53E-4555-9D7F-3A1912C03204}" type="presParOf" srcId="{FD0FD007-6BF0-478A-B6C1-69FE85E16AD4}" destId="{DBDEAF3C-4F16-452F-8FEB-E1AF278E5331}" srcOrd="3" destOrd="0" presId="urn:microsoft.com/office/officeart/2005/8/layout/pList1"/>
    <dgm:cxn modelId="{A65E4229-4169-4585-9BD6-032A5B146737}" type="presParOf" srcId="{FD0FD007-6BF0-478A-B6C1-69FE85E16AD4}" destId="{71D2855B-1FCF-43B9-90D6-91EFD2CC7691}" srcOrd="4" destOrd="0" presId="urn:microsoft.com/office/officeart/2005/8/layout/pList1"/>
    <dgm:cxn modelId="{10FE4D25-E7B9-4E86-9605-5C9BEC3FEABE}" type="presParOf" srcId="{71D2855B-1FCF-43B9-90D6-91EFD2CC7691}" destId="{94C165D6-700F-4F6F-B22F-E729AFCE6B01}" srcOrd="0" destOrd="0" presId="urn:microsoft.com/office/officeart/2005/8/layout/pList1"/>
    <dgm:cxn modelId="{941A1D26-5C90-42DD-91CA-D9C1A6254293}" type="presParOf" srcId="{71D2855B-1FCF-43B9-90D6-91EFD2CC7691}" destId="{C160BC99-0BBE-403F-A8FF-A34430DB3B95}" srcOrd="1" destOrd="0" presId="urn:microsoft.com/office/officeart/2005/8/layout/pList1"/>
    <dgm:cxn modelId="{907E917D-1AE8-4C76-9C88-B5064634D222}" type="presParOf" srcId="{FD0FD007-6BF0-478A-B6C1-69FE85E16AD4}" destId="{A344CD7B-DF8E-4AB1-8712-1C8C7D46FBFD}" srcOrd="5" destOrd="0" presId="urn:microsoft.com/office/officeart/2005/8/layout/pList1"/>
    <dgm:cxn modelId="{43A910EA-393D-4506-A1F7-ADE75F3967E9}" type="presParOf" srcId="{FD0FD007-6BF0-478A-B6C1-69FE85E16AD4}" destId="{7FF6B897-F4B7-4021-9917-A91B651A6809}" srcOrd="6" destOrd="0" presId="urn:microsoft.com/office/officeart/2005/8/layout/pList1"/>
    <dgm:cxn modelId="{4FE74F79-BE63-4695-B087-3385904B7FA3}" type="presParOf" srcId="{7FF6B897-F4B7-4021-9917-A91B651A6809}" destId="{BFE1316F-90A2-49F2-897F-AED3FCD5567C}" srcOrd="0" destOrd="0" presId="urn:microsoft.com/office/officeart/2005/8/layout/pList1"/>
    <dgm:cxn modelId="{B93E884B-AE29-436A-BD97-9258B3F078DC}" type="presParOf" srcId="{7FF6B897-F4B7-4021-9917-A91B651A6809}" destId="{EEF0535D-C07D-4C9D-A278-C541955E160B}" srcOrd="1" destOrd="0" presId="urn:microsoft.com/office/officeart/2005/8/layout/p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58A5AB-7BA3-42BF-8295-18F1769358F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A1F43-9416-4156-AB6A-515B85F3876F}">
      <dgm:prSet phldrT="[Text]"/>
      <dgm:spPr/>
      <dgm:t>
        <a:bodyPr/>
        <a:lstStyle/>
        <a:p>
          <a:r>
            <a:rPr lang="en-US" b="1" dirty="0"/>
            <a:t>“Where to?”</a:t>
          </a:r>
        </a:p>
        <a:p>
          <a:r>
            <a:rPr lang="en-US" b="0" dirty="0"/>
            <a:t>Vision, purpose, goals</a:t>
          </a:r>
        </a:p>
      </dgm:t>
    </dgm:pt>
    <dgm:pt modelId="{6EAB96B0-BE0F-4107-8383-555C96216C79}" type="parTrans" cxnId="{9C7A2507-AE2B-455F-8F70-301D252F7487}">
      <dgm:prSet/>
      <dgm:spPr/>
      <dgm:t>
        <a:bodyPr/>
        <a:lstStyle/>
        <a:p>
          <a:endParaRPr lang="en-US"/>
        </a:p>
      </dgm:t>
    </dgm:pt>
    <dgm:pt modelId="{4DE2A7F6-03A3-48A1-8C1B-DB9ADE0B0873}" type="sibTrans" cxnId="{9C7A2507-AE2B-455F-8F70-301D252F7487}">
      <dgm:prSet/>
      <dgm:spPr/>
      <dgm:t>
        <a:bodyPr/>
        <a:lstStyle/>
        <a:p>
          <a:endParaRPr lang="en-US"/>
        </a:p>
      </dgm:t>
    </dgm:pt>
    <dgm:pt modelId="{2528AC96-2F07-4C38-9504-61D338A66D58}">
      <dgm:prSet phldrT="[Text]"/>
      <dgm:spPr/>
      <dgm:t>
        <a:bodyPr/>
        <a:lstStyle/>
        <a:p>
          <a:r>
            <a:rPr lang="en-US" b="1" dirty="0"/>
            <a:t>“What’s important?”</a:t>
          </a:r>
        </a:p>
        <a:p>
          <a:r>
            <a:rPr lang="en-US" b="0" dirty="0"/>
            <a:t>Priorities</a:t>
          </a:r>
        </a:p>
      </dgm:t>
    </dgm:pt>
    <dgm:pt modelId="{9CB7C61E-530B-44A2-9A7E-14CBC720B27A}" type="parTrans" cxnId="{19ABCD82-6A63-4421-9E3E-BEB83B3E4156}">
      <dgm:prSet/>
      <dgm:spPr/>
      <dgm:t>
        <a:bodyPr/>
        <a:lstStyle/>
        <a:p>
          <a:endParaRPr lang="en-US"/>
        </a:p>
      </dgm:t>
    </dgm:pt>
    <dgm:pt modelId="{268ECC14-9F44-455A-829A-B976727A36FC}" type="sibTrans" cxnId="{19ABCD82-6A63-4421-9E3E-BEB83B3E4156}">
      <dgm:prSet/>
      <dgm:spPr/>
      <dgm:t>
        <a:bodyPr/>
        <a:lstStyle/>
        <a:p>
          <a:endParaRPr lang="en-US"/>
        </a:p>
      </dgm:t>
    </dgm:pt>
    <dgm:pt modelId="{9071AA4E-CF45-4B90-A2BA-9A39CD6B64B9}">
      <dgm:prSet/>
      <dgm:spPr/>
      <dgm:t>
        <a:bodyPr/>
        <a:lstStyle/>
        <a:p>
          <a:r>
            <a:rPr lang="en-US" b="1" dirty="0"/>
            <a:t>“Who should?”</a:t>
          </a:r>
        </a:p>
        <a:p>
          <a:r>
            <a:rPr lang="en-US" b="0" dirty="0"/>
            <a:t>Role clarity</a:t>
          </a:r>
        </a:p>
      </dgm:t>
    </dgm:pt>
    <dgm:pt modelId="{9509DB59-7AFE-4FC0-8110-CBEBB91B8294}" type="parTrans" cxnId="{58FA8B54-9839-4E09-9043-0C98E492D418}">
      <dgm:prSet/>
      <dgm:spPr/>
      <dgm:t>
        <a:bodyPr/>
        <a:lstStyle/>
        <a:p>
          <a:endParaRPr lang="en-US"/>
        </a:p>
      </dgm:t>
    </dgm:pt>
    <dgm:pt modelId="{334D72EE-F8BA-4816-B853-2EBAB6FBC1CF}" type="sibTrans" cxnId="{58FA8B54-9839-4E09-9043-0C98E492D418}">
      <dgm:prSet/>
      <dgm:spPr/>
      <dgm:t>
        <a:bodyPr/>
        <a:lstStyle/>
        <a:p>
          <a:endParaRPr lang="en-US"/>
        </a:p>
      </dgm:t>
    </dgm:pt>
    <dgm:pt modelId="{16DCE57B-BEA3-4626-BD18-92135C284E08}">
      <dgm:prSet/>
      <dgm:spPr/>
      <dgm:t>
        <a:bodyPr/>
        <a:lstStyle/>
        <a:p>
          <a:r>
            <a:rPr lang="en-US" b="1" dirty="0"/>
            <a:t>“How to?”</a:t>
          </a:r>
        </a:p>
        <a:p>
          <a:r>
            <a:rPr lang="en-US" b="0" dirty="0"/>
            <a:t>Tasks, SOPs, norms</a:t>
          </a:r>
        </a:p>
      </dgm:t>
    </dgm:pt>
    <dgm:pt modelId="{45EAEC4F-7CB2-4B6B-A9E9-D5CFDAB175BC}" type="parTrans" cxnId="{17883E30-53BE-4DCD-9CD9-49967817D014}">
      <dgm:prSet/>
      <dgm:spPr/>
      <dgm:t>
        <a:bodyPr/>
        <a:lstStyle/>
        <a:p>
          <a:endParaRPr lang="en-US"/>
        </a:p>
      </dgm:t>
    </dgm:pt>
    <dgm:pt modelId="{884EEB86-2A29-4192-94C1-9B4544BE5261}" type="sibTrans" cxnId="{17883E30-53BE-4DCD-9CD9-49967817D014}">
      <dgm:prSet/>
      <dgm:spPr/>
      <dgm:t>
        <a:bodyPr/>
        <a:lstStyle/>
        <a:p>
          <a:endParaRPr lang="en-US"/>
        </a:p>
      </dgm:t>
    </dgm:pt>
    <dgm:pt modelId="{38D2DE4C-E705-4DA6-A14C-301598F2B5E6}">
      <dgm:prSet/>
      <dgm:spPr/>
      <dgm:t>
        <a:bodyPr/>
        <a:lstStyle/>
        <a:p>
          <a:r>
            <a:rPr lang="en-US" b="1" dirty="0"/>
            <a:t>“Why to?”</a:t>
          </a:r>
        </a:p>
        <a:p>
          <a:r>
            <a:rPr lang="en-US" dirty="0"/>
            <a:t>Rationale for how to</a:t>
          </a:r>
        </a:p>
      </dgm:t>
    </dgm:pt>
    <dgm:pt modelId="{06E39EC2-73BF-4D8D-9514-5791DF2DCB43}" type="parTrans" cxnId="{8AD90F5F-8B46-4B09-A8EA-DDE23E9E051F}">
      <dgm:prSet/>
      <dgm:spPr/>
      <dgm:t>
        <a:bodyPr/>
        <a:lstStyle/>
        <a:p>
          <a:endParaRPr lang="en-US"/>
        </a:p>
      </dgm:t>
    </dgm:pt>
    <dgm:pt modelId="{02BF3A5C-0E04-44DE-8E9E-D85C5BACBBCD}" type="sibTrans" cxnId="{8AD90F5F-8B46-4B09-A8EA-DDE23E9E051F}">
      <dgm:prSet/>
      <dgm:spPr/>
      <dgm:t>
        <a:bodyPr/>
        <a:lstStyle/>
        <a:p>
          <a:endParaRPr lang="en-US"/>
        </a:p>
      </dgm:t>
    </dgm:pt>
    <dgm:pt modelId="{0F31FCE1-5940-44B9-9F51-76945F035171}">
      <dgm:prSet/>
      <dgm:spPr/>
      <dgm:t>
        <a:bodyPr/>
        <a:lstStyle/>
        <a:p>
          <a:r>
            <a:rPr lang="en-US" b="1" dirty="0"/>
            <a:t>“What if?”</a:t>
          </a:r>
        </a:p>
        <a:p>
          <a:r>
            <a:rPr lang="en-US" dirty="0"/>
            <a:t>Contingencies</a:t>
          </a:r>
        </a:p>
      </dgm:t>
    </dgm:pt>
    <dgm:pt modelId="{763A7B18-E2B8-4AC6-A956-D536DAFDE47F}" type="parTrans" cxnId="{FCEC4D46-26EB-4C0F-8D88-81AEB6F96F9D}">
      <dgm:prSet/>
      <dgm:spPr/>
      <dgm:t>
        <a:bodyPr/>
        <a:lstStyle/>
        <a:p>
          <a:endParaRPr lang="en-US"/>
        </a:p>
      </dgm:t>
    </dgm:pt>
    <dgm:pt modelId="{E9A62CFC-2E54-4864-803E-743C8D9F1EE8}" type="sibTrans" cxnId="{FCEC4D46-26EB-4C0F-8D88-81AEB6F96F9D}">
      <dgm:prSet/>
      <dgm:spPr/>
      <dgm:t>
        <a:bodyPr/>
        <a:lstStyle/>
        <a:p>
          <a:endParaRPr lang="en-US"/>
        </a:p>
      </dgm:t>
    </dgm:pt>
    <dgm:pt modelId="{4D6F1E4E-1B94-4D5A-9516-AD9978AA81E2}">
      <dgm:prSet/>
      <dgm:spPr/>
      <dgm:t>
        <a:bodyPr/>
        <a:lstStyle/>
        <a:p>
          <a:r>
            <a:rPr lang="en-US" b="1" dirty="0"/>
            <a:t>“What’s up?”</a:t>
          </a:r>
        </a:p>
        <a:p>
          <a:r>
            <a:rPr lang="en-US" dirty="0"/>
            <a:t>Situation awareness</a:t>
          </a:r>
        </a:p>
      </dgm:t>
    </dgm:pt>
    <dgm:pt modelId="{0C9C243D-8843-4FF8-8495-A3CEEC945612}" type="parTrans" cxnId="{645F3B1C-0095-4A2D-AE3A-3829E55FF1F5}">
      <dgm:prSet/>
      <dgm:spPr/>
      <dgm:t>
        <a:bodyPr/>
        <a:lstStyle/>
        <a:p>
          <a:endParaRPr lang="en-US"/>
        </a:p>
      </dgm:t>
    </dgm:pt>
    <dgm:pt modelId="{AB96B68D-D545-4CA0-BBA5-50F5A4674D0C}" type="sibTrans" cxnId="{645F3B1C-0095-4A2D-AE3A-3829E55FF1F5}">
      <dgm:prSet/>
      <dgm:spPr/>
      <dgm:t>
        <a:bodyPr/>
        <a:lstStyle/>
        <a:p>
          <a:endParaRPr lang="en-US"/>
        </a:p>
      </dgm:t>
    </dgm:pt>
    <dgm:pt modelId="{F6822400-3E23-463A-BDE9-C239FF9FA76B}">
      <dgm:prSet/>
      <dgm:spPr/>
      <dgm:t>
        <a:bodyPr/>
        <a:lstStyle/>
        <a:p>
          <a:r>
            <a:rPr lang="en-US" b="1" dirty="0"/>
            <a:t>“Who knows?”</a:t>
          </a:r>
        </a:p>
        <a:p>
          <a:r>
            <a:rPr lang="en-US" dirty="0"/>
            <a:t>Expertise among team</a:t>
          </a:r>
        </a:p>
      </dgm:t>
    </dgm:pt>
    <dgm:pt modelId="{E5D9D4E5-A88A-421E-AD6A-62FE389415DB}" type="parTrans" cxnId="{9215698E-021C-40DF-9A22-16AD4158F47E}">
      <dgm:prSet/>
      <dgm:spPr/>
      <dgm:t>
        <a:bodyPr/>
        <a:lstStyle/>
        <a:p>
          <a:endParaRPr lang="en-US"/>
        </a:p>
      </dgm:t>
    </dgm:pt>
    <dgm:pt modelId="{51A5E408-7563-4591-B747-541602EE75D9}" type="sibTrans" cxnId="{9215698E-021C-40DF-9A22-16AD4158F47E}">
      <dgm:prSet/>
      <dgm:spPr/>
      <dgm:t>
        <a:bodyPr/>
        <a:lstStyle/>
        <a:p>
          <a:endParaRPr lang="en-US"/>
        </a:p>
      </dgm:t>
    </dgm:pt>
    <dgm:pt modelId="{FD0FD007-6BF0-478A-B6C1-69FE85E16AD4}" type="pres">
      <dgm:prSet presAssocID="{6758A5AB-7BA3-42BF-8295-18F1769358FD}" presName="Name0" presStyleCnt="0">
        <dgm:presLayoutVars>
          <dgm:dir/>
          <dgm:resizeHandles val="exact"/>
        </dgm:presLayoutVars>
      </dgm:prSet>
      <dgm:spPr/>
    </dgm:pt>
    <dgm:pt modelId="{55577FFB-2BC1-4150-A281-8AE0C709A5DF}" type="pres">
      <dgm:prSet presAssocID="{E33A1F43-9416-4156-AB6A-515B85F3876F}" presName="compNode" presStyleCnt="0"/>
      <dgm:spPr/>
    </dgm:pt>
    <dgm:pt modelId="{E565ACD8-76B9-4F0B-9923-71AFC3FCE661}" type="pres">
      <dgm:prSet presAssocID="{E33A1F43-9416-4156-AB6A-515B85F3876F}" presName="pictRect" presStyleLbl="node1" presStyleIdx="0" presStyleCnt="8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9199" t="-9217" r="9199" b="-9217"/>
          </a:stretch>
        </a:blipFill>
      </dgm:spPr>
      <dgm:extLst>
        <a:ext uri="{E40237B7-FDA0-4F09-8148-C483321AD2D9}">
          <dgm14:cNvPr xmlns:dgm14="http://schemas.microsoft.com/office/drawing/2010/diagram" id="0" name="" descr="Compass with solid fill"/>
        </a:ext>
      </dgm:extLst>
    </dgm:pt>
    <dgm:pt modelId="{9355107A-0E53-41F0-A867-0641FF5D6B3F}" type="pres">
      <dgm:prSet presAssocID="{E33A1F43-9416-4156-AB6A-515B85F3876F}" presName="textRect" presStyleLbl="revTx" presStyleIdx="0" presStyleCnt="8">
        <dgm:presLayoutVars>
          <dgm:bulletEnabled val="1"/>
        </dgm:presLayoutVars>
      </dgm:prSet>
      <dgm:spPr/>
    </dgm:pt>
    <dgm:pt modelId="{3254D4C1-4808-4400-A84F-97B74F2F483C}" type="pres">
      <dgm:prSet presAssocID="{4DE2A7F6-03A3-48A1-8C1B-DB9ADE0B0873}" presName="sibTrans" presStyleLbl="sibTrans2D1" presStyleIdx="0" presStyleCnt="0"/>
      <dgm:spPr/>
    </dgm:pt>
    <dgm:pt modelId="{652A7794-5485-4541-B044-7E9F71A29A3B}" type="pres">
      <dgm:prSet presAssocID="{2528AC96-2F07-4C38-9504-61D338A66D58}" presName="compNode" presStyleCnt="0"/>
      <dgm:spPr/>
    </dgm:pt>
    <dgm:pt modelId="{131009DB-F3FF-4F42-947A-66D9E859E498}" type="pres">
      <dgm:prSet presAssocID="{2528AC96-2F07-4C38-9504-61D338A66D58}" presName="pictRect" presStyleLbl="node1" presStyleIdx="1" presStyleCnt="8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9199" t="-9217" r="9199" b="-9217"/>
          </a:stretch>
        </a:blip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B5E50750-90C1-4C4B-A6D7-B4FA15DA83D7}" type="pres">
      <dgm:prSet presAssocID="{2528AC96-2F07-4C38-9504-61D338A66D58}" presName="textRect" presStyleLbl="revTx" presStyleIdx="1" presStyleCnt="8">
        <dgm:presLayoutVars>
          <dgm:bulletEnabled val="1"/>
        </dgm:presLayoutVars>
      </dgm:prSet>
      <dgm:spPr/>
    </dgm:pt>
    <dgm:pt modelId="{DBDEAF3C-4F16-452F-8FEB-E1AF278E5331}" type="pres">
      <dgm:prSet presAssocID="{268ECC14-9F44-455A-829A-B976727A36FC}" presName="sibTrans" presStyleLbl="sibTrans2D1" presStyleIdx="0" presStyleCnt="0"/>
      <dgm:spPr/>
    </dgm:pt>
    <dgm:pt modelId="{71D2855B-1FCF-43B9-90D6-91EFD2CC7691}" type="pres">
      <dgm:prSet presAssocID="{9071AA4E-CF45-4B90-A2BA-9A39CD6B64B9}" presName="compNode" presStyleCnt="0"/>
      <dgm:spPr/>
    </dgm:pt>
    <dgm:pt modelId="{94C165D6-700F-4F6F-B22F-E729AFCE6B01}" type="pres">
      <dgm:prSet presAssocID="{9071AA4E-CF45-4B90-A2BA-9A39CD6B64B9}" presName="pictRect" presStyleLbl="node1" presStyleIdx="2" presStyleCnt="8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9199" t="-9217" r="9199" b="-9217"/>
          </a:stretch>
        </a:blipFill>
      </dgm:spPr>
      <dgm:extLst>
        <a:ext uri="{E40237B7-FDA0-4F09-8148-C483321AD2D9}">
          <dgm14:cNvPr xmlns:dgm14="http://schemas.microsoft.com/office/drawing/2010/diagram" id="0" name="" descr="Management with solid fill"/>
        </a:ext>
      </dgm:extLst>
    </dgm:pt>
    <dgm:pt modelId="{C160BC99-0BBE-403F-A8FF-A34430DB3B95}" type="pres">
      <dgm:prSet presAssocID="{9071AA4E-CF45-4B90-A2BA-9A39CD6B64B9}" presName="textRect" presStyleLbl="revTx" presStyleIdx="2" presStyleCnt="8">
        <dgm:presLayoutVars>
          <dgm:bulletEnabled val="1"/>
        </dgm:presLayoutVars>
      </dgm:prSet>
      <dgm:spPr/>
    </dgm:pt>
    <dgm:pt modelId="{A344CD7B-DF8E-4AB1-8712-1C8C7D46FBFD}" type="pres">
      <dgm:prSet presAssocID="{334D72EE-F8BA-4816-B853-2EBAB6FBC1CF}" presName="sibTrans" presStyleLbl="sibTrans2D1" presStyleIdx="0" presStyleCnt="0"/>
      <dgm:spPr/>
    </dgm:pt>
    <dgm:pt modelId="{7FF6B897-F4B7-4021-9917-A91B651A6809}" type="pres">
      <dgm:prSet presAssocID="{16DCE57B-BEA3-4626-BD18-92135C284E08}" presName="compNode" presStyleCnt="0"/>
      <dgm:spPr/>
    </dgm:pt>
    <dgm:pt modelId="{BFE1316F-90A2-49F2-897F-AED3FCD5567C}" type="pres">
      <dgm:prSet presAssocID="{16DCE57B-BEA3-4626-BD18-92135C284E08}" presName="pictRect" presStyleLbl="node1" presStyleIdx="3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9199" t="-9217" r="9199" b="-9217"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EEF0535D-C07D-4C9D-A278-C541955E160B}" type="pres">
      <dgm:prSet presAssocID="{16DCE57B-BEA3-4626-BD18-92135C284E08}" presName="textRect" presStyleLbl="revTx" presStyleIdx="3" presStyleCnt="8">
        <dgm:presLayoutVars>
          <dgm:bulletEnabled val="1"/>
        </dgm:presLayoutVars>
      </dgm:prSet>
      <dgm:spPr/>
    </dgm:pt>
    <dgm:pt modelId="{A4D40CB4-30C4-4A2D-A0D6-4A50CDE4EC73}" type="pres">
      <dgm:prSet presAssocID="{884EEB86-2A29-4192-94C1-9B4544BE5261}" presName="sibTrans" presStyleLbl="sibTrans2D1" presStyleIdx="0" presStyleCnt="0"/>
      <dgm:spPr/>
    </dgm:pt>
    <dgm:pt modelId="{D9C92828-D8FA-46F8-889C-D21A6CF1F238}" type="pres">
      <dgm:prSet presAssocID="{38D2DE4C-E705-4DA6-A14C-301598F2B5E6}" presName="compNode" presStyleCnt="0"/>
      <dgm:spPr/>
    </dgm:pt>
    <dgm:pt modelId="{F706018D-EEC1-44E6-A01E-783B13841C31}" type="pres">
      <dgm:prSet presAssocID="{38D2DE4C-E705-4DA6-A14C-301598F2B5E6}" presName="pictRect" presStyleLbl="node1" presStyleIdx="4" presStyleCnt="8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9199" t="-9217" r="9199" b="-9217"/>
          </a:stretch>
        </a:blipFill>
      </dgm:spPr>
      <dgm:extLst>
        <a:ext uri="{E40237B7-FDA0-4F09-8148-C483321AD2D9}">
          <dgm14:cNvPr xmlns:dgm14="http://schemas.microsoft.com/office/drawing/2010/diagram" id="0" name="" descr="Badge Question Mark with solid fill"/>
        </a:ext>
      </dgm:extLst>
    </dgm:pt>
    <dgm:pt modelId="{1A163E9D-B4F2-4A37-9371-35D445EB3C2C}" type="pres">
      <dgm:prSet presAssocID="{38D2DE4C-E705-4DA6-A14C-301598F2B5E6}" presName="textRect" presStyleLbl="revTx" presStyleIdx="4" presStyleCnt="8">
        <dgm:presLayoutVars>
          <dgm:bulletEnabled val="1"/>
        </dgm:presLayoutVars>
      </dgm:prSet>
      <dgm:spPr/>
    </dgm:pt>
    <dgm:pt modelId="{4ADF55C6-99A3-4D97-AD1F-761A74502301}" type="pres">
      <dgm:prSet presAssocID="{02BF3A5C-0E04-44DE-8E9E-D85C5BACBBCD}" presName="sibTrans" presStyleLbl="sibTrans2D1" presStyleIdx="0" presStyleCnt="0"/>
      <dgm:spPr/>
    </dgm:pt>
    <dgm:pt modelId="{AFF262F1-7971-4B89-AEE7-A2CFE1DEBB9A}" type="pres">
      <dgm:prSet presAssocID="{F6822400-3E23-463A-BDE9-C239FF9FA76B}" presName="compNode" presStyleCnt="0"/>
      <dgm:spPr/>
    </dgm:pt>
    <dgm:pt modelId="{94F9F9B1-4AC7-4FF7-B181-CF76E0B338B7}" type="pres">
      <dgm:prSet presAssocID="{F6822400-3E23-463A-BDE9-C239FF9FA76B}" presName="pictRect" presStyleLbl="node1" presStyleIdx="5" presStyleCnt="8"/>
      <dgm:spPr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9199" t="-9217" r="9199" b="-9217"/>
          </a:stretch>
        </a:blipFill>
      </dgm:spPr>
      <dgm:extLst>
        <a:ext uri="{E40237B7-FDA0-4F09-8148-C483321AD2D9}">
          <dgm14:cNvPr xmlns:dgm14="http://schemas.microsoft.com/office/drawing/2010/diagram" id="0" name="" descr="Brain in head with solid fill"/>
        </a:ext>
      </dgm:extLst>
    </dgm:pt>
    <dgm:pt modelId="{6ED84258-13DE-43E1-BC06-66CE96E0F783}" type="pres">
      <dgm:prSet presAssocID="{F6822400-3E23-463A-BDE9-C239FF9FA76B}" presName="textRect" presStyleLbl="revTx" presStyleIdx="5" presStyleCnt="8">
        <dgm:presLayoutVars>
          <dgm:bulletEnabled val="1"/>
        </dgm:presLayoutVars>
      </dgm:prSet>
      <dgm:spPr/>
    </dgm:pt>
    <dgm:pt modelId="{CEAFC5AB-0BDA-4E20-9F21-AC704CADD5B7}" type="pres">
      <dgm:prSet presAssocID="{51A5E408-7563-4591-B747-541602EE75D9}" presName="sibTrans" presStyleLbl="sibTrans2D1" presStyleIdx="0" presStyleCnt="0"/>
      <dgm:spPr/>
    </dgm:pt>
    <dgm:pt modelId="{B3CCEBD8-5D40-408B-BA32-1E179908A370}" type="pres">
      <dgm:prSet presAssocID="{0F31FCE1-5940-44B9-9F51-76945F035171}" presName="compNode" presStyleCnt="0"/>
      <dgm:spPr/>
    </dgm:pt>
    <dgm:pt modelId="{19C51EF4-C581-4AF4-BD39-73D381B74272}" type="pres">
      <dgm:prSet presAssocID="{0F31FCE1-5940-44B9-9F51-76945F035171}" presName="pictRect" presStyleLbl="node1" presStyleIdx="6" presStyleCnt="8"/>
      <dgm:spPr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9199" t="-9217" r="9199" b="-9217"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5AA3689A-E6DA-495F-8C12-25F774947ACA}" type="pres">
      <dgm:prSet presAssocID="{0F31FCE1-5940-44B9-9F51-76945F035171}" presName="textRect" presStyleLbl="revTx" presStyleIdx="6" presStyleCnt="8">
        <dgm:presLayoutVars>
          <dgm:bulletEnabled val="1"/>
        </dgm:presLayoutVars>
      </dgm:prSet>
      <dgm:spPr/>
    </dgm:pt>
    <dgm:pt modelId="{70B7D952-D959-4012-A374-0D0EBA1C4D28}" type="pres">
      <dgm:prSet presAssocID="{E9A62CFC-2E54-4864-803E-743C8D9F1EE8}" presName="sibTrans" presStyleLbl="sibTrans2D1" presStyleIdx="0" presStyleCnt="0"/>
      <dgm:spPr/>
    </dgm:pt>
    <dgm:pt modelId="{B670C35F-519A-44A2-9DE3-A60B48C50AC0}" type="pres">
      <dgm:prSet presAssocID="{4D6F1E4E-1B94-4D5A-9516-AD9978AA81E2}" presName="compNode" presStyleCnt="0"/>
      <dgm:spPr/>
    </dgm:pt>
    <dgm:pt modelId="{D306913B-4224-47E1-B1F3-1616436238EA}" type="pres">
      <dgm:prSet presAssocID="{4D6F1E4E-1B94-4D5A-9516-AD9978AA81E2}" presName="pictRect" presStyleLbl="node1" presStyleIdx="7" presStyleCnt="8"/>
      <dgm:spPr>
        <a:blipFill dpi="0"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9199" t="-9217" r="9199" b="-9217"/>
          </a:stretch>
        </a:blipFill>
      </dgm:spPr>
      <dgm:extLst>
        <a:ext uri="{E40237B7-FDA0-4F09-8148-C483321AD2D9}">
          <dgm14:cNvPr xmlns:dgm14="http://schemas.microsoft.com/office/drawing/2010/diagram" id="0" name="" descr="Target Audience with solid fill"/>
        </a:ext>
      </dgm:extLst>
    </dgm:pt>
    <dgm:pt modelId="{DF086D57-46A3-4BA3-A5F3-31D39D212648}" type="pres">
      <dgm:prSet presAssocID="{4D6F1E4E-1B94-4D5A-9516-AD9978AA81E2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9C7A2507-AE2B-455F-8F70-301D252F7487}" srcId="{6758A5AB-7BA3-42BF-8295-18F1769358FD}" destId="{E33A1F43-9416-4156-AB6A-515B85F3876F}" srcOrd="0" destOrd="0" parTransId="{6EAB96B0-BE0F-4107-8383-555C96216C79}" sibTransId="{4DE2A7F6-03A3-48A1-8C1B-DB9ADE0B0873}"/>
    <dgm:cxn modelId="{29007010-4069-48E4-88AE-07D648EC051D}" type="presOf" srcId="{02BF3A5C-0E04-44DE-8E9E-D85C5BACBBCD}" destId="{4ADF55C6-99A3-4D97-AD1F-761A74502301}" srcOrd="0" destOrd="0" presId="urn:microsoft.com/office/officeart/2005/8/layout/pList1"/>
    <dgm:cxn modelId="{07035817-297F-4B0B-AAA3-F3B84A4CA1BF}" type="presOf" srcId="{E9A62CFC-2E54-4864-803E-743C8D9F1EE8}" destId="{70B7D952-D959-4012-A374-0D0EBA1C4D28}" srcOrd="0" destOrd="0" presId="urn:microsoft.com/office/officeart/2005/8/layout/pList1"/>
    <dgm:cxn modelId="{645F3B1C-0095-4A2D-AE3A-3829E55FF1F5}" srcId="{6758A5AB-7BA3-42BF-8295-18F1769358FD}" destId="{4D6F1E4E-1B94-4D5A-9516-AD9978AA81E2}" srcOrd="7" destOrd="0" parTransId="{0C9C243D-8843-4FF8-8495-A3CEEC945612}" sibTransId="{AB96B68D-D545-4CA0-BBA5-50F5A4674D0C}"/>
    <dgm:cxn modelId="{311CB81D-1170-40BA-ADC6-B413B7B2E8F7}" type="presOf" srcId="{334D72EE-F8BA-4816-B853-2EBAB6FBC1CF}" destId="{A344CD7B-DF8E-4AB1-8712-1C8C7D46FBFD}" srcOrd="0" destOrd="0" presId="urn:microsoft.com/office/officeart/2005/8/layout/pList1"/>
    <dgm:cxn modelId="{4E145222-25E3-497B-A72C-2E707191641A}" type="presOf" srcId="{6758A5AB-7BA3-42BF-8295-18F1769358FD}" destId="{FD0FD007-6BF0-478A-B6C1-69FE85E16AD4}" srcOrd="0" destOrd="0" presId="urn:microsoft.com/office/officeart/2005/8/layout/pList1"/>
    <dgm:cxn modelId="{B99E6125-011D-4FFF-9963-7F56D1389BF2}" type="presOf" srcId="{E33A1F43-9416-4156-AB6A-515B85F3876F}" destId="{9355107A-0E53-41F0-A867-0641FF5D6B3F}" srcOrd="0" destOrd="0" presId="urn:microsoft.com/office/officeart/2005/8/layout/pList1"/>
    <dgm:cxn modelId="{17883E30-53BE-4DCD-9CD9-49967817D014}" srcId="{6758A5AB-7BA3-42BF-8295-18F1769358FD}" destId="{16DCE57B-BEA3-4626-BD18-92135C284E08}" srcOrd="3" destOrd="0" parTransId="{45EAEC4F-7CB2-4B6B-A9E9-D5CFDAB175BC}" sibTransId="{884EEB86-2A29-4192-94C1-9B4544BE5261}"/>
    <dgm:cxn modelId="{8AD90F5F-8B46-4B09-A8EA-DDE23E9E051F}" srcId="{6758A5AB-7BA3-42BF-8295-18F1769358FD}" destId="{38D2DE4C-E705-4DA6-A14C-301598F2B5E6}" srcOrd="4" destOrd="0" parTransId="{06E39EC2-73BF-4D8D-9514-5791DF2DCB43}" sibTransId="{02BF3A5C-0E04-44DE-8E9E-D85C5BACBBCD}"/>
    <dgm:cxn modelId="{FCEC4D46-26EB-4C0F-8D88-81AEB6F96F9D}" srcId="{6758A5AB-7BA3-42BF-8295-18F1769358FD}" destId="{0F31FCE1-5940-44B9-9F51-76945F035171}" srcOrd="6" destOrd="0" parTransId="{763A7B18-E2B8-4AC6-A956-D536DAFDE47F}" sibTransId="{E9A62CFC-2E54-4864-803E-743C8D9F1EE8}"/>
    <dgm:cxn modelId="{39943B67-657E-4FCF-A9C4-3FFAA3B79EDE}" type="presOf" srcId="{4DE2A7F6-03A3-48A1-8C1B-DB9ADE0B0873}" destId="{3254D4C1-4808-4400-A84F-97B74F2F483C}" srcOrd="0" destOrd="0" presId="urn:microsoft.com/office/officeart/2005/8/layout/pList1"/>
    <dgm:cxn modelId="{0DE2804D-0821-4888-A65C-165AE7F81A8A}" type="presOf" srcId="{0F31FCE1-5940-44B9-9F51-76945F035171}" destId="{5AA3689A-E6DA-495F-8C12-25F774947ACA}" srcOrd="0" destOrd="0" presId="urn:microsoft.com/office/officeart/2005/8/layout/pList1"/>
    <dgm:cxn modelId="{E7A4B26F-0FB6-4373-BB0E-FEAAEA0CCE5E}" type="presOf" srcId="{38D2DE4C-E705-4DA6-A14C-301598F2B5E6}" destId="{1A163E9D-B4F2-4A37-9371-35D445EB3C2C}" srcOrd="0" destOrd="0" presId="urn:microsoft.com/office/officeart/2005/8/layout/pList1"/>
    <dgm:cxn modelId="{58FA8B54-9839-4E09-9043-0C98E492D418}" srcId="{6758A5AB-7BA3-42BF-8295-18F1769358FD}" destId="{9071AA4E-CF45-4B90-A2BA-9A39CD6B64B9}" srcOrd="2" destOrd="0" parTransId="{9509DB59-7AFE-4FC0-8110-CBEBB91B8294}" sibTransId="{334D72EE-F8BA-4816-B853-2EBAB6FBC1CF}"/>
    <dgm:cxn modelId="{0AE3EF77-7791-47E8-9CC0-B1BFFC6E6AC7}" type="presOf" srcId="{51A5E408-7563-4591-B747-541602EE75D9}" destId="{CEAFC5AB-0BDA-4E20-9F21-AC704CADD5B7}" srcOrd="0" destOrd="0" presId="urn:microsoft.com/office/officeart/2005/8/layout/pList1"/>
    <dgm:cxn modelId="{E7813958-C7FB-4515-B96F-499ABBBCA013}" type="presOf" srcId="{2528AC96-2F07-4C38-9504-61D338A66D58}" destId="{B5E50750-90C1-4C4B-A6D7-B4FA15DA83D7}" srcOrd="0" destOrd="0" presId="urn:microsoft.com/office/officeart/2005/8/layout/pList1"/>
    <dgm:cxn modelId="{19ABCD82-6A63-4421-9E3E-BEB83B3E4156}" srcId="{6758A5AB-7BA3-42BF-8295-18F1769358FD}" destId="{2528AC96-2F07-4C38-9504-61D338A66D58}" srcOrd="1" destOrd="0" parTransId="{9CB7C61E-530B-44A2-9A7E-14CBC720B27A}" sibTransId="{268ECC14-9F44-455A-829A-B976727A36FC}"/>
    <dgm:cxn modelId="{FA024C8D-4901-4A7B-B149-9B9B95EAE8AB}" type="presOf" srcId="{9071AA4E-CF45-4B90-A2BA-9A39CD6B64B9}" destId="{C160BC99-0BBE-403F-A8FF-A34430DB3B95}" srcOrd="0" destOrd="0" presId="urn:microsoft.com/office/officeart/2005/8/layout/pList1"/>
    <dgm:cxn modelId="{9215698E-021C-40DF-9A22-16AD4158F47E}" srcId="{6758A5AB-7BA3-42BF-8295-18F1769358FD}" destId="{F6822400-3E23-463A-BDE9-C239FF9FA76B}" srcOrd="5" destOrd="0" parTransId="{E5D9D4E5-A88A-421E-AD6A-62FE389415DB}" sibTransId="{51A5E408-7563-4591-B747-541602EE75D9}"/>
    <dgm:cxn modelId="{D8ACA49F-50B7-48A9-AA75-6C5A156C5F4E}" type="presOf" srcId="{4D6F1E4E-1B94-4D5A-9516-AD9978AA81E2}" destId="{DF086D57-46A3-4BA3-A5F3-31D39D212648}" srcOrd="0" destOrd="0" presId="urn:microsoft.com/office/officeart/2005/8/layout/pList1"/>
    <dgm:cxn modelId="{3E95F4A2-07EF-45C0-8C58-946284768AA5}" type="presOf" srcId="{268ECC14-9F44-455A-829A-B976727A36FC}" destId="{DBDEAF3C-4F16-452F-8FEB-E1AF278E5331}" srcOrd="0" destOrd="0" presId="urn:microsoft.com/office/officeart/2005/8/layout/pList1"/>
    <dgm:cxn modelId="{10B8C7A4-D0E8-41BE-8D34-619740D1CFF6}" type="presOf" srcId="{884EEB86-2A29-4192-94C1-9B4544BE5261}" destId="{A4D40CB4-30C4-4A2D-A0D6-4A50CDE4EC73}" srcOrd="0" destOrd="0" presId="urn:microsoft.com/office/officeart/2005/8/layout/pList1"/>
    <dgm:cxn modelId="{90E8FEA4-D114-43F7-BB60-AC7216E2A0CC}" type="presOf" srcId="{F6822400-3E23-463A-BDE9-C239FF9FA76B}" destId="{6ED84258-13DE-43E1-BC06-66CE96E0F783}" srcOrd="0" destOrd="0" presId="urn:microsoft.com/office/officeart/2005/8/layout/pList1"/>
    <dgm:cxn modelId="{045FB2AD-1860-4E0E-847E-C268365E6AD4}" type="presOf" srcId="{16DCE57B-BEA3-4626-BD18-92135C284E08}" destId="{EEF0535D-C07D-4C9D-A278-C541955E160B}" srcOrd="0" destOrd="0" presId="urn:microsoft.com/office/officeart/2005/8/layout/pList1"/>
    <dgm:cxn modelId="{95718C99-2E80-4DDF-BA0F-3B9D4D679A25}" type="presParOf" srcId="{FD0FD007-6BF0-478A-B6C1-69FE85E16AD4}" destId="{55577FFB-2BC1-4150-A281-8AE0C709A5DF}" srcOrd="0" destOrd="0" presId="urn:microsoft.com/office/officeart/2005/8/layout/pList1"/>
    <dgm:cxn modelId="{94D50FCA-DD67-4704-92BB-49B707541E29}" type="presParOf" srcId="{55577FFB-2BC1-4150-A281-8AE0C709A5DF}" destId="{E565ACD8-76B9-4F0B-9923-71AFC3FCE661}" srcOrd="0" destOrd="0" presId="urn:microsoft.com/office/officeart/2005/8/layout/pList1"/>
    <dgm:cxn modelId="{746AC404-4FE1-476E-B0A2-57850609A078}" type="presParOf" srcId="{55577FFB-2BC1-4150-A281-8AE0C709A5DF}" destId="{9355107A-0E53-41F0-A867-0641FF5D6B3F}" srcOrd="1" destOrd="0" presId="urn:microsoft.com/office/officeart/2005/8/layout/pList1"/>
    <dgm:cxn modelId="{89617BE1-09B0-4A1D-9571-E81220406349}" type="presParOf" srcId="{FD0FD007-6BF0-478A-B6C1-69FE85E16AD4}" destId="{3254D4C1-4808-4400-A84F-97B74F2F483C}" srcOrd="1" destOrd="0" presId="urn:microsoft.com/office/officeart/2005/8/layout/pList1"/>
    <dgm:cxn modelId="{A4708D98-990F-44DC-A414-7D91C9B4FCC4}" type="presParOf" srcId="{FD0FD007-6BF0-478A-B6C1-69FE85E16AD4}" destId="{652A7794-5485-4541-B044-7E9F71A29A3B}" srcOrd="2" destOrd="0" presId="urn:microsoft.com/office/officeart/2005/8/layout/pList1"/>
    <dgm:cxn modelId="{52B81A6F-C442-4E1E-85B8-56616EEBC9AD}" type="presParOf" srcId="{652A7794-5485-4541-B044-7E9F71A29A3B}" destId="{131009DB-F3FF-4F42-947A-66D9E859E498}" srcOrd="0" destOrd="0" presId="urn:microsoft.com/office/officeart/2005/8/layout/pList1"/>
    <dgm:cxn modelId="{E23B5A1E-EE22-4A9F-B995-B482E539B606}" type="presParOf" srcId="{652A7794-5485-4541-B044-7E9F71A29A3B}" destId="{B5E50750-90C1-4C4B-A6D7-B4FA15DA83D7}" srcOrd="1" destOrd="0" presId="urn:microsoft.com/office/officeart/2005/8/layout/pList1"/>
    <dgm:cxn modelId="{96113DB6-F53E-4555-9D7F-3A1912C03204}" type="presParOf" srcId="{FD0FD007-6BF0-478A-B6C1-69FE85E16AD4}" destId="{DBDEAF3C-4F16-452F-8FEB-E1AF278E5331}" srcOrd="3" destOrd="0" presId="urn:microsoft.com/office/officeart/2005/8/layout/pList1"/>
    <dgm:cxn modelId="{A65E4229-4169-4585-9BD6-032A5B146737}" type="presParOf" srcId="{FD0FD007-6BF0-478A-B6C1-69FE85E16AD4}" destId="{71D2855B-1FCF-43B9-90D6-91EFD2CC7691}" srcOrd="4" destOrd="0" presId="urn:microsoft.com/office/officeart/2005/8/layout/pList1"/>
    <dgm:cxn modelId="{10FE4D25-E7B9-4E86-9605-5C9BEC3FEABE}" type="presParOf" srcId="{71D2855B-1FCF-43B9-90D6-91EFD2CC7691}" destId="{94C165D6-700F-4F6F-B22F-E729AFCE6B01}" srcOrd="0" destOrd="0" presId="urn:microsoft.com/office/officeart/2005/8/layout/pList1"/>
    <dgm:cxn modelId="{941A1D26-5C90-42DD-91CA-D9C1A6254293}" type="presParOf" srcId="{71D2855B-1FCF-43B9-90D6-91EFD2CC7691}" destId="{C160BC99-0BBE-403F-A8FF-A34430DB3B95}" srcOrd="1" destOrd="0" presId="urn:microsoft.com/office/officeart/2005/8/layout/pList1"/>
    <dgm:cxn modelId="{907E917D-1AE8-4C76-9C88-B5064634D222}" type="presParOf" srcId="{FD0FD007-6BF0-478A-B6C1-69FE85E16AD4}" destId="{A344CD7B-DF8E-4AB1-8712-1C8C7D46FBFD}" srcOrd="5" destOrd="0" presId="urn:microsoft.com/office/officeart/2005/8/layout/pList1"/>
    <dgm:cxn modelId="{43A910EA-393D-4506-A1F7-ADE75F3967E9}" type="presParOf" srcId="{FD0FD007-6BF0-478A-B6C1-69FE85E16AD4}" destId="{7FF6B897-F4B7-4021-9917-A91B651A6809}" srcOrd="6" destOrd="0" presId="urn:microsoft.com/office/officeart/2005/8/layout/pList1"/>
    <dgm:cxn modelId="{4FE74F79-BE63-4695-B087-3385904B7FA3}" type="presParOf" srcId="{7FF6B897-F4B7-4021-9917-A91B651A6809}" destId="{BFE1316F-90A2-49F2-897F-AED3FCD5567C}" srcOrd="0" destOrd="0" presId="urn:microsoft.com/office/officeart/2005/8/layout/pList1"/>
    <dgm:cxn modelId="{B93E884B-AE29-436A-BD97-9258B3F078DC}" type="presParOf" srcId="{7FF6B897-F4B7-4021-9917-A91B651A6809}" destId="{EEF0535D-C07D-4C9D-A278-C541955E160B}" srcOrd="1" destOrd="0" presId="urn:microsoft.com/office/officeart/2005/8/layout/pList1"/>
    <dgm:cxn modelId="{3CC9CDDB-9391-4E29-A83A-77C2F4FA61A6}" type="presParOf" srcId="{FD0FD007-6BF0-478A-B6C1-69FE85E16AD4}" destId="{A4D40CB4-30C4-4A2D-A0D6-4A50CDE4EC73}" srcOrd="7" destOrd="0" presId="urn:microsoft.com/office/officeart/2005/8/layout/pList1"/>
    <dgm:cxn modelId="{39A35943-3BFF-4743-BAC3-6AF4858793DD}" type="presParOf" srcId="{FD0FD007-6BF0-478A-B6C1-69FE85E16AD4}" destId="{D9C92828-D8FA-46F8-889C-D21A6CF1F238}" srcOrd="8" destOrd="0" presId="urn:microsoft.com/office/officeart/2005/8/layout/pList1"/>
    <dgm:cxn modelId="{60D75216-2A15-466D-BFEA-03CB0B0F7573}" type="presParOf" srcId="{D9C92828-D8FA-46F8-889C-D21A6CF1F238}" destId="{F706018D-EEC1-44E6-A01E-783B13841C31}" srcOrd="0" destOrd="0" presId="urn:microsoft.com/office/officeart/2005/8/layout/pList1"/>
    <dgm:cxn modelId="{01B972F5-3896-4D40-8601-EBCEF3CFA3A7}" type="presParOf" srcId="{D9C92828-D8FA-46F8-889C-D21A6CF1F238}" destId="{1A163E9D-B4F2-4A37-9371-35D445EB3C2C}" srcOrd="1" destOrd="0" presId="urn:microsoft.com/office/officeart/2005/8/layout/pList1"/>
    <dgm:cxn modelId="{B18D5536-2A35-40B2-987C-4980FEE7F8E0}" type="presParOf" srcId="{FD0FD007-6BF0-478A-B6C1-69FE85E16AD4}" destId="{4ADF55C6-99A3-4D97-AD1F-761A74502301}" srcOrd="9" destOrd="0" presId="urn:microsoft.com/office/officeart/2005/8/layout/pList1"/>
    <dgm:cxn modelId="{1E627C33-BA71-4996-9F94-DFB42A69F51C}" type="presParOf" srcId="{FD0FD007-6BF0-478A-B6C1-69FE85E16AD4}" destId="{AFF262F1-7971-4B89-AEE7-A2CFE1DEBB9A}" srcOrd="10" destOrd="0" presId="urn:microsoft.com/office/officeart/2005/8/layout/pList1"/>
    <dgm:cxn modelId="{A2BDCCC9-8351-445F-8345-AAC1B1B436F3}" type="presParOf" srcId="{AFF262F1-7971-4B89-AEE7-A2CFE1DEBB9A}" destId="{94F9F9B1-4AC7-4FF7-B181-CF76E0B338B7}" srcOrd="0" destOrd="0" presId="urn:microsoft.com/office/officeart/2005/8/layout/pList1"/>
    <dgm:cxn modelId="{2BD933D6-29F1-4D5F-A761-3ABA359E1ADC}" type="presParOf" srcId="{AFF262F1-7971-4B89-AEE7-A2CFE1DEBB9A}" destId="{6ED84258-13DE-43E1-BC06-66CE96E0F783}" srcOrd="1" destOrd="0" presId="urn:microsoft.com/office/officeart/2005/8/layout/pList1"/>
    <dgm:cxn modelId="{19CBA508-4022-42D4-A5BC-DB555D0750E2}" type="presParOf" srcId="{FD0FD007-6BF0-478A-B6C1-69FE85E16AD4}" destId="{CEAFC5AB-0BDA-4E20-9F21-AC704CADD5B7}" srcOrd="11" destOrd="0" presId="urn:microsoft.com/office/officeart/2005/8/layout/pList1"/>
    <dgm:cxn modelId="{C546738F-6DA6-467B-B9BD-8133A8EB2783}" type="presParOf" srcId="{FD0FD007-6BF0-478A-B6C1-69FE85E16AD4}" destId="{B3CCEBD8-5D40-408B-BA32-1E179908A370}" srcOrd="12" destOrd="0" presId="urn:microsoft.com/office/officeart/2005/8/layout/pList1"/>
    <dgm:cxn modelId="{F7FA77AD-C67A-4820-B8C8-427CA9AA7895}" type="presParOf" srcId="{B3CCEBD8-5D40-408B-BA32-1E179908A370}" destId="{19C51EF4-C581-4AF4-BD39-73D381B74272}" srcOrd="0" destOrd="0" presId="urn:microsoft.com/office/officeart/2005/8/layout/pList1"/>
    <dgm:cxn modelId="{E60D3832-2AFF-49F1-ADFF-877053B2E2A1}" type="presParOf" srcId="{B3CCEBD8-5D40-408B-BA32-1E179908A370}" destId="{5AA3689A-E6DA-495F-8C12-25F774947ACA}" srcOrd="1" destOrd="0" presId="urn:microsoft.com/office/officeart/2005/8/layout/pList1"/>
    <dgm:cxn modelId="{8F35D48C-A025-43A4-BA17-CE5AA5B72E44}" type="presParOf" srcId="{FD0FD007-6BF0-478A-B6C1-69FE85E16AD4}" destId="{70B7D952-D959-4012-A374-0D0EBA1C4D28}" srcOrd="13" destOrd="0" presId="urn:microsoft.com/office/officeart/2005/8/layout/pList1"/>
    <dgm:cxn modelId="{3EEAE5A1-E504-49D8-B6CF-270FE45529FB}" type="presParOf" srcId="{FD0FD007-6BF0-478A-B6C1-69FE85E16AD4}" destId="{B670C35F-519A-44A2-9DE3-A60B48C50AC0}" srcOrd="14" destOrd="0" presId="urn:microsoft.com/office/officeart/2005/8/layout/pList1"/>
    <dgm:cxn modelId="{CB8013C8-AC16-4235-B5D2-B2F8BEAF1FC8}" type="presParOf" srcId="{B670C35F-519A-44A2-9DE3-A60B48C50AC0}" destId="{D306913B-4224-47E1-B1F3-1616436238EA}" srcOrd="0" destOrd="0" presId="urn:microsoft.com/office/officeart/2005/8/layout/pList1"/>
    <dgm:cxn modelId="{713C44A0-E92A-4E3E-A8F8-A1442B1E41EB}" type="presParOf" srcId="{B670C35F-519A-44A2-9DE3-A60B48C50AC0}" destId="{DF086D57-46A3-4BA3-A5F3-31D39D212648}" srcOrd="1" destOrd="0" presId="urn:microsoft.com/office/officeart/2005/8/layout/p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2850F0-02E9-458B-83E1-6DC06EB5DC7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8F9409-7331-4158-A9CB-96401DCF7845}">
      <dgm:prSet phldrT="[Text]" custT="1"/>
      <dgm:spPr/>
      <dgm:t>
        <a:bodyPr/>
        <a:lstStyle/>
        <a:p>
          <a:r>
            <a:rPr lang="en-US" sz="2800" dirty="0"/>
            <a:t>Clinical and technical expert(s)</a:t>
          </a:r>
        </a:p>
      </dgm:t>
    </dgm:pt>
    <dgm:pt modelId="{E32F80DF-22A3-494B-8C3B-966EBA61761C}" type="parTrans" cxnId="{DB68E5D0-5D86-458B-825E-66F09F0D351D}">
      <dgm:prSet/>
      <dgm:spPr/>
      <dgm:t>
        <a:bodyPr/>
        <a:lstStyle/>
        <a:p>
          <a:endParaRPr lang="en-US" sz="2800"/>
        </a:p>
      </dgm:t>
    </dgm:pt>
    <dgm:pt modelId="{C6062C03-CC59-4EF5-B9C7-11600D3E685C}" type="sibTrans" cxnId="{DB68E5D0-5D86-458B-825E-66F09F0D351D}">
      <dgm:prSet/>
      <dgm:spPr/>
      <dgm:t>
        <a:bodyPr/>
        <a:lstStyle/>
        <a:p>
          <a:endParaRPr lang="en-US" sz="2800"/>
        </a:p>
      </dgm:t>
    </dgm:pt>
    <dgm:pt modelId="{41F874F4-BFC9-410F-8B21-D204650027BF}">
      <dgm:prSet phldrT="[Text]" custT="1"/>
      <dgm:spPr/>
      <dgm:t>
        <a:bodyPr/>
        <a:lstStyle/>
        <a:p>
          <a:r>
            <a:rPr lang="en-US" sz="2800" dirty="0"/>
            <a:t>Knowledge and experience with the process</a:t>
          </a:r>
        </a:p>
      </dgm:t>
    </dgm:pt>
    <dgm:pt modelId="{2A99500F-3773-4456-9ACD-27A1D3F36342}" type="parTrans" cxnId="{0B0B1975-EDF9-4B6C-8342-9CEF33FA1F37}">
      <dgm:prSet/>
      <dgm:spPr/>
      <dgm:t>
        <a:bodyPr/>
        <a:lstStyle/>
        <a:p>
          <a:endParaRPr lang="en-US" sz="2800"/>
        </a:p>
      </dgm:t>
    </dgm:pt>
    <dgm:pt modelId="{433E6A78-6E59-455D-BF3E-346E96F3B053}" type="sibTrans" cxnId="{0B0B1975-EDF9-4B6C-8342-9CEF33FA1F37}">
      <dgm:prSet/>
      <dgm:spPr/>
      <dgm:t>
        <a:bodyPr/>
        <a:lstStyle/>
        <a:p>
          <a:endParaRPr lang="en-US" sz="2800"/>
        </a:p>
      </dgm:t>
    </dgm:pt>
    <dgm:pt modelId="{AA627473-37EC-4225-B4AE-F795EF031B48}">
      <dgm:prSet phldrT="[Text]" custT="1"/>
      <dgm:spPr/>
      <dgm:t>
        <a:bodyPr/>
        <a:lstStyle/>
        <a:p>
          <a:r>
            <a:rPr lang="en-US" sz="2800" dirty="0"/>
            <a:t>Team leader</a:t>
          </a:r>
        </a:p>
      </dgm:t>
    </dgm:pt>
    <dgm:pt modelId="{87A831CD-D4FA-4109-B0B5-AB1502AE7067}" type="parTrans" cxnId="{E2975D29-78FA-47C1-B0CF-1911A94A2C60}">
      <dgm:prSet/>
      <dgm:spPr/>
      <dgm:t>
        <a:bodyPr/>
        <a:lstStyle/>
        <a:p>
          <a:endParaRPr lang="en-US" sz="2800"/>
        </a:p>
      </dgm:t>
    </dgm:pt>
    <dgm:pt modelId="{0C1460B3-44C5-4DCA-879C-AD03ABBA876B}" type="sibTrans" cxnId="{E2975D29-78FA-47C1-B0CF-1911A94A2C60}">
      <dgm:prSet/>
      <dgm:spPr/>
      <dgm:t>
        <a:bodyPr/>
        <a:lstStyle/>
        <a:p>
          <a:endParaRPr lang="en-US" sz="2800"/>
        </a:p>
      </dgm:t>
    </dgm:pt>
    <dgm:pt modelId="{BDAB135A-2A81-4B31-B6D4-94536E8779C3}">
      <dgm:prSet phldrT="[Text]" custT="1"/>
      <dgm:spPr/>
      <dgm:t>
        <a:bodyPr/>
        <a:lstStyle/>
        <a:p>
          <a:r>
            <a:rPr lang="en-US" sz="2800" dirty="0"/>
            <a:t>Project sponsor</a:t>
          </a:r>
        </a:p>
      </dgm:t>
    </dgm:pt>
    <dgm:pt modelId="{8E8CAA94-2105-47FF-AE4F-A260E4FD4018}" type="parTrans" cxnId="{CB115B2B-571F-46E0-9B8C-9562BF95696D}">
      <dgm:prSet/>
      <dgm:spPr/>
      <dgm:t>
        <a:bodyPr/>
        <a:lstStyle/>
        <a:p>
          <a:endParaRPr lang="en-US" sz="2800"/>
        </a:p>
      </dgm:t>
    </dgm:pt>
    <dgm:pt modelId="{F0B22117-21A6-41C9-8783-DD97D67963B4}" type="sibTrans" cxnId="{CB115B2B-571F-46E0-9B8C-9562BF95696D}">
      <dgm:prSet/>
      <dgm:spPr/>
      <dgm:t>
        <a:bodyPr/>
        <a:lstStyle/>
        <a:p>
          <a:endParaRPr lang="en-US" sz="2800"/>
        </a:p>
      </dgm:t>
    </dgm:pt>
    <dgm:pt modelId="{D610EC4E-F5FB-4A08-A93E-48FE8154DA7E}">
      <dgm:prSet custT="1"/>
      <dgm:spPr/>
      <dgm:t>
        <a:bodyPr/>
        <a:lstStyle/>
        <a:p>
          <a:r>
            <a:rPr lang="en-US" sz="2800" dirty="0"/>
            <a:t>Improvement expert(s)</a:t>
          </a:r>
        </a:p>
      </dgm:t>
    </dgm:pt>
    <dgm:pt modelId="{E3892A9E-6CE0-498D-AD4A-9EEDBDCE71F7}" type="parTrans" cxnId="{7AD83953-1118-41D2-A352-5656CBEEAC16}">
      <dgm:prSet/>
      <dgm:spPr/>
      <dgm:t>
        <a:bodyPr/>
        <a:lstStyle/>
        <a:p>
          <a:endParaRPr lang="en-US" sz="2800"/>
        </a:p>
      </dgm:t>
    </dgm:pt>
    <dgm:pt modelId="{3395198F-5C04-4B18-B392-87DE8BBF74C9}" type="sibTrans" cxnId="{7AD83953-1118-41D2-A352-5656CBEEAC16}">
      <dgm:prSet/>
      <dgm:spPr/>
      <dgm:t>
        <a:bodyPr/>
        <a:lstStyle/>
        <a:p>
          <a:endParaRPr lang="en-US" sz="2800"/>
        </a:p>
      </dgm:t>
    </dgm:pt>
    <dgm:pt modelId="{48121D2E-0090-4C53-AF97-202B99D11EB4}">
      <dgm:prSet custT="1"/>
      <dgm:spPr/>
      <dgm:t>
        <a:bodyPr/>
        <a:lstStyle/>
        <a:p>
          <a:r>
            <a:rPr lang="en-US" sz="2800" dirty="0"/>
            <a:t>Customer, patient perspective</a:t>
          </a:r>
        </a:p>
      </dgm:t>
    </dgm:pt>
    <dgm:pt modelId="{84BD2AF2-F059-47D7-B6B0-A03FD1AE054B}" type="parTrans" cxnId="{E9B09F8F-37A4-4368-850D-FDEE79BC9D5F}">
      <dgm:prSet/>
      <dgm:spPr/>
      <dgm:t>
        <a:bodyPr/>
        <a:lstStyle/>
        <a:p>
          <a:endParaRPr lang="en-US" sz="2800"/>
        </a:p>
      </dgm:t>
    </dgm:pt>
    <dgm:pt modelId="{A019AA3D-9771-49A1-A2D8-643FAB8A41A4}" type="sibTrans" cxnId="{E9B09F8F-37A4-4368-850D-FDEE79BC9D5F}">
      <dgm:prSet/>
      <dgm:spPr/>
      <dgm:t>
        <a:bodyPr/>
        <a:lstStyle/>
        <a:p>
          <a:endParaRPr lang="en-US" sz="2800"/>
        </a:p>
      </dgm:t>
    </dgm:pt>
    <dgm:pt modelId="{D06CD74B-EDFC-45B4-AC13-DA4B5831A9FD}" type="pres">
      <dgm:prSet presAssocID="{1D2850F0-02E9-458B-83E1-6DC06EB5DC79}" presName="diagram" presStyleCnt="0">
        <dgm:presLayoutVars>
          <dgm:dir/>
          <dgm:resizeHandles val="exact"/>
        </dgm:presLayoutVars>
      </dgm:prSet>
      <dgm:spPr/>
    </dgm:pt>
    <dgm:pt modelId="{EB2CFDED-0605-427B-9D1E-8BAEF9ADAAB2}" type="pres">
      <dgm:prSet presAssocID="{BDAB135A-2A81-4B31-B6D4-94536E8779C3}" presName="node" presStyleLbl="node1" presStyleIdx="0" presStyleCnt="6">
        <dgm:presLayoutVars>
          <dgm:bulletEnabled val="1"/>
        </dgm:presLayoutVars>
      </dgm:prSet>
      <dgm:spPr/>
    </dgm:pt>
    <dgm:pt modelId="{09623E15-04B5-4AAC-B5A3-F92710E5ABE5}" type="pres">
      <dgm:prSet presAssocID="{F0B22117-21A6-41C9-8783-DD97D67963B4}" presName="sibTrans" presStyleCnt="0"/>
      <dgm:spPr/>
    </dgm:pt>
    <dgm:pt modelId="{F3413406-7481-4FE6-B93E-F2B1F3D11883}" type="pres">
      <dgm:prSet presAssocID="{AA627473-37EC-4225-B4AE-F795EF031B48}" presName="node" presStyleLbl="node1" presStyleIdx="1" presStyleCnt="6">
        <dgm:presLayoutVars>
          <dgm:bulletEnabled val="1"/>
        </dgm:presLayoutVars>
      </dgm:prSet>
      <dgm:spPr/>
    </dgm:pt>
    <dgm:pt modelId="{EE4D2D3B-084E-418E-9DE0-235944BD69D8}" type="pres">
      <dgm:prSet presAssocID="{0C1460B3-44C5-4DCA-879C-AD03ABBA876B}" presName="sibTrans" presStyleCnt="0"/>
      <dgm:spPr/>
    </dgm:pt>
    <dgm:pt modelId="{40DA4E45-F771-4AB6-89A6-AE6EAF6CA91A}" type="pres">
      <dgm:prSet presAssocID="{D610EC4E-F5FB-4A08-A93E-48FE8154DA7E}" presName="node" presStyleLbl="node1" presStyleIdx="2" presStyleCnt="6">
        <dgm:presLayoutVars>
          <dgm:bulletEnabled val="1"/>
        </dgm:presLayoutVars>
      </dgm:prSet>
      <dgm:spPr/>
    </dgm:pt>
    <dgm:pt modelId="{FC615E44-546B-4637-ADC9-32F760EB1CD0}" type="pres">
      <dgm:prSet presAssocID="{3395198F-5C04-4B18-B392-87DE8BBF74C9}" presName="sibTrans" presStyleCnt="0"/>
      <dgm:spPr/>
    </dgm:pt>
    <dgm:pt modelId="{8BB91501-2160-475A-AC8A-6D5E649EE5D5}" type="pres">
      <dgm:prSet presAssocID="{AE8F9409-7331-4158-A9CB-96401DCF7845}" presName="node" presStyleLbl="node1" presStyleIdx="3" presStyleCnt="6">
        <dgm:presLayoutVars>
          <dgm:bulletEnabled val="1"/>
        </dgm:presLayoutVars>
      </dgm:prSet>
      <dgm:spPr/>
    </dgm:pt>
    <dgm:pt modelId="{E4E15F1E-5CB8-4574-ACA7-5322021068FB}" type="pres">
      <dgm:prSet presAssocID="{C6062C03-CC59-4EF5-B9C7-11600D3E685C}" presName="sibTrans" presStyleCnt="0"/>
      <dgm:spPr/>
    </dgm:pt>
    <dgm:pt modelId="{6BD18F12-7AD3-4BFE-8C67-AFADE22AEBAC}" type="pres">
      <dgm:prSet presAssocID="{41F874F4-BFC9-410F-8B21-D204650027BF}" presName="node" presStyleLbl="node1" presStyleIdx="4" presStyleCnt="6">
        <dgm:presLayoutVars>
          <dgm:bulletEnabled val="1"/>
        </dgm:presLayoutVars>
      </dgm:prSet>
      <dgm:spPr/>
    </dgm:pt>
    <dgm:pt modelId="{4422D925-8B7E-4B60-95D3-D91B137C0FF8}" type="pres">
      <dgm:prSet presAssocID="{433E6A78-6E59-455D-BF3E-346E96F3B053}" presName="sibTrans" presStyleCnt="0"/>
      <dgm:spPr/>
    </dgm:pt>
    <dgm:pt modelId="{B7564C1E-6891-432A-B234-DB2D516BF5E6}" type="pres">
      <dgm:prSet presAssocID="{48121D2E-0090-4C53-AF97-202B99D11EB4}" presName="node" presStyleLbl="node1" presStyleIdx="5" presStyleCnt="6">
        <dgm:presLayoutVars>
          <dgm:bulletEnabled val="1"/>
        </dgm:presLayoutVars>
      </dgm:prSet>
      <dgm:spPr/>
    </dgm:pt>
  </dgm:ptLst>
  <dgm:cxnLst>
    <dgm:cxn modelId="{68F2FC13-27E3-4825-A0FB-D0A706B266E7}" type="presOf" srcId="{AE8F9409-7331-4158-A9CB-96401DCF7845}" destId="{8BB91501-2160-475A-AC8A-6D5E649EE5D5}" srcOrd="0" destOrd="0" presId="urn:microsoft.com/office/officeart/2005/8/layout/default"/>
    <dgm:cxn modelId="{E2975D29-78FA-47C1-B0CF-1911A94A2C60}" srcId="{1D2850F0-02E9-458B-83E1-6DC06EB5DC79}" destId="{AA627473-37EC-4225-B4AE-F795EF031B48}" srcOrd="1" destOrd="0" parTransId="{87A831CD-D4FA-4109-B0B5-AB1502AE7067}" sibTransId="{0C1460B3-44C5-4DCA-879C-AD03ABBA876B}"/>
    <dgm:cxn modelId="{CB115B2B-571F-46E0-9B8C-9562BF95696D}" srcId="{1D2850F0-02E9-458B-83E1-6DC06EB5DC79}" destId="{BDAB135A-2A81-4B31-B6D4-94536E8779C3}" srcOrd="0" destOrd="0" parTransId="{8E8CAA94-2105-47FF-AE4F-A260E4FD4018}" sibTransId="{F0B22117-21A6-41C9-8783-DD97D67963B4}"/>
    <dgm:cxn modelId="{50CD3F43-9794-422E-9BA4-634291C94018}" type="presOf" srcId="{BDAB135A-2A81-4B31-B6D4-94536E8779C3}" destId="{EB2CFDED-0605-427B-9D1E-8BAEF9ADAAB2}" srcOrd="0" destOrd="0" presId="urn:microsoft.com/office/officeart/2005/8/layout/default"/>
    <dgm:cxn modelId="{C5AA4568-14AA-4353-B036-6944D9F0C8A5}" type="presOf" srcId="{AA627473-37EC-4225-B4AE-F795EF031B48}" destId="{F3413406-7481-4FE6-B93E-F2B1F3D11883}" srcOrd="0" destOrd="0" presId="urn:microsoft.com/office/officeart/2005/8/layout/default"/>
    <dgm:cxn modelId="{7AD83953-1118-41D2-A352-5656CBEEAC16}" srcId="{1D2850F0-02E9-458B-83E1-6DC06EB5DC79}" destId="{D610EC4E-F5FB-4A08-A93E-48FE8154DA7E}" srcOrd="2" destOrd="0" parTransId="{E3892A9E-6CE0-498D-AD4A-9EEDBDCE71F7}" sibTransId="{3395198F-5C04-4B18-B392-87DE8BBF74C9}"/>
    <dgm:cxn modelId="{0B0B1975-EDF9-4B6C-8342-9CEF33FA1F37}" srcId="{1D2850F0-02E9-458B-83E1-6DC06EB5DC79}" destId="{41F874F4-BFC9-410F-8B21-D204650027BF}" srcOrd="4" destOrd="0" parTransId="{2A99500F-3773-4456-9ACD-27A1D3F36342}" sibTransId="{433E6A78-6E59-455D-BF3E-346E96F3B053}"/>
    <dgm:cxn modelId="{78C33087-EB8B-4E53-9941-3AC58BE5EB09}" type="presOf" srcId="{48121D2E-0090-4C53-AF97-202B99D11EB4}" destId="{B7564C1E-6891-432A-B234-DB2D516BF5E6}" srcOrd="0" destOrd="0" presId="urn:microsoft.com/office/officeart/2005/8/layout/default"/>
    <dgm:cxn modelId="{E9B09F8F-37A4-4368-850D-FDEE79BC9D5F}" srcId="{1D2850F0-02E9-458B-83E1-6DC06EB5DC79}" destId="{48121D2E-0090-4C53-AF97-202B99D11EB4}" srcOrd="5" destOrd="0" parTransId="{84BD2AF2-F059-47D7-B6B0-A03FD1AE054B}" sibTransId="{A019AA3D-9771-49A1-A2D8-643FAB8A41A4}"/>
    <dgm:cxn modelId="{A501B992-C103-4F0E-9DF4-ED99BE049C27}" type="presOf" srcId="{41F874F4-BFC9-410F-8B21-D204650027BF}" destId="{6BD18F12-7AD3-4BFE-8C67-AFADE22AEBAC}" srcOrd="0" destOrd="0" presId="urn:microsoft.com/office/officeart/2005/8/layout/default"/>
    <dgm:cxn modelId="{26CD0CB1-AA9A-4BE3-A675-3D810805AE8D}" type="presOf" srcId="{D610EC4E-F5FB-4A08-A93E-48FE8154DA7E}" destId="{40DA4E45-F771-4AB6-89A6-AE6EAF6CA91A}" srcOrd="0" destOrd="0" presId="urn:microsoft.com/office/officeart/2005/8/layout/default"/>
    <dgm:cxn modelId="{DB68E5D0-5D86-458B-825E-66F09F0D351D}" srcId="{1D2850F0-02E9-458B-83E1-6DC06EB5DC79}" destId="{AE8F9409-7331-4158-A9CB-96401DCF7845}" srcOrd="3" destOrd="0" parTransId="{E32F80DF-22A3-494B-8C3B-966EBA61761C}" sibTransId="{C6062C03-CC59-4EF5-B9C7-11600D3E685C}"/>
    <dgm:cxn modelId="{9D046BDB-75DA-4692-A8D5-187732DA0AEA}" type="presOf" srcId="{1D2850F0-02E9-458B-83E1-6DC06EB5DC79}" destId="{D06CD74B-EDFC-45B4-AC13-DA4B5831A9FD}" srcOrd="0" destOrd="0" presId="urn:microsoft.com/office/officeart/2005/8/layout/default"/>
    <dgm:cxn modelId="{4B7C8992-215F-4797-8409-093AAEB462EB}" type="presParOf" srcId="{D06CD74B-EDFC-45B4-AC13-DA4B5831A9FD}" destId="{EB2CFDED-0605-427B-9D1E-8BAEF9ADAAB2}" srcOrd="0" destOrd="0" presId="urn:microsoft.com/office/officeart/2005/8/layout/default"/>
    <dgm:cxn modelId="{0C333BB4-5021-4F61-9E42-1857B24B1318}" type="presParOf" srcId="{D06CD74B-EDFC-45B4-AC13-DA4B5831A9FD}" destId="{09623E15-04B5-4AAC-B5A3-F92710E5ABE5}" srcOrd="1" destOrd="0" presId="urn:microsoft.com/office/officeart/2005/8/layout/default"/>
    <dgm:cxn modelId="{CF26CB94-C4F4-4D29-8B68-C00D22537B31}" type="presParOf" srcId="{D06CD74B-EDFC-45B4-AC13-DA4B5831A9FD}" destId="{F3413406-7481-4FE6-B93E-F2B1F3D11883}" srcOrd="2" destOrd="0" presId="urn:microsoft.com/office/officeart/2005/8/layout/default"/>
    <dgm:cxn modelId="{C34ADDCE-737E-43CF-AAB2-519E22A0875F}" type="presParOf" srcId="{D06CD74B-EDFC-45B4-AC13-DA4B5831A9FD}" destId="{EE4D2D3B-084E-418E-9DE0-235944BD69D8}" srcOrd="3" destOrd="0" presId="urn:microsoft.com/office/officeart/2005/8/layout/default"/>
    <dgm:cxn modelId="{82D983BD-68DE-4802-8175-C12D49CE9797}" type="presParOf" srcId="{D06CD74B-EDFC-45B4-AC13-DA4B5831A9FD}" destId="{40DA4E45-F771-4AB6-89A6-AE6EAF6CA91A}" srcOrd="4" destOrd="0" presId="urn:microsoft.com/office/officeart/2005/8/layout/default"/>
    <dgm:cxn modelId="{969D8A2E-5659-439B-B864-030DA3B88C86}" type="presParOf" srcId="{D06CD74B-EDFC-45B4-AC13-DA4B5831A9FD}" destId="{FC615E44-546B-4637-ADC9-32F760EB1CD0}" srcOrd="5" destOrd="0" presId="urn:microsoft.com/office/officeart/2005/8/layout/default"/>
    <dgm:cxn modelId="{0C20C831-EDB1-45D0-B677-42D13F0ECCF5}" type="presParOf" srcId="{D06CD74B-EDFC-45B4-AC13-DA4B5831A9FD}" destId="{8BB91501-2160-475A-AC8A-6D5E649EE5D5}" srcOrd="6" destOrd="0" presId="urn:microsoft.com/office/officeart/2005/8/layout/default"/>
    <dgm:cxn modelId="{B128C619-0598-4C03-8AA8-9C6D98230EB7}" type="presParOf" srcId="{D06CD74B-EDFC-45B4-AC13-DA4B5831A9FD}" destId="{E4E15F1E-5CB8-4574-ACA7-5322021068FB}" srcOrd="7" destOrd="0" presId="urn:microsoft.com/office/officeart/2005/8/layout/default"/>
    <dgm:cxn modelId="{CC08AFD0-D585-4B3B-B0FC-9A8C7DE1F527}" type="presParOf" srcId="{D06CD74B-EDFC-45B4-AC13-DA4B5831A9FD}" destId="{6BD18F12-7AD3-4BFE-8C67-AFADE22AEBAC}" srcOrd="8" destOrd="0" presId="urn:microsoft.com/office/officeart/2005/8/layout/default"/>
    <dgm:cxn modelId="{004B4374-7D16-4017-86E1-51E19229D92A}" type="presParOf" srcId="{D06CD74B-EDFC-45B4-AC13-DA4B5831A9FD}" destId="{4422D925-8B7E-4B60-95D3-D91B137C0FF8}" srcOrd="9" destOrd="0" presId="urn:microsoft.com/office/officeart/2005/8/layout/default"/>
    <dgm:cxn modelId="{8AF5DCF2-50D5-455B-BE43-694B7EECEC35}" type="presParOf" srcId="{D06CD74B-EDFC-45B4-AC13-DA4B5831A9FD}" destId="{B7564C1E-6891-432A-B234-DB2D516BF5E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58A5AB-7BA3-42BF-8295-18F1769358F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3A1F43-9416-4156-AB6A-515B85F3876F}">
      <dgm:prSet phldrT="[Text]"/>
      <dgm:spPr/>
      <dgm:t>
        <a:bodyPr/>
        <a:lstStyle/>
        <a:p>
          <a:r>
            <a:rPr lang="en-US" b="1" dirty="0"/>
            <a:t>Policies</a:t>
          </a:r>
          <a:r>
            <a:rPr lang="en-US" b="0" dirty="0"/>
            <a:t> and practices</a:t>
          </a:r>
        </a:p>
      </dgm:t>
    </dgm:pt>
    <dgm:pt modelId="{6EAB96B0-BE0F-4107-8383-555C96216C79}" type="parTrans" cxnId="{9C7A2507-AE2B-455F-8F70-301D252F7487}">
      <dgm:prSet/>
      <dgm:spPr/>
      <dgm:t>
        <a:bodyPr/>
        <a:lstStyle/>
        <a:p>
          <a:endParaRPr lang="en-US"/>
        </a:p>
      </dgm:t>
    </dgm:pt>
    <dgm:pt modelId="{4DE2A7F6-03A3-48A1-8C1B-DB9ADE0B0873}" type="sibTrans" cxnId="{9C7A2507-AE2B-455F-8F70-301D252F7487}">
      <dgm:prSet/>
      <dgm:spPr/>
      <dgm:t>
        <a:bodyPr/>
        <a:lstStyle/>
        <a:p>
          <a:endParaRPr lang="en-US"/>
        </a:p>
      </dgm:t>
    </dgm:pt>
    <dgm:pt modelId="{2528AC96-2F07-4C38-9504-61D338A66D58}">
      <dgm:prSet phldrT="[Text]"/>
      <dgm:spPr/>
      <dgm:t>
        <a:bodyPr/>
        <a:lstStyle/>
        <a:p>
          <a:r>
            <a:rPr lang="en-US" b="1" dirty="0"/>
            <a:t>Resources</a:t>
          </a:r>
          <a:endParaRPr lang="en-US" b="0" dirty="0"/>
        </a:p>
      </dgm:t>
    </dgm:pt>
    <dgm:pt modelId="{9CB7C61E-530B-44A2-9A7E-14CBC720B27A}" type="parTrans" cxnId="{19ABCD82-6A63-4421-9E3E-BEB83B3E4156}">
      <dgm:prSet/>
      <dgm:spPr/>
      <dgm:t>
        <a:bodyPr/>
        <a:lstStyle/>
        <a:p>
          <a:endParaRPr lang="en-US"/>
        </a:p>
      </dgm:t>
    </dgm:pt>
    <dgm:pt modelId="{268ECC14-9F44-455A-829A-B976727A36FC}" type="sibTrans" cxnId="{19ABCD82-6A63-4421-9E3E-BEB83B3E4156}">
      <dgm:prSet/>
      <dgm:spPr/>
      <dgm:t>
        <a:bodyPr/>
        <a:lstStyle/>
        <a:p>
          <a:endParaRPr lang="en-US"/>
        </a:p>
      </dgm:t>
    </dgm:pt>
    <dgm:pt modelId="{9071AA4E-CF45-4B90-A2BA-9A39CD6B64B9}">
      <dgm:prSet/>
      <dgm:spPr/>
      <dgm:t>
        <a:bodyPr/>
        <a:lstStyle/>
        <a:p>
          <a:r>
            <a:rPr lang="en-US" b="1" dirty="0"/>
            <a:t>Senior leadership support</a:t>
          </a:r>
          <a:endParaRPr lang="en-US" dirty="0"/>
        </a:p>
      </dgm:t>
    </dgm:pt>
    <dgm:pt modelId="{9509DB59-7AFE-4FC0-8110-CBEBB91B8294}" type="parTrans" cxnId="{58FA8B54-9839-4E09-9043-0C98E492D418}">
      <dgm:prSet/>
      <dgm:spPr/>
      <dgm:t>
        <a:bodyPr/>
        <a:lstStyle/>
        <a:p>
          <a:endParaRPr lang="en-US"/>
        </a:p>
      </dgm:t>
    </dgm:pt>
    <dgm:pt modelId="{334D72EE-F8BA-4816-B853-2EBAB6FBC1CF}" type="sibTrans" cxnId="{58FA8B54-9839-4E09-9043-0C98E492D418}">
      <dgm:prSet/>
      <dgm:spPr/>
      <dgm:t>
        <a:bodyPr/>
        <a:lstStyle/>
        <a:p>
          <a:endParaRPr lang="en-US"/>
        </a:p>
      </dgm:t>
    </dgm:pt>
    <dgm:pt modelId="{16DCE57B-BEA3-4626-BD18-92135C284E08}">
      <dgm:prSet/>
      <dgm:spPr/>
      <dgm:t>
        <a:bodyPr/>
        <a:lstStyle/>
        <a:p>
          <a:r>
            <a:rPr lang="en-US" b="0" dirty="0"/>
            <a:t>Organizational and team </a:t>
          </a:r>
          <a:r>
            <a:rPr lang="en-US" b="1" dirty="0"/>
            <a:t>culture</a:t>
          </a:r>
        </a:p>
      </dgm:t>
    </dgm:pt>
    <dgm:pt modelId="{45EAEC4F-7CB2-4B6B-A9E9-D5CFDAB175BC}" type="parTrans" cxnId="{17883E30-53BE-4DCD-9CD9-49967817D014}">
      <dgm:prSet/>
      <dgm:spPr/>
      <dgm:t>
        <a:bodyPr/>
        <a:lstStyle/>
        <a:p>
          <a:endParaRPr lang="en-US"/>
        </a:p>
      </dgm:t>
    </dgm:pt>
    <dgm:pt modelId="{884EEB86-2A29-4192-94C1-9B4544BE5261}" type="sibTrans" cxnId="{17883E30-53BE-4DCD-9CD9-49967817D014}">
      <dgm:prSet/>
      <dgm:spPr/>
      <dgm:t>
        <a:bodyPr/>
        <a:lstStyle/>
        <a:p>
          <a:endParaRPr lang="en-US"/>
        </a:p>
      </dgm:t>
    </dgm:pt>
    <dgm:pt modelId="{FD0FD007-6BF0-478A-B6C1-69FE85E16AD4}" type="pres">
      <dgm:prSet presAssocID="{6758A5AB-7BA3-42BF-8295-18F1769358FD}" presName="Name0" presStyleCnt="0">
        <dgm:presLayoutVars>
          <dgm:dir/>
          <dgm:resizeHandles val="exact"/>
        </dgm:presLayoutVars>
      </dgm:prSet>
      <dgm:spPr/>
    </dgm:pt>
    <dgm:pt modelId="{55577FFB-2BC1-4150-A281-8AE0C709A5DF}" type="pres">
      <dgm:prSet presAssocID="{E33A1F43-9416-4156-AB6A-515B85F3876F}" presName="compNode" presStyleCnt="0"/>
      <dgm:spPr/>
    </dgm:pt>
    <dgm:pt modelId="{E565ACD8-76B9-4F0B-9923-71AFC3FCE661}" type="pres">
      <dgm:prSet presAssocID="{E33A1F43-9416-4156-AB6A-515B85F3876F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740" t="-11337" r="7740" b="-11337"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9355107A-0E53-41F0-A867-0641FF5D6B3F}" type="pres">
      <dgm:prSet presAssocID="{E33A1F43-9416-4156-AB6A-515B85F3876F}" presName="textRect" presStyleLbl="revTx" presStyleIdx="0" presStyleCnt="4">
        <dgm:presLayoutVars>
          <dgm:bulletEnabled val="1"/>
        </dgm:presLayoutVars>
      </dgm:prSet>
      <dgm:spPr/>
    </dgm:pt>
    <dgm:pt modelId="{3254D4C1-4808-4400-A84F-97B74F2F483C}" type="pres">
      <dgm:prSet presAssocID="{4DE2A7F6-03A3-48A1-8C1B-DB9ADE0B0873}" presName="sibTrans" presStyleLbl="sibTrans2D1" presStyleIdx="0" presStyleCnt="0"/>
      <dgm:spPr/>
    </dgm:pt>
    <dgm:pt modelId="{652A7794-5485-4541-B044-7E9F71A29A3B}" type="pres">
      <dgm:prSet presAssocID="{2528AC96-2F07-4C38-9504-61D338A66D58}" presName="compNode" presStyleCnt="0"/>
      <dgm:spPr/>
    </dgm:pt>
    <dgm:pt modelId="{131009DB-F3FF-4F42-947A-66D9E859E498}" type="pres">
      <dgm:prSet presAssocID="{2528AC96-2F07-4C38-9504-61D338A66D58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740" t="-11337" r="7740" b="-11337"/>
          </a:stretch>
        </a:blipFill>
      </dgm:spPr>
      <dgm:extLst>
        <a:ext uri="{E40237B7-FDA0-4F09-8148-C483321AD2D9}">
          <dgm14:cNvPr xmlns:dgm14="http://schemas.microsoft.com/office/drawing/2010/diagram" id="0" name="" descr="Hourglass Full with solid fill"/>
        </a:ext>
      </dgm:extLst>
    </dgm:pt>
    <dgm:pt modelId="{B5E50750-90C1-4C4B-A6D7-B4FA15DA83D7}" type="pres">
      <dgm:prSet presAssocID="{2528AC96-2F07-4C38-9504-61D338A66D58}" presName="textRect" presStyleLbl="revTx" presStyleIdx="1" presStyleCnt="4">
        <dgm:presLayoutVars>
          <dgm:bulletEnabled val="1"/>
        </dgm:presLayoutVars>
      </dgm:prSet>
      <dgm:spPr/>
    </dgm:pt>
    <dgm:pt modelId="{DBDEAF3C-4F16-452F-8FEB-E1AF278E5331}" type="pres">
      <dgm:prSet presAssocID="{268ECC14-9F44-455A-829A-B976727A36FC}" presName="sibTrans" presStyleLbl="sibTrans2D1" presStyleIdx="0" presStyleCnt="0"/>
      <dgm:spPr/>
    </dgm:pt>
    <dgm:pt modelId="{71D2855B-1FCF-43B9-90D6-91EFD2CC7691}" type="pres">
      <dgm:prSet presAssocID="{9071AA4E-CF45-4B90-A2BA-9A39CD6B64B9}" presName="compNode" presStyleCnt="0"/>
      <dgm:spPr/>
    </dgm:pt>
    <dgm:pt modelId="{94C165D6-700F-4F6F-B22F-E729AFCE6B01}" type="pres">
      <dgm:prSet presAssocID="{9071AA4E-CF45-4B90-A2BA-9A39CD6B64B9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7740" t="-11337" r="7740" b="-11337"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C160BC99-0BBE-403F-A8FF-A34430DB3B95}" type="pres">
      <dgm:prSet presAssocID="{9071AA4E-CF45-4B90-A2BA-9A39CD6B64B9}" presName="textRect" presStyleLbl="revTx" presStyleIdx="2" presStyleCnt="4">
        <dgm:presLayoutVars>
          <dgm:bulletEnabled val="1"/>
        </dgm:presLayoutVars>
      </dgm:prSet>
      <dgm:spPr/>
    </dgm:pt>
    <dgm:pt modelId="{A344CD7B-DF8E-4AB1-8712-1C8C7D46FBFD}" type="pres">
      <dgm:prSet presAssocID="{334D72EE-F8BA-4816-B853-2EBAB6FBC1CF}" presName="sibTrans" presStyleLbl="sibTrans2D1" presStyleIdx="0" presStyleCnt="0"/>
      <dgm:spPr/>
    </dgm:pt>
    <dgm:pt modelId="{7FF6B897-F4B7-4021-9917-A91B651A6809}" type="pres">
      <dgm:prSet presAssocID="{16DCE57B-BEA3-4626-BD18-92135C284E08}" presName="compNode" presStyleCnt="0"/>
      <dgm:spPr/>
    </dgm:pt>
    <dgm:pt modelId="{BFE1316F-90A2-49F2-897F-AED3FCD5567C}" type="pres">
      <dgm:prSet presAssocID="{16DCE57B-BEA3-4626-BD18-92135C284E08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7740" t="-11337" r="7740" b="-11337"/>
          </a:stretch>
        </a:blipFill>
      </dgm:spPr>
      <dgm:extLst>
        <a:ext uri="{E40237B7-FDA0-4F09-8148-C483321AD2D9}">
          <dgm14:cNvPr xmlns:dgm14="http://schemas.microsoft.com/office/drawing/2010/diagram" id="0" name="" descr="Star with solid fill"/>
        </a:ext>
      </dgm:extLst>
    </dgm:pt>
    <dgm:pt modelId="{EEF0535D-C07D-4C9D-A278-C541955E160B}" type="pres">
      <dgm:prSet presAssocID="{16DCE57B-BEA3-4626-BD18-92135C284E08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C7A2507-AE2B-455F-8F70-301D252F7487}" srcId="{6758A5AB-7BA3-42BF-8295-18F1769358FD}" destId="{E33A1F43-9416-4156-AB6A-515B85F3876F}" srcOrd="0" destOrd="0" parTransId="{6EAB96B0-BE0F-4107-8383-555C96216C79}" sibTransId="{4DE2A7F6-03A3-48A1-8C1B-DB9ADE0B0873}"/>
    <dgm:cxn modelId="{311CB81D-1170-40BA-ADC6-B413B7B2E8F7}" type="presOf" srcId="{334D72EE-F8BA-4816-B853-2EBAB6FBC1CF}" destId="{A344CD7B-DF8E-4AB1-8712-1C8C7D46FBFD}" srcOrd="0" destOrd="0" presId="urn:microsoft.com/office/officeart/2005/8/layout/pList1"/>
    <dgm:cxn modelId="{4E145222-25E3-497B-A72C-2E707191641A}" type="presOf" srcId="{6758A5AB-7BA3-42BF-8295-18F1769358FD}" destId="{FD0FD007-6BF0-478A-B6C1-69FE85E16AD4}" srcOrd="0" destOrd="0" presId="urn:microsoft.com/office/officeart/2005/8/layout/pList1"/>
    <dgm:cxn modelId="{B99E6125-011D-4FFF-9963-7F56D1389BF2}" type="presOf" srcId="{E33A1F43-9416-4156-AB6A-515B85F3876F}" destId="{9355107A-0E53-41F0-A867-0641FF5D6B3F}" srcOrd="0" destOrd="0" presId="urn:microsoft.com/office/officeart/2005/8/layout/pList1"/>
    <dgm:cxn modelId="{17883E30-53BE-4DCD-9CD9-49967817D014}" srcId="{6758A5AB-7BA3-42BF-8295-18F1769358FD}" destId="{16DCE57B-BEA3-4626-BD18-92135C284E08}" srcOrd="3" destOrd="0" parTransId="{45EAEC4F-7CB2-4B6B-A9E9-D5CFDAB175BC}" sibTransId="{884EEB86-2A29-4192-94C1-9B4544BE5261}"/>
    <dgm:cxn modelId="{39943B67-657E-4FCF-A9C4-3FFAA3B79EDE}" type="presOf" srcId="{4DE2A7F6-03A3-48A1-8C1B-DB9ADE0B0873}" destId="{3254D4C1-4808-4400-A84F-97B74F2F483C}" srcOrd="0" destOrd="0" presId="urn:microsoft.com/office/officeart/2005/8/layout/pList1"/>
    <dgm:cxn modelId="{58FA8B54-9839-4E09-9043-0C98E492D418}" srcId="{6758A5AB-7BA3-42BF-8295-18F1769358FD}" destId="{9071AA4E-CF45-4B90-A2BA-9A39CD6B64B9}" srcOrd="2" destOrd="0" parTransId="{9509DB59-7AFE-4FC0-8110-CBEBB91B8294}" sibTransId="{334D72EE-F8BA-4816-B853-2EBAB6FBC1CF}"/>
    <dgm:cxn modelId="{E7813958-C7FB-4515-B96F-499ABBBCA013}" type="presOf" srcId="{2528AC96-2F07-4C38-9504-61D338A66D58}" destId="{B5E50750-90C1-4C4B-A6D7-B4FA15DA83D7}" srcOrd="0" destOrd="0" presId="urn:microsoft.com/office/officeart/2005/8/layout/pList1"/>
    <dgm:cxn modelId="{19ABCD82-6A63-4421-9E3E-BEB83B3E4156}" srcId="{6758A5AB-7BA3-42BF-8295-18F1769358FD}" destId="{2528AC96-2F07-4C38-9504-61D338A66D58}" srcOrd="1" destOrd="0" parTransId="{9CB7C61E-530B-44A2-9A7E-14CBC720B27A}" sibTransId="{268ECC14-9F44-455A-829A-B976727A36FC}"/>
    <dgm:cxn modelId="{FA024C8D-4901-4A7B-B149-9B9B95EAE8AB}" type="presOf" srcId="{9071AA4E-CF45-4B90-A2BA-9A39CD6B64B9}" destId="{C160BC99-0BBE-403F-A8FF-A34430DB3B95}" srcOrd="0" destOrd="0" presId="urn:microsoft.com/office/officeart/2005/8/layout/pList1"/>
    <dgm:cxn modelId="{3E95F4A2-07EF-45C0-8C58-946284768AA5}" type="presOf" srcId="{268ECC14-9F44-455A-829A-B976727A36FC}" destId="{DBDEAF3C-4F16-452F-8FEB-E1AF278E5331}" srcOrd="0" destOrd="0" presId="urn:microsoft.com/office/officeart/2005/8/layout/pList1"/>
    <dgm:cxn modelId="{045FB2AD-1860-4E0E-847E-C268365E6AD4}" type="presOf" srcId="{16DCE57B-BEA3-4626-BD18-92135C284E08}" destId="{EEF0535D-C07D-4C9D-A278-C541955E160B}" srcOrd="0" destOrd="0" presId="urn:microsoft.com/office/officeart/2005/8/layout/pList1"/>
    <dgm:cxn modelId="{95718C99-2E80-4DDF-BA0F-3B9D4D679A25}" type="presParOf" srcId="{FD0FD007-6BF0-478A-B6C1-69FE85E16AD4}" destId="{55577FFB-2BC1-4150-A281-8AE0C709A5DF}" srcOrd="0" destOrd="0" presId="urn:microsoft.com/office/officeart/2005/8/layout/pList1"/>
    <dgm:cxn modelId="{94D50FCA-DD67-4704-92BB-49B707541E29}" type="presParOf" srcId="{55577FFB-2BC1-4150-A281-8AE0C709A5DF}" destId="{E565ACD8-76B9-4F0B-9923-71AFC3FCE661}" srcOrd="0" destOrd="0" presId="urn:microsoft.com/office/officeart/2005/8/layout/pList1"/>
    <dgm:cxn modelId="{746AC404-4FE1-476E-B0A2-57850609A078}" type="presParOf" srcId="{55577FFB-2BC1-4150-A281-8AE0C709A5DF}" destId="{9355107A-0E53-41F0-A867-0641FF5D6B3F}" srcOrd="1" destOrd="0" presId="urn:microsoft.com/office/officeart/2005/8/layout/pList1"/>
    <dgm:cxn modelId="{89617BE1-09B0-4A1D-9571-E81220406349}" type="presParOf" srcId="{FD0FD007-6BF0-478A-B6C1-69FE85E16AD4}" destId="{3254D4C1-4808-4400-A84F-97B74F2F483C}" srcOrd="1" destOrd="0" presId="urn:microsoft.com/office/officeart/2005/8/layout/pList1"/>
    <dgm:cxn modelId="{A4708D98-990F-44DC-A414-7D91C9B4FCC4}" type="presParOf" srcId="{FD0FD007-6BF0-478A-B6C1-69FE85E16AD4}" destId="{652A7794-5485-4541-B044-7E9F71A29A3B}" srcOrd="2" destOrd="0" presId="urn:microsoft.com/office/officeart/2005/8/layout/pList1"/>
    <dgm:cxn modelId="{52B81A6F-C442-4E1E-85B8-56616EEBC9AD}" type="presParOf" srcId="{652A7794-5485-4541-B044-7E9F71A29A3B}" destId="{131009DB-F3FF-4F42-947A-66D9E859E498}" srcOrd="0" destOrd="0" presId="urn:microsoft.com/office/officeart/2005/8/layout/pList1"/>
    <dgm:cxn modelId="{E23B5A1E-EE22-4A9F-B995-B482E539B606}" type="presParOf" srcId="{652A7794-5485-4541-B044-7E9F71A29A3B}" destId="{B5E50750-90C1-4C4B-A6D7-B4FA15DA83D7}" srcOrd="1" destOrd="0" presId="urn:microsoft.com/office/officeart/2005/8/layout/pList1"/>
    <dgm:cxn modelId="{96113DB6-F53E-4555-9D7F-3A1912C03204}" type="presParOf" srcId="{FD0FD007-6BF0-478A-B6C1-69FE85E16AD4}" destId="{DBDEAF3C-4F16-452F-8FEB-E1AF278E5331}" srcOrd="3" destOrd="0" presId="urn:microsoft.com/office/officeart/2005/8/layout/pList1"/>
    <dgm:cxn modelId="{A65E4229-4169-4585-9BD6-032A5B146737}" type="presParOf" srcId="{FD0FD007-6BF0-478A-B6C1-69FE85E16AD4}" destId="{71D2855B-1FCF-43B9-90D6-91EFD2CC7691}" srcOrd="4" destOrd="0" presId="urn:microsoft.com/office/officeart/2005/8/layout/pList1"/>
    <dgm:cxn modelId="{10FE4D25-E7B9-4E86-9605-5C9BEC3FEABE}" type="presParOf" srcId="{71D2855B-1FCF-43B9-90D6-91EFD2CC7691}" destId="{94C165D6-700F-4F6F-B22F-E729AFCE6B01}" srcOrd="0" destOrd="0" presId="urn:microsoft.com/office/officeart/2005/8/layout/pList1"/>
    <dgm:cxn modelId="{941A1D26-5C90-42DD-91CA-D9C1A6254293}" type="presParOf" srcId="{71D2855B-1FCF-43B9-90D6-91EFD2CC7691}" destId="{C160BC99-0BBE-403F-A8FF-A34430DB3B95}" srcOrd="1" destOrd="0" presId="urn:microsoft.com/office/officeart/2005/8/layout/pList1"/>
    <dgm:cxn modelId="{907E917D-1AE8-4C76-9C88-B5064634D222}" type="presParOf" srcId="{FD0FD007-6BF0-478A-B6C1-69FE85E16AD4}" destId="{A344CD7B-DF8E-4AB1-8712-1C8C7D46FBFD}" srcOrd="5" destOrd="0" presId="urn:microsoft.com/office/officeart/2005/8/layout/pList1"/>
    <dgm:cxn modelId="{43A910EA-393D-4506-A1F7-ADE75F3967E9}" type="presParOf" srcId="{FD0FD007-6BF0-478A-B6C1-69FE85E16AD4}" destId="{7FF6B897-F4B7-4021-9917-A91B651A6809}" srcOrd="6" destOrd="0" presId="urn:microsoft.com/office/officeart/2005/8/layout/pList1"/>
    <dgm:cxn modelId="{4FE74F79-BE63-4695-B087-3385904B7FA3}" type="presParOf" srcId="{7FF6B897-F4B7-4021-9917-A91B651A6809}" destId="{BFE1316F-90A2-49F2-897F-AED3FCD5567C}" srcOrd="0" destOrd="0" presId="urn:microsoft.com/office/officeart/2005/8/layout/pList1"/>
    <dgm:cxn modelId="{B93E884B-AE29-436A-BD97-9258B3F078DC}" type="presParOf" srcId="{7FF6B897-F4B7-4021-9917-A91B651A6809}" destId="{EEF0535D-C07D-4C9D-A278-C541955E160B}" srcOrd="1" destOrd="0" presId="urn:microsoft.com/office/officeart/2005/8/layout/p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46925-6EEC-4275-BD69-B28F791160B5}">
      <dsp:nvSpPr>
        <dsp:cNvPr id="0" name=""/>
        <dsp:cNvSpPr/>
      </dsp:nvSpPr>
      <dsp:spPr>
        <a:xfrm>
          <a:off x="4352" y="24997"/>
          <a:ext cx="2071263" cy="142710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5853" r="585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68DF1-9F4A-477E-BBB6-672285673431}">
      <dsp:nvSpPr>
        <dsp:cNvPr id="0" name=""/>
        <dsp:cNvSpPr/>
      </dsp:nvSpPr>
      <dsp:spPr>
        <a:xfrm>
          <a:off x="4352" y="1452097"/>
          <a:ext cx="2071263" cy="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Capability</a:t>
          </a:r>
        </a:p>
      </dsp:txBody>
      <dsp:txXfrm>
        <a:off x="4352" y="1452097"/>
        <a:ext cx="2071263" cy="768438"/>
      </dsp:txXfrm>
    </dsp:sp>
    <dsp:sp modelId="{F2B3DEFE-84CC-49BF-AF3A-97BD2A2DE8AE}">
      <dsp:nvSpPr>
        <dsp:cNvPr id="0" name=""/>
        <dsp:cNvSpPr/>
      </dsp:nvSpPr>
      <dsp:spPr>
        <a:xfrm>
          <a:off x="2282829" y="24997"/>
          <a:ext cx="2071263" cy="142710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853" r="585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69A79-EFD0-4294-BB15-296BE1713B83}">
      <dsp:nvSpPr>
        <dsp:cNvPr id="0" name=""/>
        <dsp:cNvSpPr/>
      </dsp:nvSpPr>
      <dsp:spPr>
        <a:xfrm>
          <a:off x="2282829" y="1452097"/>
          <a:ext cx="2071263" cy="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Cooperation</a:t>
          </a:r>
        </a:p>
      </dsp:txBody>
      <dsp:txXfrm>
        <a:off x="2282829" y="1452097"/>
        <a:ext cx="2071263" cy="768438"/>
      </dsp:txXfrm>
    </dsp:sp>
    <dsp:sp modelId="{7713367B-EBE9-455E-A21B-37FF5A347CE3}">
      <dsp:nvSpPr>
        <dsp:cNvPr id="0" name=""/>
        <dsp:cNvSpPr/>
      </dsp:nvSpPr>
      <dsp:spPr>
        <a:xfrm>
          <a:off x="4561306" y="24997"/>
          <a:ext cx="2071263" cy="142710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5853" r="585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96F1-AC9E-42C4-B9D0-4F7EA19C6289}">
      <dsp:nvSpPr>
        <dsp:cNvPr id="0" name=""/>
        <dsp:cNvSpPr/>
      </dsp:nvSpPr>
      <dsp:spPr>
        <a:xfrm>
          <a:off x="4561306" y="1452097"/>
          <a:ext cx="2071263" cy="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Coordination</a:t>
          </a:r>
        </a:p>
      </dsp:txBody>
      <dsp:txXfrm>
        <a:off x="4561306" y="1452097"/>
        <a:ext cx="2071263" cy="768438"/>
      </dsp:txXfrm>
    </dsp:sp>
    <dsp:sp modelId="{868320A2-D82C-4B29-8FB5-677C1474C19D}">
      <dsp:nvSpPr>
        <dsp:cNvPr id="0" name=""/>
        <dsp:cNvSpPr/>
      </dsp:nvSpPr>
      <dsp:spPr>
        <a:xfrm>
          <a:off x="6839783" y="24997"/>
          <a:ext cx="2071263" cy="142710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5853" r="585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5902D-D732-43F5-8D4F-5323E85B1048}">
      <dsp:nvSpPr>
        <dsp:cNvPr id="0" name=""/>
        <dsp:cNvSpPr/>
      </dsp:nvSpPr>
      <dsp:spPr>
        <a:xfrm>
          <a:off x="6839783" y="1452097"/>
          <a:ext cx="2071263" cy="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Communication</a:t>
          </a:r>
        </a:p>
      </dsp:txBody>
      <dsp:txXfrm>
        <a:off x="6839783" y="1452097"/>
        <a:ext cx="2071263" cy="768438"/>
      </dsp:txXfrm>
    </dsp:sp>
    <dsp:sp modelId="{3B19EEE4-73CD-479C-8D68-CB4E74DC84F6}">
      <dsp:nvSpPr>
        <dsp:cNvPr id="0" name=""/>
        <dsp:cNvSpPr/>
      </dsp:nvSpPr>
      <dsp:spPr>
        <a:xfrm>
          <a:off x="1143591" y="2427663"/>
          <a:ext cx="2071263" cy="1427100"/>
        </a:xfrm>
        <a:prstGeom prst="roundRect">
          <a:avLst/>
        </a:prstGeom>
        <a:blipFill dpi="0" rotWithShape="1"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5853" r="585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70961-76F9-446B-BB7D-971FCD91E3E5}">
      <dsp:nvSpPr>
        <dsp:cNvPr id="0" name=""/>
        <dsp:cNvSpPr/>
      </dsp:nvSpPr>
      <dsp:spPr>
        <a:xfrm>
          <a:off x="1143591" y="3854763"/>
          <a:ext cx="2071263" cy="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Cognition</a:t>
          </a:r>
        </a:p>
      </dsp:txBody>
      <dsp:txXfrm>
        <a:off x="1143591" y="3854763"/>
        <a:ext cx="2071263" cy="768438"/>
      </dsp:txXfrm>
    </dsp:sp>
    <dsp:sp modelId="{64E158F1-5F70-4D06-816F-1D907ECBCD63}">
      <dsp:nvSpPr>
        <dsp:cNvPr id="0" name=""/>
        <dsp:cNvSpPr/>
      </dsp:nvSpPr>
      <dsp:spPr>
        <a:xfrm>
          <a:off x="3422068" y="2427663"/>
          <a:ext cx="2071263" cy="1427100"/>
        </a:xfrm>
        <a:prstGeom prst="roundRect">
          <a:avLst/>
        </a:prstGeom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5853" r="585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BC26F-B890-4594-BDD6-D63D161915DB}">
      <dsp:nvSpPr>
        <dsp:cNvPr id="0" name=""/>
        <dsp:cNvSpPr/>
      </dsp:nvSpPr>
      <dsp:spPr>
        <a:xfrm>
          <a:off x="3422068" y="3854763"/>
          <a:ext cx="2071263" cy="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Conditions</a:t>
          </a:r>
        </a:p>
      </dsp:txBody>
      <dsp:txXfrm>
        <a:off x="3422068" y="3854763"/>
        <a:ext cx="2071263" cy="768438"/>
      </dsp:txXfrm>
    </dsp:sp>
    <dsp:sp modelId="{4F5920E4-2C24-4657-8B8C-7F899FAB267B}">
      <dsp:nvSpPr>
        <dsp:cNvPr id="0" name=""/>
        <dsp:cNvSpPr/>
      </dsp:nvSpPr>
      <dsp:spPr>
        <a:xfrm>
          <a:off x="5700545" y="2427663"/>
          <a:ext cx="2071263" cy="1427100"/>
        </a:xfrm>
        <a:prstGeom prst="roundRect">
          <a:avLst/>
        </a:prstGeom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5853" r="585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EA487-D583-4B02-9B58-4FFFFE21AFDD}">
      <dsp:nvSpPr>
        <dsp:cNvPr id="0" name=""/>
        <dsp:cNvSpPr/>
      </dsp:nvSpPr>
      <dsp:spPr>
        <a:xfrm>
          <a:off x="5700545" y="3854763"/>
          <a:ext cx="2071263" cy="76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Coaching</a:t>
          </a:r>
        </a:p>
      </dsp:txBody>
      <dsp:txXfrm>
        <a:off x="5700545" y="3854763"/>
        <a:ext cx="2071263" cy="7684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E454B-46BD-4D39-B0E4-5B6207EDE44C}">
      <dsp:nvSpPr>
        <dsp:cNvPr id="0" name=""/>
        <dsp:cNvSpPr/>
      </dsp:nvSpPr>
      <dsp:spPr>
        <a:xfrm>
          <a:off x="0" y="386"/>
          <a:ext cx="8229600" cy="532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885C4-6AD0-47A1-ABDB-449A6BC025B4}">
      <dsp:nvSpPr>
        <dsp:cNvPr id="0" name=""/>
        <dsp:cNvSpPr/>
      </dsp:nvSpPr>
      <dsp:spPr>
        <a:xfrm>
          <a:off x="161043" y="120171"/>
          <a:ext cx="292806" cy="2928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94E2E-8F2B-4C16-9E04-17A79D033A2F}">
      <dsp:nvSpPr>
        <dsp:cNvPr id="0" name=""/>
        <dsp:cNvSpPr/>
      </dsp:nvSpPr>
      <dsp:spPr>
        <a:xfrm>
          <a:off x="614893" y="386"/>
          <a:ext cx="76147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Align QI projects with priorities and strategic goals </a:t>
          </a:r>
        </a:p>
      </dsp:txBody>
      <dsp:txXfrm>
        <a:off x="614893" y="386"/>
        <a:ext cx="7614706" cy="532375"/>
      </dsp:txXfrm>
    </dsp:sp>
    <dsp:sp modelId="{848BDE9E-C686-4367-93B7-03E59F4223CC}">
      <dsp:nvSpPr>
        <dsp:cNvPr id="0" name=""/>
        <dsp:cNvSpPr/>
      </dsp:nvSpPr>
      <dsp:spPr>
        <a:xfrm>
          <a:off x="0" y="665855"/>
          <a:ext cx="8229600" cy="532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7DBFD-C2F3-407C-BD33-64689ECBE9CB}">
      <dsp:nvSpPr>
        <dsp:cNvPr id="0" name=""/>
        <dsp:cNvSpPr/>
      </dsp:nvSpPr>
      <dsp:spPr>
        <a:xfrm>
          <a:off x="161043" y="785640"/>
          <a:ext cx="292806" cy="2928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0B6BF-861A-4E2A-BDD7-364F652BFA69}">
      <dsp:nvSpPr>
        <dsp:cNvPr id="0" name=""/>
        <dsp:cNvSpPr/>
      </dsp:nvSpPr>
      <dsp:spPr>
        <a:xfrm>
          <a:off x="614893" y="665855"/>
          <a:ext cx="76147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 clear standards and expectations for how the team will work together</a:t>
          </a:r>
        </a:p>
      </dsp:txBody>
      <dsp:txXfrm>
        <a:off x="614893" y="665855"/>
        <a:ext cx="7614706" cy="532375"/>
      </dsp:txXfrm>
    </dsp:sp>
    <dsp:sp modelId="{5096C879-4AE0-466C-9D31-31B8710F83EC}">
      <dsp:nvSpPr>
        <dsp:cNvPr id="0" name=""/>
        <dsp:cNvSpPr/>
      </dsp:nvSpPr>
      <dsp:spPr>
        <a:xfrm>
          <a:off x="0" y="1331324"/>
          <a:ext cx="8229600" cy="532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1CC63-2E68-4402-A33A-E7E6AA6AB037}">
      <dsp:nvSpPr>
        <dsp:cNvPr id="0" name=""/>
        <dsp:cNvSpPr/>
      </dsp:nvSpPr>
      <dsp:spPr>
        <a:xfrm>
          <a:off x="161043" y="1451109"/>
          <a:ext cx="292806" cy="2928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EE9B4-FE28-418D-93E6-ED8D815D5B7A}">
      <dsp:nvSpPr>
        <dsp:cNvPr id="0" name=""/>
        <dsp:cNvSpPr/>
      </dsp:nvSpPr>
      <dsp:spPr>
        <a:xfrm>
          <a:off x="614893" y="1331324"/>
          <a:ext cx="76147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Foster psychological safety, encourage participation, empower team members</a:t>
          </a:r>
        </a:p>
      </dsp:txBody>
      <dsp:txXfrm>
        <a:off x="614893" y="1331324"/>
        <a:ext cx="7614706" cy="532375"/>
      </dsp:txXfrm>
    </dsp:sp>
    <dsp:sp modelId="{048D453C-2E9E-4D8E-BAF9-BD67D18FD6EF}">
      <dsp:nvSpPr>
        <dsp:cNvPr id="0" name=""/>
        <dsp:cNvSpPr/>
      </dsp:nvSpPr>
      <dsp:spPr>
        <a:xfrm>
          <a:off x="0" y="1996793"/>
          <a:ext cx="8229600" cy="532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ED081-3982-4F50-9FD4-94BA77DBAA4D}">
      <dsp:nvSpPr>
        <dsp:cNvPr id="0" name=""/>
        <dsp:cNvSpPr/>
      </dsp:nvSpPr>
      <dsp:spPr>
        <a:xfrm>
          <a:off x="161043" y="2116578"/>
          <a:ext cx="292806" cy="2928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50D22-DCCE-4424-B179-3D5006C11510}">
      <dsp:nvSpPr>
        <dsp:cNvPr id="0" name=""/>
        <dsp:cNvSpPr/>
      </dsp:nvSpPr>
      <dsp:spPr>
        <a:xfrm>
          <a:off x="614893" y="1996793"/>
          <a:ext cx="76147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Ensure fidelity to QI methodologies and be willing to rigorously test and evaluate improvements</a:t>
          </a:r>
        </a:p>
      </dsp:txBody>
      <dsp:txXfrm>
        <a:off x="614893" y="1996793"/>
        <a:ext cx="7614706" cy="532375"/>
      </dsp:txXfrm>
    </dsp:sp>
    <dsp:sp modelId="{23CBE78B-150D-475E-A441-BD8FF4FE5146}">
      <dsp:nvSpPr>
        <dsp:cNvPr id="0" name=""/>
        <dsp:cNvSpPr/>
      </dsp:nvSpPr>
      <dsp:spPr>
        <a:xfrm>
          <a:off x="0" y="2662262"/>
          <a:ext cx="8229600" cy="532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9E3AA-7778-4A1E-B37A-44350EAB0646}">
      <dsp:nvSpPr>
        <dsp:cNvPr id="0" name=""/>
        <dsp:cNvSpPr/>
      </dsp:nvSpPr>
      <dsp:spPr>
        <a:xfrm>
          <a:off x="161043" y="2782047"/>
          <a:ext cx="292806" cy="2928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A94FD-6899-4F07-9B52-BDB463B760A3}">
      <dsp:nvSpPr>
        <dsp:cNvPr id="0" name=""/>
        <dsp:cNvSpPr/>
      </dsp:nvSpPr>
      <dsp:spPr>
        <a:xfrm>
          <a:off x="614893" y="2662262"/>
          <a:ext cx="76147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Track progress, outcomes to encourage accountability and allow </a:t>
          </a:r>
          <a:r>
            <a:rPr lang="en-US" sz="1500" kern="1200"/>
            <a:t>for replicability  </a:t>
          </a:r>
          <a:endParaRPr lang="en-US" sz="1500" kern="1200" dirty="0"/>
        </a:p>
      </dsp:txBody>
      <dsp:txXfrm>
        <a:off x="614893" y="2662262"/>
        <a:ext cx="7614706" cy="532375"/>
      </dsp:txXfrm>
    </dsp:sp>
    <dsp:sp modelId="{9C1D348D-6D4A-4FC3-8D8E-8A3AFD283B56}">
      <dsp:nvSpPr>
        <dsp:cNvPr id="0" name=""/>
        <dsp:cNvSpPr/>
      </dsp:nvSpPr>
      <dsp:spPr>
        <a:xfrm>
          <a:off x="0" y="3327731"/>
          <a:ext cx="8229600" cy="532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C53FA-5FB2-4F8D-995C-8EFCA249A1ED}">
      <dsp:nvSpPr>
        <dsp:cNvPr id="0" name=""/>
        <dsp:cNvSpPr/>
      </dsp:nvSpPr>
      <dsp:spPr>
        <a:xfrm>
          <a:off x="161043" y="3447516"/>
          <a:ext cx="292806" cy="29280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2B39D-9338-4E51-B6ED-882993C83413}">
      <dsp:nvSpPr>
        <dsp:cNvPr id="0" name=""/>
        <dsp:cNvSpPr/>
      </dsp:nvSpPr>
      <dsp:spPr>
        <a:xfrm>
          <a:off x="614893" y="3327731"/>
          <a:ext cx="76147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Remove obstacles and advocate for programs and resources </a:t>
          </a:r>
        </a:p>
      </dsp:txBody>
      <dsp:txXfrm>
        <a:off x="614893" y="3327731"/>
        <a:ext cx="7614706" cy="532375"/>
      </dsp:txXfrm>
    </dsp:sp>
    <dsp:sp modelId="{2F6B0515-41F4-450A-A65F-EB62DCF10FE1}">
      <dsp:nvSpPr>
        <dsp:cNvPr id="0" name=""/>
        <dsp:cNvSpPr/>
      </dsp:nvSpPr>
      <dsp:spPr>
        <a:xfrm>
          <a:off x="0" y="3993201"/>
          <a:ext cx="8229600" cy="5323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E55EE-EF64-46A4-8E13-7AEEC3B3FF7B}">
      <dsp:nvSpPr>
        <dsp:cNvPr id="0" name=""/>
        <dsp:cNvSpPr/>
      </dsp:nvSpPr>
      <dsp:spPr>
        <a:xfrm>
          <a:off x="161043" y="4112985"/>
          <a:ext cx="292806" cy="29280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C0DA0-0991-4BAC-9404-9D638F6757BB}">
      <dsp:nvSpPr>
        <dsp:cNvPr id="0" name=""/>
        <dsp:cNvSpPr/>
      </dsp:nvSpPr>
      <dsp:spPr>
        <a:xfrm>
          <a:off x="614893" y="3993201"/>
          <a:ext cx="7614706" cy="532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43" tIns="56343" rIns="56343" bIns="5634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 relationships with leadership and make the team’s work visible</a:t>
          </a:r>
        </a:p>
      </dsp:txBody>
      <dsp:txXfrm>
        <a:off x="614893" y="3993201"/>
        <a:ext cx="7614706" cy="532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5ACD8-76B9-4F0B-9923-71AFC3FCE661}">
      <dsp:nvSpPr>
        <dsp:cNvPr id="0" name=""/>
        <dsp:cNvSpPr/>
      </dsp:nvSpPr>
      <dsp:spPr>
        <a:xfrm>
          <a:off x="2061" y="23932"/>
          <a:ext cx="3045976" cy="2098677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5870" t="-14049" r="5870" b="-1404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5107A-0E53-41F0-A867-0641FF5D6B3F}">
      <dsp:nvSpPr>
        <dsp:cNvPr id="0" name=""/>
        <dsp:cNvSpPr/>
      </dsp:nvSpPr>
      <dsp:spPr>
        <a:xfrm>
          <a:off x="2061" y="2122610"/>
          <a:ext cx="3045976" cy="113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Task-related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(to do the work)</a:t>
          </a:r>
        </a:p>
      </dsp:txBody>
      <dsp:txXfrm>
        <a:off x="2061" y="2122610"/>
        <a:ext cx="3045976" cy="1130057"/>
      </dsp:txXfrm>
    </dsp:sp>
    <dsp:sp modelId="{131009DB-F3FF-4F42-947A-66D9E859E498}">
      <dsp:nvSpPr>
        <dsp:cNvPr id="0" name=""/>
        <dsp:cNvSpPr/>
      </dsp:nvSpPr>
      <dsp:spPr>
        <a:xfrm>
          <a:off x="3352762" y="23932"/>
          <a:ext cx="3045976" cy="2098677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870" t="-14049" r="5870" b="-1404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50750-90C1-4C4B-A6D7-B4FA15DA83D7}">
      <dsp:nvSpPr>
        <dsp:cNvPr id="0" name=""/>
        <dsp:cNvSpPr/>
      </dsp:nvSpPr>
      <dsp:spPr>
        <a:xfrm>
          <a:off x="3352762" y="2122610"/>
          <a:ext cx="3045976" cy="1130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Team-related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(to work together)</a:t>
          </a:r>
        </a:p>
      </dsp:txBody>
      <dsp:txXfrm>
        <a:off x="3352762" y="2122610"/>
        <a:ext cx="3045976" cy="1130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1353D-0EAD-44B5-B28F-4D259C29C545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Well respected by others</a:t>
          </a:r>
        </a:p>
      </dsp:txBody>
      <dsp:txXfrm>
        <a:off x="2411" y="350242"/>
        <a:ext cx="1912739" cy="1147643"/>
      </dsp:txXfrm>
    </dsp:sp>
    <dsp:sp modelId="{E4489127-8CE3-49C8-8723-6DF56DA51228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4">
            <a:hueOff val="-1002416"/>
            <a:satOff val="-6338"/>
            <a:lumOff val="4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Team player</a:t>
          </a:r>
        </a:p>
      </dsp:txBody>
      <dsp:txXfrm>
        <a:off x="2106423" y="350242"/>
        <a:ext cx="1912739" cy="1147643"/>
      </dsp:txXfrm>
    </dsp:sp>
    <dsp:sp modelId="{73E8060D-A8BF-4E69-843C-8AA051E4ABD9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solidFill>
          <a:schemeClr val="accent4">
            <a:hueOff val="-2004831"/>
            <a:satOff val="-12675"/>
            <a:lumOff val="85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Strong, active listening skills</a:t>
          </a:r>
        </a:p>
      </dsp:txBody>
      <dsp:txXfrm>
        <a:off x="4210436" y="350242"/>
        <a:ext cx="1912739" cy="1147643"/>
      </dsp:txXfrm>
    </dsp:sp>
    <dsp:sp modelId="{A278A952-5ED5-41FB-A82C-E6AE8981BED7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solidFill>
          <a:schemeClr val="accent4">
            <a:hueOff val="-3007247"/>
            <a:satOff val="-19013"/>
            <a:lumOff val="127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Strong communication skills</a:t>
          </a:r>
        </a:p>
      </dsp:txBody>
      <dsp:txXfrm>
        <a:off x="6314449" y="350242"/>
        <a:ext cx="1912739" cy="1147643"/>
      </dsp:txXfrm>
    </dsp:sp>
    <dsp:sp modelId="{DEC63BE8-A14D-4575-AAC2-8ADCF9024FB7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chemeClr val="accent4">
            <a:hueOff val="-4009663"/>
            <a:satOff val="-25351"/>
            <a:lumOff val="17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Proven problem solvers</a:t>
          </a:r>
        </a:p>
      </dsp:txBody>
      <dsp:txXfrm>
        <a:off x="2411" y="1689159"/>
        <a:ext cx="1912739" cy="1147643"/>
      </dsp:txXfrm>
    </dsp:sp>
    <dsp:sp modelId="{CA5D9F7D-E070-42B9-9CEB-58B95280ECF2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4">
            <a:hueOff val="-5012078"/>
            <a:satOff val="-31689"/>
            <a:lumOff val="213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Frustrated with the current situation</a:t>
          </a:r>
        </a:p>
      </dsp:txBody>
      <dsp:txXfrm>
        <a:off x="2106423" y="1689159"/>
        <a:ext cx="1912739" cy="1147643"/>
      </dsp:txXfrm>
    </dsp:sp>
    <dsp:sp modelId="{88E79391-9FD7-46B1-86B5-0690DB7BFA84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accent4">
            <a:hueOff val="-6014494"/>
            <a:satOff val="-38026"/>
            <a:lumOff val="255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Creative and willing to offer solutions</a:t>
          </a:r>
        </a:p>
      </dsp:txBody>
      <dsp:txXfrm>
        <a:off x="4210436" y="1689159"/>
        <a:ext cx="1912739" cy="1147643"/>
      </dsp:txXfrm>
    </dsp:sp>
    <dsp:sp modelId="{60D90176-946D-453D-9C9E-A2CE448E8189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solidFill>
          <a:schemeClr val="accent4">
            <a:hueOff val="-7016909"/>
            <a:satOff val="-44364"/>
            <a:lumOff val="29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Flexible, adaptable</a:t>
          </a:r>
        </a:p>
      </dsp:txBody>
      <dsp:txXfrm>
        <a:off x="6314449" y="1689159"/>
        <a:ext cx="1912739" cy="1147643"/>
      </dsp:txXfrm>
    </dsp:sp>
    <dsp:sp modelId="{7E644B61-068A-457B-B844-93B89BFA6F95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solidFill>
          <a:schemeClr val="accent4">
            <a:hueOff val="-8019326"/>
            <a:satOff val="-50702"/>
            <a:lumOff val="340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Expertise in improvement area</a:t>
          </a:r>
        </a:p>
      </dsp:txBody>
      <dsp:txXfrm>
        <a:off x="2411" y="3028077"/>
        <a:ext cx="1912739" cy="1147643"/>
      </dsp:txXfrm>
    </dsp:sp>
    <dsp:sp modelId="{F7BDB815-7FEA-45C6-990F-A6059ECDF2E4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4">
            <a:hueOff val="-9021741"/>
            <a:satOff val="-57040"/>
            <a:lumOff val="38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Willing to learn</a:t>
          </a:r>
        </a:p>
      </dsp:txBody>
      <dsp:txXfrm>
        <a:off x="2106423" y="3028077"/>
        <a:ext cx="1912739" cy="1147643"/>
      </dsp:txXfrm>
    </dsp:sp>
    <dsp:sp modelId="{F2BA3A6F-78F6-485E-9296-C9EA87E8622C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solidFill>
          <a:schemeClr val="accent4">
            <a:hueOff val="-10024156"/>
            <a:satOff val="-63377"/>
            <a:lumOff val="426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Assume responsibility for tasks</a:t>
          </a:r>
        </a:p>
      </dsp:txBody>
      <dsp:txXfrm>
        <a:off x="4210436" y="3028077"/>
        <a:ext cx="1912739" cy="1147643"/>
      </dsp:txXfrm>
    </dsp:sp>
    <dsp:sp modelId="{5260D9F5-FBF9-4BA3-8E83-E1E0D2C78B07}">
      <dsp:nvSpPr>
        <dsp:cNvPr id="0" name=""/>
        <dsp:cNvSpPr/>
      </dsp:nvSpPr>
      <dsp:spPr>
        <a:xfrm>
          <a:off x="6314449" y="3028077"/>
          <a:ext cx="1912739" cy="1147643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Committed to success of the project/team</a:t>
          </a:r>
        </a:p>
      </dsp:txBody>
      <dsp:txXfrm>
        <a:off x="6314449" y="3028077"/>
        <a:ext cx="1912739" cy="11476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D8FDE-DBE3-4E8F-B2AA-52F4A15BF143}">
      <dsp:nvSpPr>
        <dsp:cNvPr id="0" name=""/>
        <dsp:cNvSpPr/>
      </dsp:nvSpPr>
      <dsp:spPr>
        <a:xfrm>
          <a:off x="5376" y="562409"/>
          <a:ext cx="1906730" cy="14233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Expectation that team members will do what they say and do the right thing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Belief team members have positive intentions and others best interests in mind</a:t>
          </a:r>
        </a:p>
      </dsp:txBody>
      <dsp:txXfrm>
        <a:off x="38726" y="595759"/>
        <a:ext cx="1840030" cy="1389983"/>
      </dsp:txXfrm>
    </dsp:sp>
    <dsp:sp modelId="{2D8CAD6C-92B9-416A-8739-732A313607B4}">
      <dsp:nvSpPr>
        <dsp:cNvPr id="0" name=""/>
        <dsp:cNvSpPr/>
      </dsp:nvSpPr>
      <dsp:spPr>
        <a:xfrm>
          <a:off x="5376" y="1985743"/>
          <a:ext cx="1906730" cy="612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Trust</a:t>
          </a:r>
        </a:p>
      </dsp:txBody>
      <dsp:txXfrm>
        <a:off x="5376" y="1985743"/>
        <a:ext cx="1342767" cy="612033"/>
      </dsp:txXfrm>
    </dsp:sp>
    <dsp:sp modelId="{4687FBD3-BDB3-44A0-B873-00F43D179F3B}">
      <dsp:nvSpPr>
        <dsp:cNvPr id="0" name=""/>
        <dsp:cNvSpPr/>
      </dsp:nvSpPr>
      <dsp:spPr>
        <a:xfrm>
          <a:off x="1402083" y="2082959"/>
          <a:ext cx="667355" cy="6673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FA902-294E-44EE-A6BB-6F94DB4B8748}">
      <dsp:nvSpPr>
        <dsp:cNvPr id="0" name=""/>
        <dsp:cNvSpPr/>
      </dsp:nvSpPr>
      <dsp:spPr>
        <a:xfrm>
          <a:off x="2234771" y="562409"/>
          <a:ext cx="1906730" cy="14233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Team members can speak up with questions, concerns, mistakes, requests for help, etc. and do so without feeling like they are taking an interpersonal risk</a:t>
          </a:r>
        </a:p>
      </dsp:txBody>
      <dsp:txXfrm>
        <a:off x="2268121" y="595759"/>
        <a:ext cx="1840030" cy="1389983"/>
      </dsp:txXfrm>
    </dsp:sp>
    <dsp:sp modelId="{82271A6C-8B54-421B-84A8-141BC67AD54A}">
      <dsp:nvSpPr>
        <dsp:cNvPr id="0" name=""/>
        <dsp:cNvSpPr/>
      </dsp:nvSpPr>
      <dsp:spPr>
        <a:xfrm>
          <a:off x="2234771" y="1985743"/>
          <a:ext cx="1906730" cy="612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Psychological Safety</a:t>
          </a:r>
        </a:p>
      </dsp:txBody>
      <dsp:txXfrm>
        <a:off x="2234771" y="1985743"/>
        <a:ext cx="1342767" cy="612033"/>
      </dsp:txXfrm>
    </dsp:sp>
    <dsp:sp modelId="{5FC184B1-71B3-47DF-BE2D-0D8BD7ACFEA1}">
      <dsp:nvSpPr>
        <dsp:cNvPr id="0" name=""/>
        <dsp:cNvSpPr/>
      </dsp:nvSpPr>
      <dsp:spPr>
        <a:xfrm>
          <a:off x="3631477" y="2082959"/>
          <a:ext cx="667355" cy="6673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20A81-0FD0-49F0-8102-265422C23706}">
      <dsp:nvSpPr>
        <dsp:cNvPr id="0" name=""/>
        <dsp:cNvSpPr/>
      </dsp:nvSpPr>
      <dsp:spPr>
        <a:xfrm>
          <a:off x="4464166" y="562409"/>
          <a:ext cx="1906730" cy="14233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Belief the team can be successful to achieve its specific goals/tasks</a:t>
          </a:r>
        </a:p>
      </dsp:txBody>
      <dsp:txXfrm>
        <a:off x="4497516" y="595759"/>
        <a:ext cx="1840030" cy="1389983"/>
      </dsp:txXfrm>
    </dsp:sp>
    <dsp:sp modelId="{6A2F9983-9048-4C7F-AAF7-11A6A88F3EAC}">
      <dsp:nvSpPr>
        <dsp:cNvPr id="0" name=""/>
        <dsp:cNvSpPr/>
      </dsp:nvSpPr>
      <dsp:spPr>
        <a:xfrm>
          <a:off x="4464166" y="1985743"/>
          <a:ext cx="1906730" cy="612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Collective Efficacy</a:t>
          </a:r>
        </a:p>
      </dsp:txBody>
      <dsp:txXfrm>
        <a:off x="4464166" y="1985743"/>
        <a:ext cx="1342767" cy="612033"/>
      </dsp:txXfrm>
    </dsp:sp>
    <dsp:sp modelId="{00DE8F74-7001-4592-92A5-12F66BAC65A1}">
      <dsp:nvSpPr>
        <dsp:cNvPr id="0" name=""/>
        <dsp:cNvSpPr/>
      </dsp:nvSpPr>
      <dsp:spPr>
        <a:xfrm>
          <a:off x="5860872" y="2082959"/>
          <a:ext cx="667355" cy="66735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16C56-15FF-4F75-AE85-022FCAC5F61B}">
      <dsp:nvSpPr>
        <dsp:cNvPr id="0" name=""/>
        <dsp:cNvSpPr/>
      </dsp:nvSpPr>
      <dsp:spPr>
        <a:xfrm>
          <a:off x="6693561" y="562409"/>
          <a:ext cx="1906730" cy="14233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Team members demonstrate a shared attachment and commitment to the team</a:t>
          </a:r>
        </a:p>
      </dsp:txBody>
      <dsp:txXfrm>
        <a:off x="6726911" y="595759"/>
        <a:ext cx="1840030" cy="1389983"/>
      </dsp:txXfrm>
    </dsp:sp>
    <dsp:sp modelId="{B00DE588-305A-4D8E-AF46-F9F674C54E69}">
      <dsp:nvSpPr>
        <dsp:cNvPr id="0" name=""/>
        <dsp:cNvSpPr/>
      </dsp:nvSpPr>
      <dsp:spPr>
        <a:xfrm>
          <a:off x="6693561" y="1985743"/>
          <a:ext cx="1906730" cy="612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Cohesion</a:t>
          </a:r>
        </a:p>
      </dsp:txBody>
      <dsp:txXfrm>
        <a:off x="6693561" y="1985743"/>
        <a:ext cx="1342767" cy="612033"/>
      </dsp:txXfrm>
    </dsp:sp>
    <dsp:sp modelId="{5FDF20B1-ABC6-4E30-96CE-10B1C4441349}">
      <dsp:nvSpPr>
        <dsp:cNvPr id="0" name=""/>
        <dsp:cNvSpPr/>
      </dsp:nvSpPr>
      <dsp:spPr>
        <a:xfrm>
          <a:off x="8090267" y="2082959"/>
          <a:ext cx="667355" cy="66735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5ACD8-76B9-4F0B-9923-71AFC3FCE661}">
      <dsp:nvSpPr>
        <dsp:cNvPr id="0" name=""/>
        <dsp:cNvSpPr/>
      </dsp:nvSpPr>
      <dsp:spPr>
        <a:xfrm>
          <a:off x="4092" y="87246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5392" t="-14744" r="5392" b="-147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5107A-0E53-41F0-A867-0641FF5D6B3F}">
      <dsp:nvSpPr>
        <dsp:cNvPr id="0" name=""/>
        <dsp:cNvSpPr/>
      </dsp:nvSpPr>
      <dsp:spPr>
        <a:xfrm>
          <a:off x="4092" y="221418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Monitoring</a:t>
          </a:r>
          <a:r>
            <a:rPr lang="en-US" sz="1400" kern="1200" dirty="0"/>
            <a:t> what is going on within/outside the team</a:t>
          </a:r>
        </a:p>
      </dsp:txBody>
      <dsp:txXfrm>
        <a:off x="4092" y="2214186"/>
        <a:ext cx="1947341" cy="722463"/>
      </dsp:txXfrm>
    </dsp:sp>
    <dsp:sp modelId="{131009DB-F3FF-4F42-947A-66D9E859E498}">
      <dsp:nvSpPr>
        <dsp:cNvPr id="0" name=""/>
        <dsp:cNvSpPr/>
      </dsp:nvSpPr>
      <dsp:spPr>
        <a:xfrm>
          <a:off x="2146250" y="87246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5392" t="-14744" r="5392" b="-147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50750-90C1-4C4B-A6D7-B4FA15DA83D7}">
      <dsp:nvSpPr>
        <dsp:cNvPr id="0" name=""/>
        <dsp:cNvSpPr/>
      </dsp:nvSpPr>
      <dsp:spPr>
        <a:xfrm>
          <a:off x="2146250" y="221418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Providing support </a:t>
          </a:r>
          <a:r>
            <a:rPr lang="en-US" sz="1400" kern="1200" dirty="0"/>
            <a:t>when needed</a:t>
          </a:r>
        </a:p>
      </dsp:txBody>
      <dsp:txXfrm>
        <a:off x="2146250" y="2214186"/>
        <a:ext cx="1947341" cy="722463"/>
      </dsp:txXfrm>
    </dsp:sp>
    <dsp:sp modelId="{94C165D6-700F-4F6F-B22F-E729AFCE6B01}">
      <dsp:nvSpPr>
        <dsp:cNvPr id="0" name=""/>
        <dsp:cNvSpPr/>
      </dsp:nvSpPr>
      <dsp:spPr>
        <a:xfrm>
          <a:off x="4288408" y="87246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5392" t="-14744" r="5392" b="-147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0BC99-0BBE-403F-A8FF-A34430DB3B95}">
      <dsp:nvSpPr>
        <dsp:cNvPr id="0" name=""/>
        <dsp:cNvSpPr/>
      </dsp:nvSpPr>
      <dsp:spPr>
        <a:xfrm>
          <a:off x="4288408" y="221418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Adapting</a:t>
          </a:r>
          <a:r>
            <a:rPr lang="en-US" sz="1400" kern="1200" dirty="0"/>
            <a:t> and making adjustments when needed</a:t>
          </a:r>
        </a:p>
      </dsp:txBody>
      <dsp:txXfrm>
        <a:off x="4288408" y="2214186"/>
        <a:ext cx="1947341" cy="722463"/>
      </dsp:txXfrm>
    </dsp:sp>
    <dsp:sp modelId="{BFE1316F-90A2-49F2-897F-AED3FCD5567C}">
      <dsp:nvSpPr>
        <dsp:cNvPr id="0" name=""/>
        <dsp:cNvSpPr/>
      </dsp:nvSpPr>
      <dsp:spPr>
        <a:xfrm>
          <a:off x="6430565" y="87246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5392" t="-14744" r="5392" b="-147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0535D-C07D-4C9D-A278-C541955E160B}">
      <dsp:nvSpPr>
        <dsp:cNvPr id="0" name=""/>
        <dsp:cNvSpPr/>
      </dsp:nvSpPr>
      <dsp:spPr>
        <a:xfrm>
          <a:off x="6430565" y="221418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Managing conflict</a:t>
          </a:r>
        </a:p>
      </dsp:txBody>
      <dsp:txXfrm>
        <a:off x="6430565" y="2214186"/>
        <a:ext cx="1947341" cy="7224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5ACD8-76B9-4F0B-9923-71AFC3FCE661}">
      <dsp:nvSpPr>
        <dsp:cNvPr id="0" name=""/>
        <dsp:cNvSpPr/>
      </dsp:nvSpPr>
      <dsp:spPr>
        <a:xfrm>
          <a:off x="4092" y="40768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740" t="-11337" r="7740" b="-113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5107A-0E53-41F0-A867-0641FF5D6B3F}">
      <dsp:nvSpPr>
        <dsp:cNvPr id="0" name=""/>
        <dsp:cNvSpPr/>
      </dsp:nvSpPr>
      <dsp:spPr>
        <a:xfrm>
          <a:off x="4092" y="174940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Sharing</a:t>
          </a:r>
          <a:r>
            <a:rPr lang="en-US" sz="1500" b="1" kern="1200" dirty="0"/>
            <a:t> common </a:t>
          </a:r>
          <a:r>
            <a:rPr lang="en-US" sz="1500" b="1" i="1" kern="1200" dirty="0"/>
            <a:t>and</a:t>
          </a:r>
          <a:r>
            <a:rPr lang="en-US" sz="1500" b="1" kern="1200" dirty="0"/>
            <a:t> unique </a:t>
          </a:r>
          <a:r>
            <a:rPr lang="en-US" sz="1500" b="0" kern="1200" dirty="0"/>
            <a:t>information</a:t>
          </a:r>
        </a:p>
      </dsp:txBody>
      <dsp:txXfrm>
        <a:off x="4092" y="1749406"/>
        <a:ext cx="1947341" cy="722463"/>
      </dsp:txXfrm>
    </dsp:sp>
    <dsp:sp modelId="{131009DB-F3FF-4F42-947A-66D9E859E498}">
      <dsp:nvSpPr>
        <dsp:cNvPr id="0" name=""/>
        <dsp:cNvSpPr/>
      </dsp:nvSpPr>
      <dsp:spPr>
        <a:xfrm>
          <a:off x="2146250" y="40768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740" t="-11337" r="7740" b="-113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50750-90C1-4C4B-A6D7-B4FA15DA83D7}">
      <dsp:nvSpPr>
        <dsp:cNvPr id="0" name=""/>
        <dsp:cNvSpPr/>
      </dsp:nvSpPr>
      <dsp:spPr>
        <a:xfrm>
          <a:off x="2146250" y="174940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Closed-loop </a:t>
          </a:r>
          <a:r>
            <a:rPr lang="en-US" sz="1500" b="0" kern="1200" dirty="0"/>
            <a:t>communication</a:t>
          </a:r>
        </a:p>
      </dsp:txBody>
      <dsp:txXfrm>
        <a:off x="2146250" y="1749406"/>
        <a:ext cx="1947341" cy="722463"/>
      </dsp:txXfrm>
    </dsp:sp>
    <dsp:sp modelId="{94C165D6-700F-4F6F-B22F-E729AFCE6B01}">
      <dsp:nvSpPr>
        <dsp:cNvPr id="0" name=""/>
        <dsp:cNvSpPr/>
      </dsp:nvSpPr>
      <dsp:spPr>
        <a:xfrm>
          <a:off x="4288408" y="40768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0087" t="-7928" r="10087" b="-792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0BC99-0BBE-403F-A8FF-A34430DB3B95}">
      <dsp:nvSpPr>
        <dsp:cNvPr id="0" name=""/>
        <dsp:cNvSpPr/>
      </dsp:nvSpPr>
      <dsp:spPr>
        <a:xfrm>
          <a:off x="4288408" y="174940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Conveying</a:t>
          </a:r>
          <a:r>
            <a:rPr lang="en-US" sz="1500" b="0" kern="1200" dirty="0"/>
            <a:t> intellect and emotion</a:t>
          </a:r>
          <a:endParaRPr lang="en-US" sz="1500" kern="1200" dirty="0"/>
        </a:p>
      </dsp:txBody>
      <dsp:txXfrm>
        <a:off x="4288408" y="1749406"/>
        <a:ext cx="1947341" cy="722463"/>
      </dsp:txXfrm>
    </dsp:sp>
    <dsp:sp modelId="{BFE1316F-90A2-49F2-897F-AED3FCD5567C}">
      <dsp:nvSpPr>
        <dsp:cNvPr id="0" name=""/>
        <dsp:cNvSpPr/>
      </dsp:nvSpPr>
      <dsp:spPr>
        <a:xfrm>
          <a:off x="6430565" y="40768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0087" t="-7928" r="10087" b="-792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0535D-C07D-4C9D-A278-C541955E160B}">
      <dsp:nvSpPr>
        <dsp:cNvPr id="0" name=""/>
        <dsp:cNvSpPr/>
      </dsp:nvSpPr>
      <dsp:spPr>
        <a:xfrm>
          <a:off x="6430565" y="174940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Boundary spanning</a:t>
          </a:r>
        </a:p>
      </dsp:txBody>
      <dsp:txXfrm>
        <a:off x="6430565" y="1749406"/>
        <a:ext cx="1947341" cy="722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5ACD8-76B9-4F0B-9923-71AFC3FCE661}">
      <dsp:nvSpPr>
        <dsp:cNvPr id="0" name=""/>
        <dsp:cNvSpPr/>
      </dsp:nvSpPr>
      <dsp:spPr>
        <a:xfrm>
          <a:off x="767533" y="1139"/>
          <a:ext cx="1680865" cy="115811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9199" t="-9217" r="9199" b="-92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5107A-0E53-41F0-A867-0641FF5D6B3F}">
      <dsp:nvSpPr>
        <dsp:cNvPr id="0" name=""/>
        <dsp:cNvSpPr/>
      </dsp:nvSpPr>
      <dsp:spPr>
        <a:xfrm>
          <a:off x="767533" y="1159255"/>
          <a:ext cx="1680865" cy="62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“Where to?”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Vision, purpose, goals</a:t>
          </a:r>
        </a:p>
      </dsp:txBody>
      <dsp:txXfrm>
        <a:off x="767533" y="1159255"/>
        <a:ext cx="1680865" cy="623601"/>
      </dsp:txXfrm>
    </dsp:sp>
    <dsp:sp modelId="{131009DB-F3FF-4F42-947A-66D9E859E498}">
      <dsp:nvSpPr>
        <dsp:cNvPr id="0" name=""/>
        <dsp:cNvSpPr/>
      </dsp:nvSpPr>
      <dsp:spPr>
        <a:xfrm>
          <a:off x="2616555" y="1139"/>
          <a:ext cx="1680865" cy="1158116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9199" t="-9217" r="9199" b="-92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50750-90C1-4C4B-A6D7-B4FA15DA83D7}">
      <dsp:nvSpPr>
        <dsp:cNvPr id="0" name=""/>
        <dsp:cNvSpPr/>
      </dsp:nvSpPr>
      <dsp:spPr>
        <a:xfrm>
          <a:off x="2616555" y="1159255"/>
          <a:ext cx="1680865" cy="62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“What’s important?”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Priorities</a:t>
          </a:r>
        </a:p>
      </dsp:txBody>
      <dsp:txXfrm>
        <a:off x="2616555" y="1159255"/>
        <a:ext cx="1680865" cy="623601"/>
      </dsp:txXfrm>
    </dsp:sp>
    <dsp:sp modelId="{94C165D6-700F-4F6F-B22F-E729AFCE6B01}">
      <dsp:nvSpPr>
        <dsp:cNvPr id="0" name=""/>
        <dsp:cNvSpPr/>
      </dsp:nvSpPr>
      <dsp:spPr>
        <a:xfrm>
          <a:off x="4465578" y="1139"/>
          <a:ext cx="1680865" cy="1158116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9199" t="-9217" r="9199" b="-92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0BC99-0BBE-403F-A8FF-A34430DB3B95}">
      <dsp:nvSpPr>
        <dsp:cNvPr id="0" name=""/>
        <dsp:cNvSpPr/>
      </dsp:nvSpPr>
      <dsp:spPr>
        <a:xfrm>
          <a:off x="4465578" y="1159255"/>
          <a:ext cx="1680865" cy="62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“Who should?”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Role clarity</a:t>
          </a:r>
        </a:p>
      </dsp:txBody>
      <dsp:txXfrm>
        <a:off x="4465578" y="1159255"/>
        <a:ext cx="1680865" cy="623601"/>
      </dsp:txXfrm>
    </dsp:sp>
    <dsp:sp modelId="{BFE1316F-90A2-49F2-897F-AED3FCD5567C}">
      <dsp:nvSpPr>
        <dsp:cNvPr id="0" name=""/>
        <dsp:cNvSpPr/>
      </dsp:nvSpPr>
      <dsp:spPr>
        <a:xfrm>
          <a:off x="6314601" y="1139"/>
          <a:ext cx="1680865" cy="1158116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9199" t="-9217" r="9199" b="-92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0535D-C07D-4C9D-A278-C541955E160B}">
      <dsp:nvSpPr>
        <dsp:cNvPr id="0" name=""/>
        <dsp:cNvSpPr/>
      </dsp:nvSpPr>
      <dsp:spPr>
        <a:xfrm>
          <a:off x="6314601" y="1159255"/>
          <a:ext cx="1680865" cy="62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“How to?”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Tasks, SOPs, norms</a:t>
          </a:r>
        </a:p>
      </dsp:txBody>
      <dsp:txXfrm>
        <a:off x="6314601" y="1159255"/>
        <a:ext cx="1680865" cy="623601"/>
      </dsp:txXfrm>
    </dsp:sp>
    <dsp:sp modelId="{F706018D-EEC1-44E6-A01E-783B13841C31}">
      <dsp:nvSpPr>
        <dsp:cNvPr id="0" name=""/>
        <dsp:cNvSpPr/>
      </dsp:nvSpPr>
      <dsp:spPr>
        <a:xfrm>
          <a:off x="767533" y="1950943"/>
          <a:ext cx="1680865" cy="1158116"/>
        </a:xfrm>
        <a:prstGeom prst="roundRect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9199" t="-9217" r="9199" b="-92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63E9D-B4F2-4A37-9371-35D445EB3C2C}">
      <dsp:nvSpPr>
        <dsp:cNvPr id="0" name=""/>
        <dsp:cNvSpPr/>
      </dsp:nvSpPr>
      <dsp:spPr>
        <a:xfrm>
          <a:off x="767533" y="3109059"/>
          <a:ext cx="1680865" cy="62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“Why to?”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Rationale for how to</a:t>
          </a:r>
        </a:p>
      </dsp:txBody>
      <dsp:txXfrm>
        <a:off x="767533" y="3109059"/>
        <a:ext cx="1680865" cy="623601"/>
      </dsp:txXfrm>
    </dsp:sp>
    <dsp:sp modelId="{94F9F9B1-4AC7-4FF7-B181-CF76E0B338B7}">
      <dsp:nvSpPr>
        <dsp:cNvPr id="0" name=""/>
        <dsp:cNvSpPr/>
      </dsp:nvSpPr>
      <dsp:spPr>
        <a:xfrm>
          <a:off x="2616555" y="1950943"/>
          <a:ext cx="1680865" cy="1158116"/>
        </a:xfrm>
        <a:prstGeom prst="roundRect">
          <a:avLst/>
        </a:prstGeom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9199" t="-9217" r="9199" b="-92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84258-13DE-43E1-BC06-66CE96E0F783}">
      <dsp:nvSpPr>
        <dsp:cNvPr id="0" name=""/>
        <dsp:cNvSpPr/>
      </dsp:nvSpPr>
      <dsp:spPr>
        <a:xfrm>
          <a:off x="2616555" y="3109059"/>
          <a:ext cx="1680865" cy="62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“Who knows?”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Expertise among team</a:t>
          </a:r>
        </a:p>
      </dsp:txBody>
      <dsp:txXfrm>
        <a:off x="2616555" y="3109059"/>
        <a:ext cx="1680865" cy="623601"/>
      </dsp:txXfrm>
    </dsp:sp>
    <dsp:sp modelId="{19C51EF4-C581-4AF4-BD39-73D381B74272}">
      <dsp:nvSpPr>
        <dsp:cNvPr id="0" name=""/>
        <dsp:cNvSpPr/>
      </dsp:nvSpPr>
      <dsp:spPr>
        <a:xfrm>
          <a:off x="4465578" y="1950943"/>
          <a:ext cx="1680865" cy="1158116"/>
        </a:xfrm>
        <a:prstGeom prst="roundRect">
          <a:avLst/>
        </a:prstGeom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9199" t="-9217" r="9199" b="-92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3689A-E6DA-495F-8C12-25F774947ACA}">
      <dsp:nvSpPr>
        <dsp:cNvPr id="0" name=""/>
        <dsp:cNvSpPr/>
      </dsp:nvSpPr>
      <dsp:spPr>
        <a:xfrm>
          <a:off x="4465578" y="3109059"/>
          <a:ext cx="1680865" cy="62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“What if?”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Contingencies</a:t>
          </a:r>
        </a:p>
      </dsp:txBody>
      <dsp:txXfrm>
        <a:off x="4465578" y="3109059"/>
        <a:ext cx="1680865" cy="623601"/>
      </dsp:txXfrm>
    </dsp:sp>
    <dsp:sp modelId="{D306913B-4224-47E1-B1F3-1616436238EA}">
      <dsp:nvSpPr>
        <dsp:cNvPr id="0" name=""/>
        <dsp:cNvSpPr/>
      </dsp:nvSpPr>
      <dsp:spPr>
        <a:xfrm>
          <a:off x="6314601" y="1950943"/>
          <a:ext cx="1680865" cy="1158116"/>
        </a:xfrm>
        <a:prstGeom prst="roundRect">
          <a:avLst/>
        </a:prstGeom>
        <a:blipFill dpi="0"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9199" t="-9217" r="9199" b="-92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86D57-46A3-4BA3-A5F3-31D39D212648}">
      <dsp:nvSpPr>
        <dsp:cNvPr id="0" name=""/>
        <dsp:cNvSpPr/>
      </dsp:nvSpPr>
      <dsp:spPr>
        <a:xfrm>
          <a:off x="6314601" y="3109059"/>
          <a:ext cx="1680865" cy="623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“What’s up?”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Situation awareness</a:t>
          </a:r>
        </a:p>
      </dsp:txBody>
      <dsp:txXfrm>
        <a:off x="6314601" y="3109059"/>
        <a:ext cx="1680865" cy="623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CFDED-0605-427B-9D1E-8BAEF9ADAAB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Project sponsor</a:t>
          </a:r>
        </a:p>
      </dsp:txBody>
      <dsp:txXfrm>
        <a:off x="0" y="591343"/>
        <a:ext cx="2571749" cy="1543050"/>
      </dsp:txXfrm>
    </dsp:sp>
    <dsp:sp modelId="{F3413406-7481-4FE6-B93E-F2B1F3D11883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4">
            <a:hueOff val="-2205314"/>
            <a:satOff val="-13943"/>
            <a:lumOff val="9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Team leader</a:t>
          </a:r>
        </a:p>
      </dsp:txBody>
      <dsp:txXfrm>
        <a:off x="2828925" y="591343"/>
        <a:ext cx="2571749" cy="1543050"/>
      </dsp:txXfrm>
    </dsp:sp>
    <dsp:sp modelId="{40DA4E45-F771-4AB6-89A6-AE6EAF6CA91A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-4410629"/>
            <a:satOff val="-27886"/>
            <a:lumOff val="18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Improvement expert(s)</a:t>
          </a:r>
        </a:p>
      </dsp:txBody>
      <dsp:txXfrm>
        <a:off x="5657849" y="591343"/>
        <a:ext cx="2571749" cy="1543050"/>
      </dsp:txXfrm>
    </dsp:sp>
    <dsp:sp modelId="{8BB91501-2160-475A-AC8A-6D5E649EE5D5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4">
            <a:hueOff val="-6615943"/>
            <a:satOff val="-41829"/>
            <a:lumOff val="28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Clinical and technical expert(s)</a:t>
          </a:r>
        </a:p>
      </dsp:txBody>
      <dsp:txXfrm>
        <a:off x="0" y="2391569"/>
        <a:ext cx="2571749" cy="1543050"/>
      </dsp:txXfrm>
    </dsp:sp>
    <dsp:sp modelId="{6BD18F12-7AD3-4BFE-8C67-AFADE22AEBAC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4">
            <a:hueOff val="-8821258"/>
            <a:satOff val="-55772"/>
            <a:lumOff val="37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Knowledge and experience with the process</a:t>
          </a:r>
        </a:p>
      </dsp:txBody>
      <dsp:txXfrm>
        <a:off x="2828925" y="2391569"/>
        <a:ext cx="2571749" cy="1543050"/>
      </dsp:txXfrm>
    </dsp:sp>
    <dsp:sp modelId="{B7564C1E-6891-432A-B234-DB2D516BF5E6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4">
            <a:hueOff val="-11026572"/>
            <a:satOff val="-69715"/>
            <a:lumOff val="46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Customer, patient perspective</a:t>
          </a:r>
        </a:p>
      </dsp:txBody>
      <dsp:txXfrm>
        <a:off x="5657849" y="2391569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5ACD8-76B9-4F0B-9923-71AFC3FCE661}">
      <dsp:nvSpPr>
        <dsp:cNvPr id="0" name=""/>
        <dsp:cNvSpPr/>
      </dsp:nvSpPr>
      <dsp:spPr>
        <a:xfrm>
          <a:off x="4092" y="40768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7740" t="-11337" r="7740" b="-113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5107A-0E53-41F0-A867-0641FF5D6B3F}">
      <dsp:nvSpPr>
        <dsp:cNvPr id="0" name=""/>
        <dsp:cNvSpPr/>
      </dsp:nvSpPr>
      <dsp:spPr>
        <a:xfrm>
          <a:off x="4092" y="174940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Policies</a:t>
          </a:r>
          <a:r>
            <a:rPr lang="en-US" sz="1800" b="0" kern="1200" dirty="0"/>
            <a:t> and practices</a:t>
          </a:r>
        </a:p>
      </dsp:txBody>
      <dsp:txXfrm>
        <a:off x="4092" y="1749406"/>
        <a:ext cx="1947341" cy="722463"/>
      </dsp:txXfrm>
    </dsp:sp>
    <dsp:sp modelId="{131009DB-F3FF-4F42-947A-66D9E859E498}">
      <dsp:nvSpPr>
        <dsp:cNvPr id="0" name=""/>
        <dsp:cNvSpPr/>
      </dsp:nvSpPr>
      <dsp:spPr>
        <a:xfrm>
          <a:off x="2146250" y="40768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7740" t="-11337" r="7740" b="-113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50750-90C1-4C4B-A6D7-B4FA15DA83D7}">
      <dsp:nvSpPr>
        <dsp:cNvPr id="0" name=""/>
        <dsp:cNvSpPr/>
      </dsp:nvSpPr>
      <dsp:spPr>
        <a:xfrm>
          <a:off x="2146250" y="174940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Resources</a:t>
          </a:r>
          <a:endParaRPr lang="en-US" sz="1800" b="0" kern="1200" dirty="0"/>
        </a:p>
      </dsp:txBody>
      <dsp:txXfrm>
        <a:off x="2146250" y="1749406"/>
        <a:ext cx="1947341" cy="722463"/>
      </dsp:txXfrm>
    </dsp:sp>
    <dsp:sp modelId="{94C165D6-700F-4F6F-B22F-E729AFCE6B01}">
      <dsp:nvSpPr>
        <dsp:cNvPr id="0" name=""/>
        <dsp:cNvSpPr/>
      </dsp:nvSpPr>
      <dsp:spPr>
        <a:xfrm>
          <a:off x="4288408" y="40768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7740" t="-11337" r="7740" b="-113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0BC99-0BBE-403F-A8FF-A34430DB3B95}">
      <dsp:nvSpPr>
        <dsp:cNvPr id="0" name=""/>
        <dsp:cNvSpPr/>
      </dsp:nvSpPr>
      <dsp:spPr>
        <a:xfrm>
          <a:off x="4288408" y="174940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Senior leadership support</a:t>
          </a:r>
          <a:endParaRPr lang="en-US" sz="1800" kern="1200" dirty="0"/>
        </a:p>
      </dsp:txBody>
      <dsp:txXfrm>
        <a:off x="4288408" y="1749406"/>
        <a:ext cx="1947341" cy="722463"/>
      </dsp:txXfrm>
    </dsp:sp>
    <dsp:sp modelId="{BFE1316F-90A2-49F2-897F-AED3FCD5567C}">
      <dsp:nvSpPr>
        <dsp:cNvPr id="0" name=""/>
        <dsp:cNvSpPr/>
      </dsp:nvSpPr>
      <dsp:spPr>
        <a:xfrm>
          <a:off x="6430565" y="407688"/>
          <a:ext cx="1947341" cy="1341718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7740" t="-11337" r="7740" b="-1133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0535D-C07D-4C9D-A278-C541955E160B}">
      <dsp:nvSpPr>
        <dsp:cNvPr id="0" name=""/>
        <dsp:cNvSpPr/>
      </dsp:nvSpPr>
      <dsp:spPr>
        <a:xfrm>
          <a:off x="6430565" y="1749406"/>
          <a:ext cx="1947341" cy="722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Organizational and team </a:t>
          </a:r>
          <a:r>
            <a:rPr lang="en-US" sz="1800" b="1" kern="1200" dirty="0"/>
            <a:t>culture</a:t>
          </a:r>
        </a:p>
      </dsp:txBody>
      <dsp:txXfrm>
        <a:off x="6430565" y="1749406"/>
        <a:ext cx="1947341" cy="722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66E60-D3F8-4988-9407-EE3F62881A62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4ECD-B79B-484B-960F-2035E4846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4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4ECD-B79B-484B-960F-2035E4846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4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>
              <a:defRPr/>
            </a:pPr>
            <a:r>
              <a:rPr lang="en-US" dirty="0"/>
              <a:t> </a:t>
            </a:r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5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642CF-0ABB-46C9-94B4-A394F78911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105400"/>
            <a:ext cx="9144000" cy="2057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www.nebraskahospitals.org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3450336" cy="11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40" y="1216241"/>
            <a:ext cx="3695956" cy="4561805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989250" y="1216241"/>
            <a:ext cx="3626772" cy="4561805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u="sng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1CAA2-7C6D-8F48-BAEE-2DAFD071A580}" type="slidenum">
              <a:rPr lang="en-US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0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hyperlink" Target="https://www.dictionary.com/browse/goal" TargetMode="External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37/a0024315" TargetMode="External"/><Relationship Id="rId11" Type="http://schemas.openxmlformats.org/officeDocument/2006/relationships/image" Target="../media/image65.png"/><Relationship Id="rId5" Type="http://schemas.openxmlformats.org/officeDocument/2006/relationships/hyperlink" Target="https://psycnet.apa.org/doi/10.1037/0003-066X.57.9.705" TargetMode="External"/><Relationship Id="rId10" Type="http://schemas.openxmlformats.org/officeDocument/2006/relationships/image" Target="../media/image64.svg"/><Relationship Id="rId4" Type="http://schemas.openxmlformats.org/officeDocument/2006/relationships/hyperlink" Target="https://www.merriam-webster.com/dictionary/goal" TargetMode="External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i.org/resources/Pages/Tools/Quality-Improvement-Team-Member-Matrix-Worksheet.aspx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sa.gov/sites/default/files/quality/toolbox/508pdfs/improvementteams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rsa.gov/sites/default/files/quality/toolbox/508pdfs/improvementteams.pdf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447683"/>
            <a:ext cx="8153400" cy="1600438"/>
          </a:xfrm>
          <a:prstGeom prst="roundRect">
            <a:avLst/>
          </a:prstGeom>
          <a:solidFill>
            <a:srgbClr val="002060"/>
          </a:solidFill>
          <a:ln w="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rebuchet MS" pitchFamily="34" charset="0"/>
              </a:rPr>
              <a:t>High Performing Quality Improvement Teams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1175706"/>
          </a:xfrm>
        </p:spPr>
        <p:txBody>
          <a:bodyPr>
            <a:spAutoFit/>
          </a:bodyPr>
          <a:lstStyle/>
          <a:p>
            <a:r>
              <a:rPr lang="en-US" b="1" dirty="0"/>
              <a:t>Victoria Kennel, PhD</a:t>
            </a:r>
          </a:p>
          <a:p>
            <a:r>
              <a:rPr lang="en-US" b="1" dirty="0"/>
              <a:t>University of Nebraska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0007-88C9-0C78-1D85-D3659D8B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91F35-FA8D-7BF5-56E0-6BFC95FDB8E2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6577B-B86B-CC51-0025-25B12DA150BB}"/>
              </a:ext>
            </a:extLst>
          </p:cNvPr>
          <p:cNvSpPr txBox="1"/>
          <p:nvPr/>
        </p:nvSpPr>
        <p:spPr>
          <a:xfrm>
            <a:off x="381000" y="1418880"/>
            <a:ext cx="83058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Attitudes and beliefs team members have about their team that emerge as a result of interactions over time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5D9525C-A6AA-DB32-4DDF-FF35DEED4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054352"/>
              </p:ext>
            </p:extLst>
          </p:nvPr>
        </p:nvGraphicFramePr>
        <p:xfrm>
          <a:off x="152400" y="2249876"/>
          <a:ext cx="8763000" cy="331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70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499D-BF75-D302-E834-3666B14D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6A3BE5-39A0-9D89-9C66-9B22640A3DF7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E9BF4-5C13-F666-5CE3-85F531D08EAE}"/>
              </a:ext>
            </a:extLst>
          </p:cNvPr>
          <p:cNvSpPr txBox="1"/>
          <p:nvPr/>
        </p:nvSpPr>
        <p:spPr>
          <a:xfrm>
            <a:off x="381000" y="1486296"/>
            <a:ext cx="83058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What we usually think of when we say “teamwork”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18B4788-1AF5-03B9-AFBB-16AC5E300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188931"/>
              </p:ext>
            </p:extLst>
          </p:nvPr>
        </p:nvGraphicFramePr>
        <p:xfrm>
          <a:off x="381000" y="1947961"/>
          <a:ext cx="8382000" cy="380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84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3CAB-6551-CC2C-A802-60BE967B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9161A-5391-F057-2199-036BEB990F1C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Quote from p. 102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56C49-81DD-F5DE-B482-0EB2D2DAFF3C}"/>
              </a:ext>
            </a:extLst>
          </p:cNvPr>
          <p:cNvSpPr txBox="1"/>
          <p:nvPr/>
        </p:nvSpPr>
        <p:spPr>
          <a:xfrm>
            <a:off x="381000" y="1486296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Clearly and accurately sharing information that is useful, on time, to the right people</a:t>
            </a:r>
          </a:p>
          <a:p>
            <a:pPr algn="ctr"/>
            <a:r>
              <a:rPr lang="en-US" sz="2400" b="1" dirty="0">
                <a:ea typeface="Calibri"/>
                <a:cs typeface="Calibri"/>
              </a:rPr>
              <a:t>"more is not better; better is better"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D7F9E7-40ED-34ED-0343-DDD5164A2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632563"/>
              </p:ext>
            </p:extLst>
          </p:nvPr>
        </p:nvGraphicFramePr>
        <p:xfrm>
          <a:off x="533400" y="2731596"/>
          <a:ext cx="8382000" cy="287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77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3CAB-6551-CC2C-A802-60BE967B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9161A-5391-F057-2199-036BEB990F1C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Table 8.1 p. 124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56C49-81DD-F5DE-B482-0EB2D2DAFF3C}"/>
              </a:ext>
            </a:extLst>
          </p:cNvPr>
          <p:cNvSpPr txBox="1"/>
          <p:nvPr/>
        </p:nvSpPr>
        <p:spPr>
          <a:xfrm>
            <a:off x="381000" y="1486296"/>
            <a:ext cx="83058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We are all ‘on the same page’</a:t>
            </a:r>
            <a:endParaRPr lang="en-US" sz="2400" b="1" dirty="0">
              <a:ea typeface="Calibri"/>
              <a:cs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D7F9E7-40ED-34ED-0343-DDD5164A2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811026"/>
              </p:ext>
            </p:extLst>
          </p:nvPr>
        </p:nvGraphicFramePr>
        <p:xfrm>
          <a:off x="190500" y="2138857"/>
          <a:ext cx="8763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51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BBBC-A83D-01AD-B0DC-1C8A82BA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84F8-0B59-FB5D-0506-2EA1CA37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600200"/>
            <a:ext cx="7659191" cy="4525963"/>
          </a:xfrm>
        </p:spPr>
        <p:txBody>
          <a:bodyPr/>
          <a:lstStyle/>
          <a:p>
            <a:r>
              <a:rPr lang="en-US" dirty="0"/>
              <a:t>An aim or objective (an ‘end’) toward which effort is directed </a:t>
            </a:r>
          </a:p>
          <a:p>
            <a:r>
              <a:rPr lang="en-US" dirty="0"/>
              <a:t>Provide initial direction about what needs to be done and how much effort is required</a:t>
            </a:r>
          </a:p>
          <a:p>
            <a:r>
              <a:rPr lang="en-US" dirty="0"/>
              <a:t>Specific, challenging goals related to better performance for individuals and 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9C49D-68EF-ACE0-8326-7A699FB4A2A7}"/>
              </a:ext>
            </a:extLst>
          </p:cNvPr>
          <p:cNvSpPr txBox="1"/>
          <p:nvPr/>
        </p:nvSpPr>
        <p:spPr>
          <a:xfrm>
            <a:off x="1524000" y="5996226"/>
            <a:ext cx="6553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https://www.dictionary.com/browse/goal</a:t>
            </a:r>
            <a:r>
              <a:rPr lang="en-US" sz="1000" dirty="0"/>
              <a:t> ; </a:t>
            </a:r>
            <a:r>
              <a:rPr lang="en-US" sz="1000" dirty="0">
                <a:hlinkClick r:id="rId4"/>
              </a:rPr>
              <a:t>https://www.merriam-webster.com/dictionary/goal</a:t>
            </a:r>
            <a:r>
              <a:rPr lang="en-US" sz="1000" dirty="0"/>
              <a:t> </a:t>
            </a:r>
          </a:p>
          <a:p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Locke, E. A., &amp; Latham, G. P. (2002). Building a practically useful theory of goal setting and task motivation: A 35-year odyssey. 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American Psychologist, 57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(9), 705–717. </a:t>
            </a:r>
            <a:r>
              <a:rPr lang="en-US" sz="1000" b="0" i="0" u="none" strike="noStrike" dirty="0">
                <a:solidFill>
                  <a:srgbClr val="2C72B7"/>
                </a:solidFill>
                <a:effectLst/>
                <a:latin typeface="Arial" panose="020B0604020202020204" pitchFamily="34" charset="0"/>
                <a:hlinkClick r:id="rId5"/>
              </a:rPr>
              <a:t>https://doi.org/10.1037/0003-066X.57.9.705</a:t>
            </a:r>
            <a:endParaRPr lang="en-US" sz="1000" b="0" i="0" u="none" strike="noStrike" dirty="0">
              <a:solidFill>
                <a:srgbClr val="2C72B7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0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Kleingeld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A., van </a:t>
            </a:r>
            <a:r>
              <a:rPr lang="en-US" sz="10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Mierlo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H., &amp; Arends, L. (2011). The effect of goal setting on group performance: a meta-analysis. </a:t>
            </a:r>
            <a:r>
              <a:rPr lang="en-US" sz="10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Journal of applied psychology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(6), 1289–1304. 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https://doi.org/10.1037/a0024315</a:t>
            </a:r>
            <a:r>
              <a:rPr lang="en-US" sz="10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Bullseye with solid fill">
            <a:extLst>
              <a:ext uri="{FF2B5EF4-FFF2-40B4-BE49-F238E27FC236}">
                <a16:creationId xmlns:a16="http://schemas.microsoft.com/office/drawing/2014/main" id="{9EC46EC3-F065-E28C-097B-593E9F06A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610" y="1602377"/>
            <a:ext cx="914400" cy="914400"/>
          </a:xfrm>
          <a:prstGeom prst="rect">
            <a:avLst/>
          </a:prstGeom>
        </p:spPr>
      </p:pic>
      <p:pic>
        <p:nvPicPr>
          <p:cNvPr id="13" name="Graphic 12" descr="Map compass with solid fill">
            <a:extLst>
              <a:ext uri="{FF2B5EF4-FFF2-40B4-BE49-F238E27FC236}">
                <a16:creationId xmlns:a16="http://schemas.microsoft.com/office/drawing/2014/main" id="{294FDD18-F822-3026-4BA0-CD2A6961DA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5610" y="3006476"/>
            <a:ext cx="914400" cy="914400"/>
          </a:xfrm>
          <a:prstGeom prst="rect">
            <a:avLst/>
          </a:prstGeom>
        </p:spPr>
      </p:pic>
      <p:pic>
        <p:nvPicPr>
          <p:cNvPr id="15" name="Graphic 14" descr="Clipboard with solid fill">
            <a:extLst>
              <a:ext uri="{FF2B5EF4-FFF2-40B4-BE49-F238E27FC236}">
                <a16:creationId xmlns:a16="http://schemas.microsoft.com/office/drawing/2014/main" id="{FBE4F163-5B03-C8A1-38A5-C17E1FC409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4799" y="43412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Members: Roles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160314"/>
              </p:ext>
            </p:extLst>
          </p:nvPr>
        </p:nvGraphicFramePr>
        <p:xfrm>
          <a:off x="457200" y="128886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E4B947-7DAD-8986-65BB-9E16B23CAEA7}"/>
              </a:ext>
            </a:extLst>
          </p:cNvPr>
          <p:cNvSpPr txBox="1"/>
          <p:nvPr/>
        </p:nvSpPr>
        <p:spPr>
          <a:xfrm>
            <a:off x="1600200" y="6431764"/>
            <a:ext cx="655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Ogrinc</a:t>
            </a:r>
            <a:r>
              <a:rPr lang="en-US" sz="1000" dirty="0"/>
              <a:t>, G. S., Headrick, L. A., Moore, S. M., Barton, A. J., </a:t>
            </a:r>
            <a:r>
              <a:rPr lang="en-US" sz="1000" dirty="0" err="1"/>
              <a:t>Dolansky</a:t>
            </a:r>
            <a:r>
              <a:rPr lang="en-US" sz="1000" dirty="0"/>
              <a:t>, M. A., &amp; </a:t>
            </a:r>
            <a:r>
              <a:rPr lang="en-US" sz="1000" dirty="0" err="1"/>
              <a:t>Madigosky</a:t>
            </a:r>
            <a:r>
              <a:rPr lang="en-US" sz="1000" dirty="0"/>
              <a:t>, W. S. (2012). </a:t>
            </a:r>
            <a:r>
              <a:rPr lang="en-US" sz="1000" i="1" dirty="0"/>
              <a:t>Fundamentals of health care improvement: A guide to improving your patient’s care</a:t>
            </a:r>
            <a:r>
              <a:rPr lang="en-US" sz="1000" dirty="0"/>
              <a:t>. (2</a:t>
            </a:r>
            <a:r>
              <a:rPr lang="en-US" sz="1000" baseline="30000" dirty="0"/>
              <a:t>nd</a:t>
            </a:r>
            <a:r>
              <a:rPr lang="en-US" sz="1000" dirty="0"/>
              <a:t> ed). Institute for Healthcare Improvement.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8C50-EBCA-8589-A4D9-8588FEC7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Members: Responsibilities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F5798-8F91-EE08-4362-7CF8BF1F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600200"/>
            <a:ext cx="7543615" cy="4525963"/>
          </a:xfrm>
        </p:spPr>
        <p:txBody>
          <a:bodyPr/>
          <a:lstStyle/>
          <a:p>
            <a:r>
              <a:rPr lang="en-US" dirty="0"/>
              <a:t>Tasks and duties assigned to each team member or team role</a:t>
            </a:r>
          </a:p>
          <a:p>
            <a:r>
              <a:rPr lang="en-US" dirty="0"/>
              <a:t>Leverage team member knowledge, skill, ability, etc. when assigning responsibilities</a:t>
            </a:r>
          </a:p>
          <a:p>
            <a:pPr lvl="1"/>
            <a:r>
              <a:rPr lang="en-US" dirty="0"/>
              <a:t>Consider opportunities for team members to develop new skills </a:t>
            </a:r>
          </a:p>
          <a:p>
            <a:r>
              <a:rPr lang="en-US" dirty="0"/>
              <a:t>Creates a foundation for accountability</a:t>
            </a:r>
          </a:p>
        </p:txBody>
      </p:sp>
      <p:pic>
        <p:nvPicPr>
          <p:cNvPr id="6" name="Graphic 5" descr="List with solid fill">
            <a:extLst>
              <a:ext uri="{FF2B5EF4-FFF2-40B4-BE49-F238E27FC236}">
                <a16:creationId xmlns:a16="http://schemas.microsoft.com/office/drawing/2014/main" id="{4827A9DB-4E59-29C4-07BF-AC1F525C1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599" y="1600200"/>
            <a:ext cx="914400" cy="914400"/>
          </a:xfrm>
          <a:prstGeom prst="rect">
            <a:avLst/>
          </a:prstGeom>
        </p:spPr>
      </p:pic>
      <p:pic>
        <p:nvPicPr>
          <p:cNvPr id="8" name="Graphic 7" descr="Puzzle pieces with solid fill">
            <a:extLst>
              <a:ext uri="{FF2B5EF4-FFF2-40B4-BE49-F238E27FC236}">
                <a16:creationId xmlns:a16="http://schemas.microsoft.com/office/drawing/2014/main" id="{2668AD29-7B67-92B8-E1A6-C8687F8FF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599" y="2773680"/>
            <a:ext cx="914400" cy="914400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5871712C-C795-2402-36C6-A45DE9777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599" y="4572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FFCD-06BE-CE0A-E155-157E3988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Resource: IHI QI Team Member Matrix Worksheet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C8B23A-2963-DA08-E318-D627595AD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23090"/>
            <a:ext cx="3960443" cy="490595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0AA65-78C5-F897-B351-405D6DAB9B71}"/>
              </a:ext>
            </a:extLst>
          </p:cNvPr>
          <p:cNvSpPr txBox="1"/>
          <p:nvPr/>
        </p:nvSpPr>
        <p:spPr>
          <a:xfrm>
            <a:off x="1635034" y="6456736"/>
            <a:ext cx="7086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https://www.ihi.org/resources/Pages/Tools/Quality-Improvement-Team-Member-Matrix-Worksheet.aspx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702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476C-D8EC-8D80-1149-BF7D5434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Resource: Creating an Improvement Team Worksheet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ADA70-5CA3-2A4D-6A28-A38CD93F454F}"/>
              </a:ext>
            </a:extLst>
          </p:cNvPr>
          <p:cNvSpPr txBox="1"/>
          <p:nvPr/>
        </p:nvSpPr>
        <p:spPr>
          <a:xfrm>
            <a:off x="1600200" y="6370656"/>
            <a:ext cx="7239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Resource created by Dr. </a:t>
            </a:r>
            <a:r>
              <a:rPr lang="en-US" sz="1050" dirty="0">
                <a:solidFill>
                  <a:srgbClr val="676767"/>
                </a:solidFill>
                <a:latin typeface="Arial" panose="020B0604020202020204" pitchFamily="34" charset="0"/>
              </a:rPr>
              <a:t>Kennel </a:t>
            </a:r>
            <a:endParaRPr lang="en-US" sz="105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96908A-FF8D-9D78-3229-9556F3A0E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082" y="1447800"/>
            <a:ext cx="5947836" cy="4525963"/>
          </a:xfrm>
        </p:spPr>
      </p:pic>
    </p:spTree>
    <p:extLst>
      <p:ext uri="{BB962C8B-B14F-4D97-AF65-F5344CB8AC3E}">
        <p14:creationId xmlns:p14="http://schemas.microsoft.com/office/powerpoint/2010/main" val="250288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476C-D8EC-8D80-1149-BF7D5434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Resources: Team Meeting Agenda and Minutes 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ADA70-5CA3-2A4D-6A28-A38CD93F454F}"/>
              </a:ext>
            </a:extLst>
          </p:cNvPr>
          <p:cNvSpPr txBox="1"/>
          <p:nvPr/>
        </p:nvSpPr>
        <p:spPr>
          <a:xfrm>
            <a:off x="1600200" y="6370656"/>
            <a:ext cx="7239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Resources created by Dr. </a:t>
            </a:r>
            <a:r>
              <a:rPr lang="en-US" sz="1050" dirty="0">
                <a:solidFill>
                  <a:srgbClr val="676767"/>
                </a:solidFill>
                <a:latin typeface="Arial" panose="020B0604020202020204" pitchFamily="34" charset="0"/>
              </a:rPr>
              <a:t>Kennel </a:t>
            </a: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0E866F-CB0F-B93A-BCB1-961375479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3817723" cy="4234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40294-74B8-7D18-1416-4C68E755F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389675" cy="42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Compose a high performing quality improvement team</a:t>
            </a:r>
          </a:p>
          <a:p>
            <a:r>
              <a:rPr lang="en-US" dirty="0">
                <a:solidFill>
                  <a:schemeClr val="bg1"/>
                </a:solidFill>
              </a:rPr>
              <a:t>Discuss strategies to lead effective teams</a:t>
            </a:r>
          </a:p>
          <a:p>
            <a:r>
              <a:rPr lang="en-US" dirty="0">
                <a:solidFill>
                  <a:schemeClr val="bg1"/>
                </a:solidFill>
              </a:rPr>
              <a:t>Define desired team performance outcomes</a:t>
            </a:r>
          </a:p>
        </p:txBody>
      </p:sp>
    </p:spTree>
    <p:extLst>
      <p:ext uri="{BB962C8B-B14F-4D97-AF65-F5344CB8AC3E}">
        <p14:creationId xmlns:p14="http://schemas.microsoft.com/office/powerpoint/2010/main" val="1195952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3CAB-6551-CC2C-A802-60BE967B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9161A-5391-F057-2199-036BEB990F1C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CC6EA-ED03-ECF1-0A97-1F85280A0533}"/>
              </a:ext>
            </a:extLst>
          </p:cNvPr>
          <p:cNvSpPr txBox="1"/>
          <p:nvPr/>
        </p:nvSpPr>
        <p:spPr>
          <a:xfrm>
            <a:off x="381000" y="1486296"/>
            <a:ext cx="83058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Context/environment that the team operates within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B1F4240-5D0A-8B8D-C7F1-17CC2D96A9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193666"/>
              </p:ext>
            </p:extLst>
          </p:nvPr>
        </p:nvGraphicFramePr>
        <p:xfrm>
          <a:off x="304800" y="1905000"/>
          <a:ext cx="8382000" cy="287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8DAD88F-6982-E3F6-2ECF-5AED7DBAFC5E}"/>
              </a:ext>
            </a:extLst>
          </p:cNvPr>
          <p:cNvSpPr txBox="1"/>
          <p:nvPr/>
        </p:nvSpPr>
        <p:spPr>
          <a:xfrm>
            <a:off x="387927" y="4664351"/>
            <a:ext cx="83058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ea typeface="Calibri"/>
                <a:cs typeface="Calibri"/>
              </a:rPr>
              <a:t>conditions x capabilities is a powerful force</a:t>
            </a:r>
          </a:p>
        </p:txBody>
      </p:sp>
    </p:spTree>
    <p:extLst>
      <p:ext uri="{BB962C8B-B14F-4D97-AF65-F5344CB8AC3E}">
        <p14:creationId xmlns:p14="http://schemas.microsoft.com/office/powerpoint/2010/main" val="317202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Coaching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700154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B4F4FD-63AA-7E4D-0BE8-0423C8C7B61F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3BFC2-D8DB-180B-0E02-D9F511DF73A6}"/>
              </a:ext>
            </a:extLst>
          </p:cNvPr>
          <p:cNvSpPr txBox="1"/>
          <p:nvPr/>
        </p:nvSpPr>
        <p:spPr>
          <a:xfrm>
            <a:off x="381000" y="1369367"/>
            <a:ext cx="83058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85583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Team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15" y="14478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Did we achieve our goal(s)/aim(s)? </a:t>
            </a:r>
          </a:p>
          <a:p>
            <a:r>
              <a:rPr lang="en-US" dirty="0"/>
              <a:t>Are we satisfied with the team? Our work? Our performance? </a:t>
            </a:r>
          </a:p>
          <a:p>
            <a:r>
              <a:rPr lang="en-US" dirty="0"/>
              <a:t>Did we work together successfully? Are we a </a:t>
            </a:r>
            <a:r>
              <a:rPr lang="en-US"/>
              <a:t>viable team moving forward? </a:t>
            </a:r>
            <a:endParaRPr lang="en-US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40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0EBF-C43A-1830-5292-ED1A6A4C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Capstone Project</a:t>
            </a:r>
          </a:p>
        </p:txBody>
      </p:sp>
      <p:pic>
        <p:nvPicPr>
          <p:cNvPr id="7" name="Graphic 6" descr="Puzzle pieces outline">
            <a:extLst>
              <a:ext uri="{FF2B5EF4-FFF2-40B4-BE49-F238E27FC236}">
                <a16:creationId xmlns:a16="http://schemas.microsoft.com/office/drawing/2014/main" id="{72200251-9411-0339-86BD-45755FA2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1143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78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EA52-E034-4820-8FC3-FF1CAB19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Sticky Team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57045-F661-46C4-AFBB-30D88BEE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686799" cy="3962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Not enough personnel to support QI efforts/always the same people</a:t>
            </a:r>
          </a:p>
          <a:p>
            <a:pPr lvl="1"/>
            <a:r>
              <a:rPr lang="en-US" dirty="0"/>
              <a:t>Multiple hats are a blessing and a curse</a:t>
            </a:r>
          </a:p>
          <a:p>
            <a:pPr lvl="1"/>
            <a:r>
              <a:rPr lang="en-US" dirty="0"/>
              <a:t>Be incredibly intentional when crafting roles, responsibilities, and your ask for their expertise and time</a:t>
            </a:r>
          </a:p>
          <a:p>
            <a:r>
              <a:rPr lang="en-US" dirty="0"/>
              <a:t>Physician engagement</a:t>
            </a:r>
          </a:p>
          <a:p>
            <a:pPr lvl="1"/>
            <a:r>
              <a:rPr lang="en-US" dirty="0"/>
              <a:t>IHI Engaging Physicians in a Shared Quality Agenda</a:t>
            </a:r>
          </a:p>
          <a:p>
            <a:pPr lvl="1"/>
            <a:r>
              <a:rPr lang="en-US" dirty="0"/>
              <a:t>Be incredibly intentional when crafting roles, responsibilities, and your ask for their expertise and time</a:t>
            </a:r>
          </a:p>
          <a:p>
            <a:r>
              <a:rPr lang="en-US" dirty="0"/>
              <a:t>Relationships among QI and senior leadership</a:t>
            </a:r>
          </a:p>
          <a:p>
            <a:pPr lvl="1"/>
            <a:r>
              <a:rPr lang="en-US" dirty="0"/>
              <a:t>Project sponsor role is key</a:t>
            </a:r>
          </a:p>
          <a:p>
            <a:pPr lvl="1"/>
            <a:r>
              <a:rPr lang="en-US" dirty="0"/>
              <a:t>Advocate for resources and support</a:t>
            </a:r>
          </a:p>
          <a:p>
            <a:pPr lvl="1"/>
            <a:r>
              <a:rPr lang="en-US" dirty="0"/>
              <a:t>Establish accountability structures to support forward progress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4C9B9-B2E1-181D-7301-6C45AEB449BC}"/>
              </a:ext>
            </a:extLst>
          </p:cNvPr>
          <p:cNvSpPr txBox="1"/>
          <p:nvPr/>
        </p:nvSpPr>
        <p:spPr>
          <a:xfrm>
            <a:off x="1600200" y="6370656"/>
            <a:ext cx="7239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 err="1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Reinertsen</a:t>
            </a:r>
            <a:r>
              <a:rPr lang="en-US" sz="1050" b="0" i="0" dirty="0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 JL, </a:t>
            </a:r>
            <a:r>
              <a:rPr lang="en-US" sz="1050" b="0" i="0" dirty="0" err="1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Gosfield</a:t>
            </a:r>
            <a:r>
              <a:rPr lang="en-US" sz="1050" b="0" i="0" dirty="0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 AG, Rupp W, Whittington JW. </a:t>
            </a:r>
            <a:r>
              <a:rPr lang="en-US" sz="1050" b="0" i="1" dirty="0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Engaging Physicians in a Shared Quality Agenda.</a:t>
            </a:r>
            <a:r>
              <a:rPr lang="en-US" sz="1050" b="0" i="0" dirty="0">
                <a:solidFill>
                  <a:srgbClr val="676767"/>
                </a:solidFill>
                <a:effectLst/>
                <a:latin typeface="Arial" panose="020B0604020202020204" pitchFamily="34" charset="0"/>
              </a:rPr>
              <a:t> IHI Innovation Series white paper. Cambridge, MA: Institute for Healthcare Improvement; 2007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41876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AD6B-E6F5-4D56-ACD2-E5AE9659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7951-B4A6-4F6C-92CD-FBB29A540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908F-222B-F0D1-4C13-17FDAD90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7902-2A34-2480-5305-B192E1BD7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 quality improvement teams look like at your organization?</a:t>
            </a:r>
          </a:p>
          <a:p>
            <a:r>
              <a:rPr lang="en-US" dirty="0">
                <a:solidFill>
                  <a:schemeClr val="bg1"/>
                </a:solidFill>
              </a:rPr>
              <a:t>What works well?</a:t>
            </a:r>
          </a:p>
          <a:p>
            <a:r>
              <a:rPr lang="en-US" dirty="0">
                <a:solidFill>
                  <a:schemeClr val="bg1"/>
                </a:solidFill>
              </a:rPr>
              <a:t>What challenges do you encounter?</a:t>
            </a:r>
          </a:p>
        </p:txBody>
      </p:sp>
    </p:spTree>
    <p:extLst>
      <p:ext uri="{BB962C8B-B14F-4D97-AF65-F5344CB8AC3E}">
        <p14:creationId xmlns:p14="http://schemas.microsoft.com/office/powerpoint/2010/main" val="203065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7AEA-5DFA-4ED0-9C9B-1F9854E8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Improvement Teams?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917B0-DA68-426B-9CCE-47F7922A8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5" y="1417637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Quality improvement is complex and the path to improvement isn’t always clear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Processes don’t exist in a vacuum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Interprofessional approach allows us to use the knowledge, skills, experiences of many professionals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Efficient use of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E0613F-A587-4858-A4D8-AB2DFC77DDC3}"/>
              </a:ext>
            </a:extLst>
          </p:cNvPr>
          <p:cNvSpPr/>
          <p:nvPr/>
        </p:nvSpPr>
        <p:spPr>
          <a:xfrm>
            <a:off x="1981200" y="6552927"/>
            <a:ext cx="7601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https://www.hrsa.gov/sites/default/files/quality/toolbox/508pdfs/improvementteams.pdf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50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F0EBF-C43A-1830-5292-ED1A6A4C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Capstone Project</a:t>
            </a:r>
          </a:p>
        </p:txBody>
      </p:sp>
      <p:pic>
        <p:nvPicPr>
          <p:cNvPr id="7" name="Graphic 6" descr="Puzzle pieces outline">
            <a:extLst>
              <a:ext uri="{FF2B5EF4-FFF2-40B4-BE49-F238E27FC236}">
                <a16:creationId xmlns:a16="http://schemas.microsoft.com/office/drawing/2014/main" id="{72200251-9411-0339-86BD-45755FA2B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4600" y="1143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C6D9-5D22-BAA5-36A3-245BF5A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Quick Team Self-Assessment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2036-C65C-A08B-60AC-95CC819CF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341437"/>
            <a:ext cx="7086600" cy="4602163"/>
          </a:xfrm>
        </p:spPr>
        <p:txBody>
          <a:bodyPr>
            <a:normAutofit/>
          </a:bodyPr>
          <a:lstStyle/>
          <a:p>
            <a:r>
              <a:rPr lang="en-US" sz="1800" dirty="0"/>
              <a:t>Does our team have the right people on it with the right mix of individual and team knowledge, skills, and attributes?</a:t>
            </a:r>
          </a:p>
          <a:p>
            <a:r>
              <a:rPr lang="en-US" sz="1800" dirty="0"/>
              <a:t>Do team members possess the right beliefs and attitudes about our team?</a:t>
            </a:r>
          </a:p>
          <a:p>
            <a:r>
              <a:rPr lang="en-US" sz="1800" dirty="0"/>
              <a:t>Is our team consistently demonstrating effective teamwork behaviors?</a:t>
            </a:r>
          </a:p>
          <a:p>
            <a:r>
              <a:rPr lang="en-US" sz="1800" dirty="0"/>
              <a:t>Are team members sharing information effectively with each other and with those outside of the team?</a:t>
            </a:r>
          </a:p>
          <a:p>
            <a:r>
              <a:rPr lang="en-US" sz="1800" dirty="0"/>
              <a:t>Do team members have a shared understanding about priorities, roles, vision, etc.?</a:t>
            </a:r>
          </a:p>
          <a:p>
            <a:r>
              <a:rPr lang="en-US" sz="1800" dirty="0"/>
              <a:t>Are the necessary conditions in place to enable our team to work together and succeed?</a:t>
            </a:r>
          </a:p>
          <a:p>
            <a:r>
              <a:rPr lang="en-US" sz="1800" dirty="0"/>
              <a:t>Are our team leader and/or other members demonstrating leadership behaviors that help the team?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0B441-02E2-52D6-297A-74CCDB60276A}"/>
              </a:ext>
            </a:extLst>
          </p:cNvPr>
          <p:cNvSpPr txBox="1"/>
          <p:nvPr/>
        </p:nvSpPr>
        <p:spPr>
          <a:xfrm>
            <a:off x="7239001" y="2461616"/>
            <a:ext cx="1752415" cy="13542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 = Very Strong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4 = Fairly Strong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3 = Neither</a:t>
            </a:r>
          </a:p>
          <a:p>
            <a:r>
              <a:rPr lang="en-US" sz="1600" dirty="0">
                <a:solidFill>
                  <a:schemeClr val="bg1"/>
                </a:solidFill>
              </a:rPr>
              <a:t>2 = Fairly Weak</a:t>
            </a:r>
          </a:p>
          <a:p>
            <a:r>
              <a:rPr lang="en-US" sz="1600" dirty="0">
                <a:solidFill>
                  <a:schemeClr val="bg1"/>
                </a:solidFill>
              </a:rPr>
              <a:t>1 = Very Weak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F13E3-911E-5C82-1B40-42DE101E81DD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Tool D – Quick Diagnostic, pp. 223-226.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3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530F-DC90-AE77-C3A6-400B1A3D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C’s – Teams that 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57392E-1531-CF80-19FE-5572CF749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055493"/>
              </p:ext>
            </p:extLst>
          </p:nvPr>
        </p:nvGraphicFramePr>
        <p:xfrm>
          <a:off x="76200" y="14478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80AF64-B5C3-46A3-C451-12329FACE5A5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5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798340-6AEF-073A-BE90-F87D2D98A25C}"/>
              </a:ext>
            </a:extLst>
          </p:cNvPr>
          <p:cNvSpPr txBox="1"/>
          <p:nvPr/>
        </p:nvSpPr>
        <p:spPr>
          <a:xfrm>
            <a:off x="381000" y="1486296"/>
            <a:ext cx="83058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Knowledge, skills, abilities, and other attributes among members of your team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14F9A37-959E-EB95-DF72-15A3E401F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628008"/>
              </p:ext>
            </p:extLst>
          </p:nvPr>
        </p:nvGraphicFramePr>
        <p:xfrm>
          <a:off x="1219200" y="2480480"/>
          <a:ext cx="6400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E06FE9-37ED-9A6F-CC70-B668A356BBE6}"/>
              </a:ext>
            </a:extLst>
          </p:cNvPr>
          <p:cNvSpPr txBox="1"/>
          <p:nvPr/>
        </p:nvSpPr>
        <p:spPr>
          <a:xfrm>
            <a:off x="1676400" y="6582489"/>
            <a:ext cx="655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Tannenbaum, S., &amp; Salas, E. (2021). </a:t>
            </a:r>
            <a:r>
              <a:rPr lang="en-US" sz="1000" i="1" dirty="0"/>
              <a:t>Teams that work. </a:t>
            </a:r>
            <a:r>
              <a:rPr lang="en-US" sz="1000" dirty="0"/>
              <a:t> Oxford University Press.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0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Ideal Qualities for Improvement Team Members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902291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899454" y="6559230"/>
            <a:ext cx="68156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https://www.hrsa.gov/sites/default/files/quality/toolbox/508pdfs/improvementteams.pdf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8793013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whit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NHA PPT template- white NEW</Template>
  <TotalTime>1545</TotalTime>
  <Words>1487</Words>
  <Application>Microsoft Office PowerPoint</Application>
  <PresentationFormat>On-screen Show (4:3)</PresentationFormat>
  <Paragraphs>181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NHA PPT template- white NEW</vt:lpstr>
      <vt:lpstr>PowerPoint Presentation</vt:lpstr>
      <vt:lpstr>Learning Objectives</vt:lpstr>
      <vt:lpstr>Small Group Discussion</vt:lpstr>
      <vt:lpstr>Why Improvement Teams?</vt:lpstr>
      <vt:lpstr>Your Capstone Project</vt:lpstr>
      <vt:lpstr>Quick Team Self-Assessment</vt:lpstr>
      <vt:lpstr>7 C’s – Teams that Work</vt:lpstr>
      <vt:lpstr>Capability</vt:lpstr>
      <vt:lpstr>Ideal Qualities for Improvement Team Members</vt:lpstr>
      <vt:lpstr>Cooperation</vt:lpstr>
      <vt:lpstr>Coordination</vt:lpstr>
      <vt:lpstr>Communication</vt:lpstr>
      <vt:lpstr>Cognition</vt:lpstr>
      <vt:lpstr>Team Goals</vt:lpstr>
      <vt:lpstr>Team Members: Roles</vt:lpstr>
      <vt:lpstr>Team Members: Responsibilities</vt:lpstr>
      <vt:lpstr>Resource: IHI QI Team Member Matrix Worksheet</vt:lpstr>
      <vt:lpstr>Resource: Creating an Improvement Team Worksheet</vt:lpstr>
      <vt:lpstr>Resources: Team Meeting Agenda and Minutes Templates</vt:lpstr>
      <vt:lpstr>Conditions</vt:lpstr>
      <vt:lpstr>Coaching</vt:lpstr>
      <vt:lpstr>Monitoring Team Performance</vt:lpstr>
      <vt:lpstr>Your Capstone Project</vt:lpstr>
      <vt:lpstr>Sticky Team Issues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Larson</dc:creator>
  <cp:lastModifiedBy>Kennel, Victoria L</cp:lastModifiedBy>
  <cp:revision>201</cp:revision>
  <dcterms:created xsi:type="dcterms:W3CDTF">2013-01-22T21:49:12Z</dcterms:created>
  <dcterms:modified xsi:type="dcterms:W3CDTF">2024-08-19T23:32:38Z</dcterms:modified>
</cp:coreProperties>
</file>