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media/image17.jpg" ContentType="image/jpeg"/>
  <Override PartName="/ppt/notesSlides/notesSlide9.xml" ContentType="application/vnd.openxmlformats-officedocument.presentationml.notesSl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33" r:id="rId2"/>
    <p:sldId id="532" r:id="rId3"/>
    <p:sldId id="513" r:id="rId4"/>
    <p:sldId id="470" r:id="rId5"/>
    <p:sldId id="536" r:id="rId6"/>
    <p:sldId id="514" r:id="rId7"/>
    <p:sldId id="535" r:id="rId8"/>
    <p:sldId id="517" r:id="rId9"/>
    <p:sldId id="518" r:id="rId10"/>
    <p:sldId id="519" r:id="rId11"/>
    <p:sldId id="520" r:id="rId12"/>
    <p:sldId id="521" r:id="rId13"/>
    <p:sldId id="490" r:id="rId14"/>
    <p:sldId id="491" r:id="rId15"/>
    <p:sldId id="522" r:id="rId16"/>
    <p:sldId id="493" r:id="rId17"/>
    <p:sldId id="465" r:id="rId18"/>
    <p:sldId id="496" r:id="rId19"/>
    <p:sldId id="523" r:id="rId20"/>
    <p:sldId id="534" r:id="rId21"/>
    <p:sldId id="511" r:id="rId22"/>
    <p:sldId id="431" r:id="rId23"/>
    <p:sldId id="512" r:id="rId24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1512" autoAdjust="0"/>
  </p:normalViewPr>
  <p:slideViewPr>
    <p:cSldViewPr snapToGrid="0">
      <p:cViewPr varScale="1">
        <p:scale>
          <a:sx n="104" d="100"/>
          <a:sy n="104" d="100"/>
        </p:scale>
        <p:origin x="7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2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3ADDC-0C6D-4353-B88B-E857260249E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B7CB6F-94F2-406F-B1A5-0E83906CBD06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>
            <a:buNone/>
          </a:pP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 Members</a:t>
          </a:r>
        </a:p>
      </dgm:t>
    </dgm:pt>
    <dgm:pt modelId="{3601B7F2-783B-416E-93A2-021BFF377F2C}" type="parTrans" cxnId="{786802DD-4D6C-4889-AD87-CFDA99A81E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8244F-67DE-4EC4-A219-EF8DB8BF9BC4}" type="sibTrans" cxnId="{786802DD-4D6C-4889-AD87-CFDA99A81E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D2CEA7-B1D9-4294-AA58-9AF4A5E41892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Beatrice  Community  Hospital &amp; Health Center</a:t>
          </a:r>
        </a:p>
      </dgm:t>
    </dgm:pt>
    <dgm:pt modelId="{55966D98-1284-4177-AFA3-7F0E8F1BB943}" type="parTrans" cxnId="{1D4F6DCA-54DB-404A-BE3F-FE1A60E8F6A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23FC70-8BC7-4A1F-99FD-E938E9635EE2}" type="sibTrans" cxnId="{1D4F6DCA-54DB-404A-BE3F-FE1A60E8F6A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61808D-A878-4DFB-9A11-AD60B59B93CA}">
      <dgm:prSet custT="1"/>
      <dgm:spPr/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Bryan Medical Center</a:t>
          </a:r>
        </a:p>
      </dgm:t>
    </dgm:pt>
    <dgm:pt modelId="{847B8BCB-E88F-4674-9C9F-EF8C9DC30919}" type="parTrans" cxnId="{F2A28D96-D51C-4942-9B1A-65495F3F5D9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3167BC-7DA6-4CF6-9612-FBAD701CA2E4}" type="sibTrans" cxnId="{F2A28D96-D51C-4942-9B1A-65495F3F5D9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B49FD9-302E-434F-93D3-5F0EB15E357C}">
      <dgm:prSet custT="1"/>
      <dgm:spPr/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Bryan Physician Network</a:t>
          </a:r>
        </a:p>
      </dgm:t>
    </dgm:pt>
    <dgm:pt modelId="{EE4F8047-1587-4DB3-8F6C-C7DC5431441C}" type="parTrans" cxnId="{E0553370-7D0B-4FF8-89E9-D5CFC4F9FF5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6F9D70-35FE-49A0-A27D-CAB5F9738E15}" type="sibTrans" cxnId="{E0553370-7D0B-4FF8-89E9-D5CFC4F9FF5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E2A0A2-C3FC-4DCD-B0D1-020851A43A5E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Crete Area Medical Center</a:t>
          </a:r>
        </a:p>
      </dgm:t>
    </dgm:pt>
    <dgm:pt modelId="{88C82DC0-BB0B-4543-BACD-A637EE9D7DA8}" type="parTrans" cxnId="{B2038BB3-63EC-48CA-AD08-D8328AE6F5F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4E1B71-A6FC-4388-88A4-3057D0CF5924}" type="sibTrans" cxnId="{B2038BB3-63EC-48CA-AD08-D8328AE6F5F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A81E70-AF80-4C37-BC2D-E82B10FA0FE9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Merrick Medical Center</a:t>
          </a:r>
        </a:p>
      </dgm:t>
    </dgm:pt>
    <dgm:pt modelId="{8E27968D-C27C-4988-91A0-6A82FFFD5CA4}" type="parTrans" cxnId="{D1E437EF-FB85-4937-BB1C-4FAB247FEE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A2EA41-8723-406F-9ACE-6AE540AFF945}" type="sibTrans" cxnId="{D1E437EF-FB85-4937-BB1C-4FAB247FEE0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6BD9E5-8071-4983-B07E-57E5AD6F7F42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Saunders Medical Center</a:t>
          </a:r>
        </a:p>
      </dgm:t>
    </dgm:pt>
    <dgm:pt modelId="{A253A057-FC16-4C9B-9AC7-52AD3C4AF323}" type="parTrans" cxnId="{2C5A3948-47F8-4453-9586-7AC8917430F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697757-1126-4650-8014-67B1410D9EAB}" type="sibTrans" cxnId="{2C5A3948-47F8-4453-9586-7AC8917430F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387696-789A-4268-A41F-81C5C04DF646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Boone County Health Center</a:t>
          </a:r>
        </a:p>
      </dgm:t>
    </dgm:pt>
    <dgm:pt modelId="{8159B089-BC2B-48CC-B27A-05969D03CA34}" type="parTrans" cxnId="{9AF4AB35-1B74-43A4-A1CC-B11FFDAA8AC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AF3149-2D9E-4FB6-A4B5-8ADE3AE77F0B}" type="sibTrans" cxnId="{9AF4AB35-1B74-43A4-A1CC-B11FFDAA8AC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892E0C-350E-4AD3-9634-8DAFADB8CDC6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Pender Community Hospital</a:t>
          </a:r>
        </a:p>
      </dgm:t>
    </dgm:pt>
    <dgm:pt modelId="{2697ACED-5FD2-48E0-9C47-91A5B657FF77}" type="parTrans" cxnId="{0D5ABAE6-B7ED-4426-8AF1-7D99BA5A727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337D7A-F5CC-4BA7-972D-37F25F593D0E}" type="sibTrans" cxnId="{0D5ABAE6-B7ED-4426-8AF1-7D99BA5A727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B555FB-2BA3-482B-ACC5-915982EF0DA2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Howard County Medical Center</a:t>
          </a:r>
        </a:p>
      </dgm:t>
    </dgm:pt>
    <dgm:pt modelId="{044E3FCB-D659-4672-9556-D1DC626C03A5}" type="parTrans" cxnId="{EC5C0F92-AEE7-43F9-A84A-3D6BFE34CE2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5CDBAF-A04B-4C4B-9E96-98E2DD22D16D}" type="sibTrans" cxnId="{EC5C0F92-AEE7-43F9-A84A-3D6BFE34CE2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54B282-30E9-4322-8DCF-B685FF605AB6}">
      <dgm:prSet custT="1"/>
      <dgm:spPr/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Kearney Regional Medical Center</a:t>
          </a:r>
        </a:p>
      </dgm:t>
    </dgm:pt>
    <dgm:pt modelId="{D058EF98-C607-4375-B157-C95D89A5598C}" type="parTrans" cxnId="{97054F8B-2066-46FA-8996-100CD812C2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2CE1A6-FE4B-43E0-9FE8-FBF77CC62A4A}" type="sibTrans" cxnId="{97054F8B-2066-46FA-8996-100CD812C2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3E0172-6585-40BE-91C3-55D89F9A25BC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Antelope Memorial Hospital</a:t>
          </a:r>
        </a:p>
      </dgm:t>
    </dgm:pt>
    <dgm:pt modelId="{4D41C15D-9DB9-44A2-B014-0BCF3F902A33}" type="parTrans" cxnId="{9D8C51B3-4664-4240-9343-15A8B055B086}">
      <dgm:prSet/>
      <dgm:spPr/>
      <dgm:t>
        <a:bodyPr/>
        <a:lstStyle/>
        <a:p>
          <a:endParaRPr lang="en-US"/>
        </a:p>
      </dgm:t>
    </dgm:pt>
    <dgm:pt modelId="{09093C64-D7A9-4605-9498-F310A76C3E36}" type="sibTrans" cxnId="{9D8C51B3-4664-4240-9343-15A8B055B086}">
      <dgm:prSet/>
      <dgm:spPr/>
      <dgm:t>
        <a:bodyPr/>
        <a:lstStyle/>
        <a:p>
          <a:endParaRPr lang="en-US"/>
        </a:p>
      </dgm:t>
    </dgm:pt>
    <dgm:pt modelId="{80DAF8D6-3374-4106-9615-E0397C52950C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Great Plains</a:t>
          </a:r>
        </a:p>
      </dgm:t>
    </dgm:pt>
    <dgm:pt modelId="{5C795FCB-4870-4C78-93BB-BC84923A4D6B}" type="parTrans" cxnId="{61C835DB-F57F-43CA-BE79-A003A3F7D1D3}">
      <dgm:prSet/>
      <dgm:spPr/>
      <dgm:t>
        <a:bodyPr/>
        <a:lstStyle/>
        <a:p>
          <a:endParaRPr lang="en-US"/>
        </a:p>
      </dgm:t>
    </dgm:pt>
    <dgm:pt modelId="{86A002DE-F4C1-4336-A8F2-390116A90DD6}" type="sibTrans" cxnId="{61C835DB-F57F-43CA-BE79-A003A3F7D1D3}">
      <dgm:prSet/>
      <dgm:spPr/>
      <dgm:t>
        <a:bodyPr/>
        <a:lstStyle/>
        <a:p>
          <a:endParaRPr lang="en-US"/>
        </a:p>
      </dgm:t>
    </dgm:pt>
    <dgm:pt modelId="{D4D0B153-A546-444E-B793-477C22DC6C1A}">
      <dgm:prSet custT="1"/>
      <dgm:spPr/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Mary Lanning</a:t>
          </a:r>
        </a:p>
      </dgm:t>
    </dgm:pt>
    <dgm:pt modelId="{2E40CE8C-6CEB-4D04-9206-C3E94D07EDAC}" type="parTrans" cxnId="{1A5827B8-4894-474F-87F4-D43F76FCC80D}">
      <dgm:prSet/>
      <dgm:spPr/>
      <dgm:t>
        <a:bodyPr/>
        <a:lstStyle/>
        <a:p>
          <a:endParaRPr lang="en-US"/>
        </a:p>
      </dgm:t>
    </dgm:pt>
    <dgm:pt modelId="{ADBEAF7F-B106-4172-A4F1-E1D98453FDBD}" type="sibTrans" cxnId="{1A5827B8-4894-474F-87F4-D43F76FCC80D}">
      <dgm:prSet/>
      <dgm:spPr/>
      <dgm:t>
        <a:bodyPr/>
        <a:lstStyle/>
        <a:p>
          <a:endParaRPr lang="en-US"/>
        </a:p>
      </dgm:t>
    </dgm:pt>
    <dgm:pt modelId="{3999A380-A9DC-4850-B059-1B5957E22264}">
      <dgm:prSet custT="1"/>
      <dgm:spPr>
        <a:solidFill>
          <a:schemeClr val="bg2">
            <a:lumMod val="85000"/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Inpatient Physicians Associates</a:t>
          </a:r>
        </a:p>
      </dgm:t>
    </dgm:pt>
    <dgm:pt modelId="{E0F24844-9A56-4540-9BE2-00AD0A0C27BC}" type="parTrans" cxnId="{308BC493-7EF4-4611-9D2C-09F10A397DFB}">
      <dgm:prSet/>
      <dgm:spPr/>
      <dgm:t>
        <a:bodyPr/>
        <a:lstStyle/>
        <a:p>
          <a:endParaRPr lang="en-US"/>
        </a:p>
      </dgm:t>
    </dgm:pt>
    <dgm:pt modelId="{12FBC132-D4E0-4ACB-9336-09450013B8F8}" type="sibTrans" cxnId="{308BC493-7EF4-4611-9D2C-09F10A397DFB}">
      <dgm:prSet/>
      <dgm:spPr/>
      <dgm:t>
        <a:bodyPr/>
        <a:lstStyle/>
        <a:p>
          <a:endParaRPr lang="en-US"/>
        </a:p>
      </dgm:t>
    </dgm:pt>
    <dgm:pt modelId="{E2D3DA16-3352-44E3-B990-ED5AB489CCBD}" type="pres">
      <dgm:prSet presAssocID="{83D3ADDC-0C6D-4353-B88B-E857260249E2}" presName="Name0" presStyleCnt="0">
        <dgm:presLayoutVars>
          <dgm:dir/>
          <dgm:resizeHandles val="exact"/>
        </dgm:presLayoutVars>
      </dgm:prSet>
      <dgm:spPr/>
    </dgm:pt>
    <dgm:pt modelId="{A6C78F45-2794-4A74-9BBA-5EDA07B8BEB6}" type="pres">
      <dgm:prSet presAssocID="{43B7CB6F-94F2-406F-B1A5-0E83906CBD06}" presName="node" presStyleLbl="node1" presStyleIdx="0" presStyleCnt="1" custLinFactNeighborX="49" custLinFactNeighborY="-178">
        <dgm:presLayoutVars>
          <dgm:bulletEnabled val="1"/>
        </dgm:presLayoutVars>
      </dgm:prSet>
      <dgm:spPr/>
    </dgm:pt>
  </dgm:ptLst>
  <dgm:cxnLst>
    <dgm:cxn modelId="{6DD2F80E-3D45-4838-9FA6-EFE17D0947E1}" type="presOf" srcId="{D4D0B153-A546-444E-B793-477C22DC6C1A}" destId="{A6C78F45-2794-4A74-9BBA-5EDA07B8BEB6}" srcOrd="0" destOrd="11" presId="urn:microsoft.com/office/officeart/2005/8/layout/hList6"/>
    <dgm:cxn modelId="{B796621A-D298-4076-B832-2B8A4AF3615B}" type="presOf" srcId="{63B555FB-2BA3-482B-ACC5-915982EF0DA2}" destId="{A6C78F45-2794-4A74-9BBA-5EDA07B8BEB6}" srcOrd="0" destOrd="8" presId="urn:microsoft.com/office/officeart/2005/8/layout/hList6"/>
    <dgm:cxn modelId="{8C7BF71A-EABE-45D0-B82C-EE4218DE6C14}" type="presOf" srcId="{43B7CB6F-94F2-406F-B1A5-0E83906CBD06}" destId="{A6C78F45-2794-4A74-9BBA-5EDA07B8BEB6}" srcOrd="0" destOrd="0" presId="urn:microsoft.com/office/officeart/2005/8/layout/hList6"/>
    <dgm:cxn modelId="{4A034B22-6DA2-41D5-AD89-BD924010B9D9}" type="presOf" srcId="{D8892E0C-350E-4AD3-9634-8DAFADB8CDC6}" destId="{A6C78F45-2794-4A74-9BBA-5EDA07B8BEB6}" srcOrd="0" destOrd="13" presId="urn:microsoft.com/office/officeart/2005/8/layout/hList6"/>
    <dgm:cxn modelId="{9AF4AB35-1B74-43A4-A1CC-B11FFDAA8AC8}" srcId="{43B7CB6F-94F2-406F-B1A5-0E83906CBD06}" destId="{2A387696-789A-4268-A41F-81C5C04DF646}" srcOrd="2" destOrd="0" parTransId="{8159B089-BC2B-48CC-B27A-05969D03CA34}" sibTransId="{32AF3149-2D9E-4FB6-A4B5-8ADE3AE77F0B}"/>
    <dgm:cxn modelId="{8724D866-BF15-4CCB-B259-A7497B285FFE}" type="presOf" srcId="{A3A81E70-AF80-4C37-BC2D-E82B10FA0FE9}" destId="{A6C78F45-2794-4A74-9BBA-5EDA07B8BEB6}" srcOrd="0" destOrd="12" presId="urn:microsoft.com/office/officeart/2005/8/layout/hList6"/>
    <dgm:cxn modelId="{2C5A3948-47F8-4453-9586-7AC8917430FE}" srcId="{43B7CB6F-94F2-406F-B1A5-0E83906CBD06}" destId="{716BD9E5-8071-4983-B07E-57E5AD6F7F42}" srcOrd="13" destOrd="0" parTransId="{A253A057-FC16-4C9B-9AC7-52AD3C4AF323}" sibTransId="{F1697757-1126-4650-8014-67B1410D9EAB}"/>
    <dgm:cxn modelId="{AD598749-B619-4D55-B378-42A4EC2AFD15}" type="presOf" srcId="{80DAF8D6-3374-4106-9615-E0397C52950C}" destId="{A6C78F45-2794-4A74-9BBA-5EDA07B8BEB6}" srcOrd="0" destOrd="7" presId="urn:microsoft.com/office/officeart/2005/8/layout/hList6"/>
    <dgm:cxn modelId="{E0553370-7D0B-4FF8-89E9-D5CFC4F9FF5F}" srcId="{43B7CB6F-94F2-406F-B1A5-0E83906CBD06}" destId="{63B49FD9-302E-434F-93D3-5F0EB15E357C}" srcOrd="4" destOrd="0" parTransId="{EE4F8047-1587-4DB3-8F6C-C7DC5431441C}" sibTransId="{406F9D70-35FE-49A0-A27D-CAB5F9738E15}"/>
    <dgm:cxn modelId="{A862CB82-905B-4687-81E4-57F30628E57C}" type="presOf" srcId="{2A387696-789A-4268-A41F-81C5C04DF646}" destId="{A6C78F45-2794-4A74-9BBA-5EDA07B8BEB6}" srcOrd="0" destOrd="3" presId="urn:microsoft.com/office/officeart/2005/8/layout/hList6"/>
    <dgm:cxn modelId="{97054F8B-2066-46FA-8996-100CD812C23F}" srcId="{43B7CB6F-94F2-406F-B1A5-0E83906CBD06}" destId="{8C54B282-30E9-4322-8DCF-B685FF605AB6}" srcOrd="9" destOrd="0" parTransId="{D058EF98-C607-4375-B157-C95D89A5598C}" sibTransId="{D92CE1A6-FE4B-43E0-9FE8-FBF77CC62A4A}"/>
    <dgm:cxn modelId="{EC5C0F92-AEE7-43F9-A84A-3D6BFE34CE2F}" srcId="{43B7CB6F-94F2-406F-B1A5-0E83906CBD06}" destId="{63B555FB-2BA3-482B-ACC5-915982EF0DA2}" srcOrd="7" destOrd="0" parTransId="{044E3FCB-D659-4672-9556-D1DC626C03A5}" sibTransId="{975CDBAF-A04B-4C4B-9E96-98E2DD22D16D}"/>
    <dgm:cxn modelId="{308BC493-7EF4-4611-9D2C-09F10A397DFB}" srcId="{43B7CB6F-94F2-406F-B1A5-0E83906CBD06}" destId="{3999A380-A9DC-4850-B059-1B5957E22264}" srcOrd="8" destOrd="0" parTransId="{E0F24844-9A56-4540-9BE2-00AD0A0C27BC}" sibTransId="{12FBC132-D4E0-4ACB-9336-09450013B8F8}"/>
    <dgm:cxn modelId="{F2A28D96-D51C-4942-9B1A-65495F3F5D90}" srcId="{43B7CB6F-94F2-406F-B1A5-0E83906CBD06}" destId="{6261808D-A878-4DFB-9A11-AD60B59B93CA}" srcOrd="3" destOrd="0" parTransId="{847B8BCB-E88F-4674-9C9F-EF8C9DC30919}" sibTransId="{2C3167BC-7DA6-4CF6-9612-FBAD701CA2E4}"/>
    <dgm:cxn modelId="{40C7EB9C-54D7-462D-AC9B-DF20FEFB0A57}" type="presOf" srcId="{CFD2CEA7-B1D9-4294-AA58-9AF4A5E41892}" destId="{A6C78F45-2794-4A74-9BBA-5EDA07B8BEB6}" srcOrd="0" destOrd="2" presId="urn:microsoft.com/office/officeart/2005/8/layout/hList6"/>
    <dgm:cxn modelId="{48F158A2-6494-4A46-A00C-765120F4C349}" type="presOf" srcId="{6261808D-A878-4DFB-9A11-AD60B59B93CA}" destId="{A6C78F45-2794-4A74-9BBA-5EDA07B8BEB6}" srcOrd="0" destOrd="4" presId="urn:microsoft.com/office/officeart/2005/8/layout/hList6"/>
    <dgm:cxn modelId="{470E5CAB-5C4E-4C75-86E2-80D450480FBB}" type="presOf" srcId="{8C54B282-30E9-4322-8DCF-B685FF605AB6}" destId="{A6C78F45-2794-4A74-9BBA-5EDA07B8BEB6}" srcOrd="0" destOrd="10" presId="urn:microsoft.com/office/officeart/2005/8/layout/hList6"/>
    <dgm:cxn modelId="{9D8C51B3-4664-4240-9343-15A8B055B086}" srcId="{43B7CB6F-94F2-406F-B1A5-0E83906CBD06}" destId="{733E0172-6585-40BE-91C3-55D89F9A25BC}" srcOrd="0" destOrd="0" parTransId="{4D41C15D-9DB9-44A2-B014-0BCF3F902A33}" sibTransId="{09093C64-D7A9-4605-9498-F310A76C3E36}"/>
    <dgm:cxn modelId="{B2038BB3-63EC-48CA-AD08-D8328AE6F5F0}" srcId="{43B7CB6F-94F2-406F-B1A5-0E83906CBD06}" destId="{DCE2A0A2-C3FC-4DCD-B0D1-020851A43A5E}" srcOrd="5" destOrd="0" parTransId="{88C82DC0-BB0B-4543-BACD-A637EE9D7DA8}" sibTransId="{A14E1B71-A6FC-4388-88A4-3057D0CF5924}"/>
    <dgm:cxn modelId="{1A5827B8-4894-474F-87F4-D43F76FCC80D}" srcId="{43B7CB6F-94F2-406F-B1A5-0E83906CBD06}" destId="{D4D0B153-A546-444E-B793-477C22DC6C1A}" srcOrd="10" destOrd="0" parTransId="{2E40CE8C-6CEB-4D04-9206-C3E94D07EDAC}" sibTransId="{ADBEAF7F-B106-4172-A4F1-E1D98453FDBD}"/>
    <dgm:cxn modelId="{229EF2B9-E3CE-4101-A632-6FEA8FC23A89}" type="presOf" srcId="{83D3ADDC-0C6D-4353-B88B-E857260249E2}" destId="{E2D3DA16-3352-44E3-B990-ED5AB489CCBD}" srcOrd="0" destOrd="0" presId="urn:microsoft.com/office/officeart/2005/8/layout/hList6"/>
    <dgm:cxn modelId="{DD98D2BB-B6B5-4587-B671-11E2C3F73C39}" type="presOf" srcId="{733E0172-6585-40BE-91C3-55D89F9A25BC}" destId="{A6C78F45-2794-4A74-9BBA-5EDA07B8BEB6}" srcOrd="0" destOrd="1" presId="urn:microsoft.com/office/officeart/2005/8/layout/hList6"/>
    <dgm:cxn modelId="{4AE577C5-390F-4C87-A535-11931D5DE5CF}" type="presOf" srcId="{716BD9E5-8071-4983-B07E-57E5AD6F7F42}" destId="{A6C78F45-2794-4A74-9BBA-5EDA07B8BEB6}" srcOrd="0" destOrd="14" presId="urn:microsoft.com/office/officeart/2005/8/layout/hList6"/>
    <dgm:cxn modelId="{1D4F6DCA-54DB-404A-BE3F-FE1A60E8F6A8}" srcId="{43B7CB6F-94F2-406F-B1A5-0E83906CBD06}" destId="{CFD2CEA7-B1D9-4294-AA58-9AF4A5E41892}" srcOrd="1" destOrd="0" parTransId="{55966D98-1284-4177-AFA3-7F0E8F1BB943}" sibTransId="{EE23FC70-8BC7-4A1F-99FD-E938E9635EE2}"/>
    <dgm:cxn modelId="{EA986ECD-4397-4EFF-AE13-7114522A31E9}" type="presOf" srcId="{63B49FD9-302E-434F-93D3-5F0EB15E357C}" destId="{A6C78F45-2794-4A74-9BBA-5EDA07B8BEB6}" srcOrd="0" destOrd="5" presId="urn:microsoft.com/office/officeart/2005/8/layout/hList6"/>
    <dgm:cxn modelId="{61C835DB-F57F-43CA-BE79-A003A3F7D1D3}" srcId="{43B7CB6F-94F2-406F-B1A5-0E83906CBD06}" destId="{80DAF8D6-3374-4106-9615-E0397C52950C}" srcOrd="6" destOrd="0" parTransId="{5C795FCB-4870-4C78-93BB-BC84923A4D6B}" sibTransId="{86A002DE-F4C1-4336-A8F2-390116A90DD6}"/>
    <dgm:cxn modelId="{786802DD-4D6C-4889-AD87-CFDA99A81ECA}" srcId="{83D3ADDC-0C6D-4353-B88B-E857260249E2}" destId="{43B7CB6F-94F2-406F-B1A5-0E83906CBD06}" srcOrd="0" destOrd="0" parTransId="{3601B7F2-783B-416E-93A2-021BFF377F2C}" sibTransId="{4518244F-67DE-4EC4-A219-EF8DB8BF9BC4}"/>
    <dgm:cxn modelId="{AD7079E6-88E0-41DD-B1E0-96F21BB00CBD}" type="presOf" srcId="{3999A380-A9DC-4850-B059-1B5957E22264}" destId="{A6C78F45-2794-4A74-9BBA-5EDA07B8BEB6}" srcOrd="0" destOrd="9" presId="urn:microsoft.com/office/officeart/2005/8/layout/hList6"/>
    <dgm:cxn modelId="{0D5ABAE6-B7ED-4426-8AF1-7D99BA5A7272}" srcId="{43B7CB6F-94F2-406F-B1A5-0E83906CBD06}" destId="{D8892E0C-350E-4AD3-9634-8DAFADB8CDC6}" srcOrd="12" destOrd="0" parTransId="{2697ACED-5FD2-48E0-9C47-91A5B657FF77}" sibTransId="{EE337D7A-F5CC-4BA7-972D-37F25F593D0E}"/>
    <dgm:cxn modelId="{D1E437EF-FB85-4937-BB1C-4FAB247FEE0B}" srcId="{43B7CB6F-94F2-406F-B1A5-0E83906CBD06}" destId="{A3A81E70-AF80-4C37-BC2D-E82B10FA0FE9}" srcOrd="11" destOrd="0" parTransId="{8E27968D-C27C-4988-91A0-6A82FFFD5CA4}" sibTransId="{26A2EA41-8723-406F-9ACE-6AE540AFF945}"/>
    <dgm:cxn modelId="{4D15B9FE-FB95-42BE-80C9-D50C7FE1481E}" type="presOf" srcId="{DCE2A0A2-C3FC-4DCD-B0D1-020851A43A5E}" destId="{A6C78F45-2794-4A74-9BBA-5EDA07B8BEB6}" srcOrd="0" destOrd="6" presId="urn:microsoft.com/office/officeart/2005/8/layout/hList6"/>
    <dgm:cxn modelId="{20DDB647-07F6-4D20-97F6-9655B0B72D4A}" type="presParOf" srcId="{E2D3DA16-3352-44E3-B990-ED5AB489CCBD}" destId="{A6C78F45-2794-4A74-9BBA-5EDA07B8BEB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C7E6A-AD65-469D-85E2-355F8BE68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2B8C0-AF2B-4C6F-BE23-9ACE2DAFE7DD}">
      <dgm:prSet custT="1"/>
      <dgm:spPr/>
      <dgm:t>
        <a:bodyPr/>
        <a:lstStyle/>
        <a:p>
          <a:pPr algn="ctr" rtl="0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Supporting the process toward clinical integration</a:t>
          </a:r>
        </a:p>
      </dgm:t>
    </dgm:pt>
    <dgm:pt modelId="{40E47F47-AD80-42BE-93BD-9B54A4D57AEE}" type="parTrans" cxnId="{4A22251B-2B74-42BD-979C-2C2FF65289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A9066-3F23-4EE5-82EC-7CE4D93A4E35}" type="sibTrans" cxnId="{4A22251B-2B74-42BD-979C-2C2FF65289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310F67-9E1F-4186-8B4D-FF57F5BAADD6}" type="pres">
      <dgm:prSet presAssocID="{A51C7E6A-AD65-469D-85E2-355F8BE68031}" presName="vert0" presStyleCnt="0">
        <dgm:presLayoutVars>
          <dgm:dir/>
          <dgm:animOne val="branch"/>
          <dgm:animLvl val="lvl"/>
        </dgm:presLayoutVars>
      </dgm:prSet>
      <dgm:spPr/>
    </dgm:pt>
    <dgm:pt modelId="{AEF6A4BF-5E52-402B-813A-8795B853EA6F}" type="pres">
      <dgm:prSet presAssocID="{F832B8C0-AF2B-4C6F-BE23-9ACE2DAFE7DD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A1458D-431D-4D6B-A414-0FD0A49FE3A4}" type="pres">
      <dgm:prSet presAssocID="{F832B8C0-AF2B-4C6F-BE23-9ACE2DAFE7DD}" presName="horz1" presStyleCnt="0"/>
      <dgm:spPr/>
    </dgm:pt>
    <dgm:pt modelId="{59CBD378-204A-479A-AD1B-68DDADC6DDA8}" type="pres">
      <dgm:prSet presAssocID="{F832B8C0-AF2B-4C6F-BE23-9ACE2DAFE7DD}" presName="tx1" presStyleLbl="revTx" presStyleIdx="0" presStyleCnt="1"/>
      <dgm:spPr/>
    </dgm:pt>
    <dgm:pt modelId="{ACDB861F-6C9F-4CA6-BE31-E2994379120E}" type="pres">
      <dgm:prSet presAssocID="{F832B8C0-AF2B-4C6F-BE23-9ACE2DAFE7DD}" presName="vert1" presStyleCnt="0"/>
      <dgm:spPr/>
    </dgm:pt>
  </dgm:ptLst>
  <dgm:cxnLst>
    <dgm:cxn modelId="{4A22251B-2B74-42BD-979C-2C2FF65289C5}" srcId="{A51C7E6A-AD65-469D-85E2-355F8BE68031}" destId="{F832B8C0-AF2B-4C6F-BE23-9ACE2DAFE7DD}" srcOrd="0" destOrd="0" parTransId="{40E47F47-AD80-42BE-93BD-9B54A4D57AEE}" sibTransId="{751A9066-3F23-4EE5-82EC-7CE4D93A4E35}"/>
    <dgm:cxn modelId="{63374D2A-A9B0-4FC2-B383-CEED3E7F0850}" type="presOf" srcId="{A51C7E6A-AD65-469D-85E2-355F8BE68031}" destId="{53310F67-9E1F-4186-8B4D-FF57F5BAADD6}" srcOrd="0" destOrd="0" presId="urn:microsoft.com/office/officeart/2008/layout/LinedList"/>
    <dgm:cxn modelId="{0A0385C2-89B4-4E03-A352-C3E351235CD0}" type="presOf" srcId="{F832B8C0-AF2B-4C6F-BE23-9ACE2DAFE7DD}" destId="{59CBD378-204A-479A-AD1B-68DDADC6DDA8}" srcOrd="0" destOrd="0" presId="urn:microsoft.com/office/officeart/2008/layout/LinedList"/>
    <dgm:cxn modelId="{6ACC526D-A3E0-4E2C-BBE9-20D73BCE82D6}" type="presParOf" srcId="{53310F67-9E1F-4186-8B4D-FF57F5BAADD6}" destId="{AEF6A4BF-5E52-402B-813A-8795B853EA6F}" srcOrd="0" destOrd="0" presId="urn:microsoft.com/office/officeart/2008/layout/LinedList"/>
    <dgm:cxn modelId="{6662A02D-3C0C-4B5A-8F05-4582454D8499}" type="presParOf" srcId="{53310F67-9E1F-4186-8B4D-FF57F5BAADD6}" destId="{C3A1458D-431D-4D6B-A414-0FD0A49FE3A4}" srcOrd="1" destOrd="0" presId="urn:microsoft.com/office/officeart/2008/layout/LinedList"/>
    <dgm:cxn modelId="{FE0B9383-1678-4BF3-AF74-2E5F1AA2AF4D}" type="presParOf" srcId="{C3A1458D-431D-4D6B-A414-0FD0A49FE3A4}" destId="{59CBD378-204A-479A-AD1B-68DDADC6DDA8}" srcOrd="0" destOrd="0" presId="urn:microsoft.com/office/officeart/2008/layout/LinedList"/>
    <dgm:cxn modelId="{DE313D04-366D-436B-882C-4619EA2FA32E}" type="presParOf" srcId="{C3A1458D-431D-4D6B-A414-0FD0A49FE3A4}" destId="{ACDB861F-6C9F-4CA6-BE31-E299437912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3ADDC-0C6D-4353-B88B-E857260249E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B7CB6F-94F2-406F-B1A5-0E83906CBD06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algn="l" rtl="0"/>
          <a:r>
            <a:rPr lang="en-US" sz="2400" b="1" dirty="0">
              <a:solidFill>
                <a:srgbClr val="002060"/>
              </a:solidFill>
            </a:rPr>
            <a:t>Members starting 2025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Hart &amp; Arndt Family Health PC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02060"/>
              </a:solidFill>
            </a:rPr>
            <a:t>Jefferson Community Health &amp; Life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02060"/>
              </a:solidFill>
            </a:rPr>
            <a:t>Memorial Community Health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02060"/>
              </a:solidFill>
            </a:rPr>
            <a:t>Midwest  Independent Physician Practice Association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400" dirty="0">
              <a:solidFill>
                <a:srgbClr val="002060"/>
              </a:solidFill>
            </a:rPr>
            <a:t>York Medical Clinic PC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01B7F2-783B-416E-93A2-021BFF377F2C}" type="parTrans" cxnId="{786802DD-4D6C-4889-AD87-CFDA99A81E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8244F-67DE-4EC4-A219-EF8DB8BF9BC4}" type="sibTrans" cxnId="{786802DD-4D6C-4889-AD87-CFDA99A81E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D3DA16-3352-44E3-B990-ED5AB489CCBD}" type="pres">
      <dgm:prSet presAssocID="{83D3ADDC-0C6D-4353-B88B-E857260249E2}" presName="Name0" presStyleCnt="0">
        <dgm:presLayoutVars>
          <dgm:dir/>
          <dgm:resizeHandles val="exact"/>
        </dgm:presLayoutVars>
      </dgm:prSet>
      <dgm:spPr/>
    </dgm:pt>
    <dgm:pt modelId="{A6C78F45-2794-4A74-9BBA-5EDA07B8BEB6}" type="pres">
      <dgm:prSet presAssocID="{43B7CB6F-94F2-406F-B1A5-0E83906CBD06}" presName="node" presStyleLbl="node1" presStyleIdx="0" presStyleCnt="1" custLinFactNeighborX="49" custLinFactNeighborY="-178">
        <dgm:presLayoutVars>
          <dgm:bulletEnabled val="1"/>
        </dgm:presLayoutVars>
      </dgm:prSet>
      <dgm:spPr/>
    </dgm:pt>
  </dgm:ptLst>
  <dgm:cxnLst>
    <dgm:cxn modelId="{8C7BF71A-EABE-45D0-B82C-EE4218DE6C14}" type="presOf" srcId="{43B7CB6F-94F2-406F-B1A5-0E83906CBD06}" destId="{A6C78F45-2794-4A74-9BBA-5EDA07B8BEB6}" srcOrd="0" destOrd="0" presId="urn:microsoft.com/office/officeart/2005/8/layout/hList6"/>
    <dgm:cxn modelId="{229EF2B9-E3CE-4101-A632-6FEA8FC23A89}" type="presOf" srcId="{83D3ADDC-0C6D-4353-B88B-E857260249E2}" destId="{E2D3DA16-3352-44E3-B990-ED5AB489CCBD}" srcOrd="0" destOrd="0" presId="urn:microsoft.com/office/officeart/2005/8/layout/hList6"/>
    <dgm:cxn modelId="{786802DD-4D6C-4889-AD87-CFDA99A81ECA}" srcId="{83D3ADDC-0C6D-4353-B88B-E857260249E2}" destId="{43B7CB6F-94F2-406F-B1A5-0E83906CBD06}" srcOrd="0" destOrd="0" parTransId="{3601B7F2-783B-416E-93A2-021BFF377F2C}" sibTransId="{4518244F-67DE-4EC4-A219-EF8DB8BF9BC4}"/>
    <dgm:cxn modelId="{20DDB647-07F6-4D20-97F6-9655B0B72D4A}" type="presParOf" srcId="{E2D3DA16-3352-44E3-B990-ED5AB489CCBD}" destId="{A6C78F45-2794-4A74-9BBA-5EDA07B8BEB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C7E6A-AD65-469D-85E2-355F8BE68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2B8C0-AF2B-4C6F-BE23-9ACE2DAFE7DD}">
      <dgm:prSet custT="1"/>
      <dgm:spPr/>
      <dgm:t>
        <a:bodyPr/>
        <a:lstStyle/>
        <a:p>
          <a:pPr algn="ctr" rtl="0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Supporting the process toward clinical integration</a:t>
          </a:r>
        </a:p>
      </dgm:t>
    </dgm:pt>
    <dgm:pt modelId="{40E47F47-AD80-42BE-93BD-9B54A4D57AEE}" type="parTrans" cxnId="{4A22251B-2B74-42BD-979C-2C2FF65289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A9066-3F23-4EE5-82EC-7CE4D93A4E35}" type="sibTrans" cxnId="{4A22251B-2B74-42BD-979C-2C2FF65289C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310F67-9E1F-4186-8B4D-FF57F5BAADD6}" type="pres">
      <dgm:prSet presAssocID="{A51C7E6A-AD65-469D-85E2-355F8BE68031}" presName="vert0" presStyleCnt="0">
        <dgm:presLayoutVars>
          <dgm:dir/>
          <dgm:animOne val="branch"/>
          <dgm:animLvl val="lvl"/>
        </dgm:presLayoutVars>
      </dgm:prSet>
      <dgm:spPr/>
    </dgm:pt>
    <dgm:pt modelId="{AEF6A4BF-5E52-402B-813A-8795B853EA6F}" type="pres">
      <dgm:prSet presAssocID="{F832B8C0-AF2B-4C6F-BE23-9ACE2DAFE7DD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A1458D-431D-4D6B-A414-0FD0A49FE3A4}" type="pres">
      <dgm:prSet presAssocID="{F832B8C0-AF2B-4C6F-BE23-9ACE2DAFE7DD}" presName="horz1" presStyleCnt="0"/>
      <dgm:spPr/>
    </dgm:pt>
    <dgm:pt modelId="{59CBD378-204A-479A-AD1B-68DDADC6DDA8}" type="pres">
      <dgm:prSet presAssocID="{F832B8C0-AF2B-4C6F-BE23-9ACE2DAFE7DD}" presName="tx1" presStyleLbl="revTx" presStyleIdx="0" presStyleCnt="1"/>
      <dgm:spPr/>
    </dgm:pt>
    <dgm:pt modelId="{ACDB861F-6C9F-4CA6-BE31-E2994379120E}" type="pres">
      <dgm:prSet presAssocID="{F832B8C0-AF2B-4C6F-BE23-9ACE2DAFE7DD}" presName="vert1" presStyleCnt="0"/>
      <dgm:spPr/>
    </dgm:pt>
  </dgm:ptLst>
  <dgm:cxnLst>
    <dgm:cxn modelId="{4A22251B-2B74-42BD-979C-2C2FF65289C5}" srcId="{A51C7E6A-AD65-469D-85E2-355F8BE68031}" destId="{F832B8C0-AF2B-4C6F-BE23-9ACE2DAFE7DD}" srcOrd="0" destOrd="0" parTransId="{40E47F47-AD80-42BE-93BD-9B54A4D57AEE}" sibTransId="{751A9066-3F23-4EE5-82EC-7CE4D93A4E35}"/>
    <dgm:cxn modelId="{63374D2A-A9B0-4FC2-B383-CEED3E7F0850}" type="presOf" srcId="{A51C7E6A-AD65-469D-85E2-355F8BE68031}" destId="{53310F67-9E1F-4186-8B4D-FF57F5BAADD6}" srcOrd="0" destOrd="0" presId="urn:microsoft.com/office/officeart/2008/layout/LinedList"/>
    <dgm:cxn modelId="{0A0385C2-89B4-4E03-A352-C3E351235CD0}" type="presOf" srcId="{F832B8C0-AF2B-4C6F-BE23-9ACE2DAFE7DD}" destId="{59CBD378-204A-479A-AD1B-68DDADC6DDA8}" srcOrd="0" destOrd="0" presId="urn:microsoft.com/office/officeart/2008/layout/LinedList"/>
    <dgm:cxn modelId="{6ACC526D-A3E0-4E2C-BBE9-20D73BCE82D6}" type="presParOf" srcId="{53310F67-9E1F-4186-8B4D-FF57F5BAADD6}" destId="{AEF6A4BF-5E52-402B-813A-8795B853EA6F}" srcOrd="0" destOrd="0" presId="urn:microsoft.com/office/officeart/2008/layout/LinedList"/>
    <dgm:cxn modelId="{6662A02D-3C0C-4B5A-8F05-4582454D8499}" type="presParOf" srcId="{53310F67-9E1F-4186-8B4D-FF57F5BAADD6}" destId="{C3A1458D-431D-4D6B-A414-0FD0A49FE3A4}" srcOrd="1" destOrd="0" presId="urn:microsoft.com/office/officeart/2008/layout/LinedList"/>
    <dgm:cxn modelId="{FE0B9383-1678-4BF3-AF74-2E5F1AA2AF4D}" type="presParOf" srcId="{C3A1458D-431D-4D6B-A414-0FD0A49FE3A4}" destId="{59CBD378-204A-479A-AD1B-68DDADC6DDA8}" srcOrd="0" destOrd="0" presId="urn:microsoft.com/office/officeart/2008/layout/LinedList"/>
    <dgm:cxn modelId="{DE313D04-366D-436B-882C-4619EA2FA32E}" type="presParOf" srcId="{C3A1458D-431D-4D6B-A414-0FD0A49FE3A4}" destId="{ACDB861F-6C9F-4CA6-BE31-E299437912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52A09D-DA71-4134-ACCA-883C9A087519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17E63-594E-4477-AA12-F28C3616CF6B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Analytics </a:t>
          </a:r>
        </a:p>
      </dgm:t>
    </dgm:pt>
    <dgm:pt modelId="{13530278-4C89-401A-AF95-58B96CBC17BE}" type="parTrans" cxnId="{7DDF3A09-2C19-456E-9AC6-58EDD1B54D1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FB4780-A76E-4420-81ED-505CD2CF9B15}" type="sibTrans" cxnId="{7DDF3A09-2C19-456E-9AC6-58EDD1B54D1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EB20F5-4B63-4AEB-8F6C-88F7A86EC07C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Actions </a:t>
          </a:r>
        </a:p>
      </dgm:t>
    </dgm:pt>
    <dgm:pt modelId="{CD0655B3-1974-4409-AB0F-EA3CCB6F6B53}" type="parTrans" cxnId="{728BC15D-D8C1-49B9-B452-499425E08FB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3ADF33-09E7-4CF5-978E-6B9EF70CEB78}" type="sibTrans" cxnId="{728BC15D-D8C1-49B9-B452-499425E08FB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E027A3-AC43-47A2-B907-DB49D5064EC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Accountability</a:t>
          </a:r>
        </a:p>
      </dgm:t>
    </dgm:pt>
    <dgm:pt modelId="{B287B10E-6307-4BFC-B1FF-6F23066C1DFC}" type="parTrans" cxnId="{799AFCAA-61E9-40D1-8C56-761DC7717CA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918C6-4CFB-4A13-A252-50A4D360CC36}" type="sibTrans" cxnId="{799AFCAA-61E9-40D1-8C56-761DC7717CA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E6BE4-9EFB-4AFA-8F0A-60D463F69E8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Assignment</a:t>
          </a:r>
        </a:p>
      </dgm:t>
    </dgm:pt>
    <dgm:pt modelId="{398E9917-18B0-4532-99D2-F0AA2BE58789}" type="parTrans" cxnId="{4120675C-2422-4F4D-AC24-B9356D7DAB7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99B9C9-6890-433D-9B3D-82D4DE4B729D}" type="sibTrans" cxnId="{4120675C-2422-4F4D-AC24-B9356D7DAB7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79C335-A88E-4AC4-ADBC-78932CA6D44F}" type="pres">
      <dgm:prSet presAssocID="{7452A09D-DA71-4134-ACCA-883C9A08751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C52C338-7FF5-4C0F-997B-A9E0E7D4D36E}" type="pres">
      <dgm:prSet presAssocID="{43417E63-594E-4477-AA12-F28C3616CF6B}" presName="Accent1" presStyleCnt="0"/>
      <dgm:spPr/>
    </dgm:pt>
    <dgm:pt modelId="{54E837A3-79EE-4A5F-9D1A-AAB713405709}" type="pres">
      <dgm:prSet presAssocID="{43417E63-594E-4477-AA12-F28C3616CF6B}" presName="Accent" presStyleLbl="node1" presStyleIdx="0" presStyleCnt="4"/>
      <dgm:spPr/>
    </dgm:pt>
    <dgm:pt modelId="{16A0727C-DA48-4DCF-B922-4DAA55EFF38D}" type="pres">
      <dgm:prSet presAssocID="{43417E63-594E-4477-AA12-F28C3616CF6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B9E51AF-A353-4C5E-946A-7C16F7149DB2}" type="pres">
      <dgm:prSet presAssocID="{FD9E6BE4-9EFB-4AFA-8F0A-60D463F69E8A}" presName="Accent2" presStyleCnt="0"/>
      <dgm:spPr/>
    </dgm:pt>
    <dgm:pt modelId="{AA3CC83E-D5C8-4D15-86C7-20FA1365503B}" type="pres">
      <dgm:prSet presAssocID="{FD9E6BE4-9EFB-4AFA-8F0A-60D463F69E8A}" presName="Accent" presStyleLbl="node1" presStyleIdx="1" presStyleCnt="4"/>
      <dgm:spPr/>
    </dgm:pt>
    <dgm:pt modelId="{6474BA80-3129-4FE0-A599-CDD8A9865357}" type="pres">
      <dgm:prSet presAssocID="{FD9E6BE4-9EFB-4AFA-8F0A-60D463F69E8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8AB3FFB-AF73-44D3-B5FC-2DDFAF4575AF}" type="pres">
      <dgm:prSet presAssocID="{D1EB20F5-4B63-4AEB-8F6C-88F7A86EC07C}" presName="Accent3" presStyleCnt="0"/>
      <dgm:spPr/>
    </dgm:pt>
    <dgm:pt modelId="{18BDD30B-8FDD-4F65-BE7B-3D7F83378820}" type="pres">
      <dgm:prSet presAssocID="{D1EB20F5-4B63-4AEB-8F6C-88F7A86EC07C}" presName="Accent" presStyleLbl="node1" presStyleIdx="2" presStyleCnt="4"/>
      <dgm:spPr/>
    </dgm:pt>
    <dgm:pt modelId="{313A5BA2-F4D9-4B2A-8DE5-AF89B03D2A46}" type="pres">
      <dgm:prSet presAssocID="{D1EB20F5-4B63-4AEB-8F6C-88F7A86EC07C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FCE8EFC5-F072-4ACC-8AB6-643BBCFCF550}" type="pres">
      <dgm:prSet presAssocID="{BAE027A3-AC43-47A2-B907-DB49D5064ECD}" presName="Accent4" presStyleCnt="0"/>
      <dgm:spPr/>
    </dgm:pt>
    <dgm:pt modelId="{A6B8F424-7AEF-40E7-B6D1-865019DE2100}" type="pres">
      <dgm:prSet presAssocID="{BAE027A3-AC43-47A2-B907-DB49D5064ECD}" presName="Accent" presStyleLbl="node1" presStyleIdx="3" presStyleCnt="4"/>
      <dgm:spPr/>
    </dgm:pt>
    <dgm:pt modelId="{78110694-AF08-42D0-8BB1-CB534B2DAD8F}" type="pres">
      <dgm:prSet presAssocID="{BAE027A3-AC43-47A2-B907-DB49D5064EC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DDF3A09-2C19-456E-9AC6-58EDD1B54D17}" srcId="{7452A09D-DA71-4134-ACCA-883C9A087519}" destId="{43417E63-594E-4477-AA12-F28C3616CF6B}" srcOrd="0" destOrd="0" parTransId="{13530278-4C89-401A-AF95-58B96CBC17BE}" sibTransId="{7EFB4780-A76E-4420-81ED-505CD2CF9B15}"/>
    <dgm:cxn modelId="{B3563F0F-0EBA-4FB1-902B-67D3B7ED11F5}" type="presOf" srcId="{D1EB20F5-4B63-4AEB-8F6C-88F7A86EC07C}" destId="{313A5BA2-F4D9-4B2A-8DE5-AF89B03D2A46}" srcOrd="0" destOrd="0" presId="urn:microsoft.com/office/officeart/2009/layout/CircleArrowProcess"/>
    <dgm:cxn modelId="{4120675C-2422-4F4D-AC24-B9356D7DAB7A}" srcId="{7452A09D-DA71-4134-ACCA-883C9A087519}" destId="{FD9E6BE4-9EFB-4AFA-8F0A-60D463F69E8A}" srcOrd="1" destOrd="0" parTransId="{398E9917-18B0-4532-99D2-F0AA2BE58789}" sibTransId="{B199B9C9-6890-433D-9B3D-82D4DE4B729D}"/>
    <dgm:cxn modelId="{728BC15D-D8C1-49B9-B452-499425E08FB4}" srcId="{7452A09D-DA71-4134-ACCA-883C9A087519}" destId="{D1EB20F5-4B63-4AEB-8F6C-88F7A86EC07C}" srcOrd="2" destOrd="0" parTransId="{CD0655B3-1974-4409-AB0F-EA3CCB6F6B53}" sibTransId="{F73ADF33-09E7-4CF5-978E-6B9EF70CEB78}"/>
    <dgm:cxn modelId="{79DBF555-7845-4247-88C3-A9235569F442}" type="presOf" srcId="{7452A09D-DA71-4134-ACCA-883C9A087519}" destId="{0279C335-A88E-4AC4-ADBC-78932CA6D44F}" srcOrd="0" destOrd="0" presId="urn:microsoft.com/office/officeart/2009/layout/CircleArrowProcess"/>
    <dgm:cxn modelId="{4CC8577D-4153-4B09-964C-4064C61C5060}" type="presOf" srcId="{BAE027A3-AC43-47A2-B907-DB49D5064ECD}" destId="{78110694-AF08-42D0-8BB1-CB534B2DAD8F}" srcOrd="0" destOrd="0" presId="urn:microsoft.com/office/officeart/2009/layout/CircleArrowProcess"/>
    <dgm:cxn modelId="{799AFCAA-61E9-40D1-8C56-761DC7717CA2}" srcId="{7452A09D-DA71-4134-ACCA-883C9A087519}" destId="{BAE027A3-AC43-47A2-B907-DB49D5064ECD}" srcOrd="3" destOrd="0" parTransId="{B287B10E-6307-4BFC-B1FF-6F23066C1DFC}" sibTransId="{F47918C6-4CFB-4A13-A252-50A4D360CC36}"/>
    <dgm:cxn modelId="{ED6020CD-D2E0-4A86-97E3-F297B77FC781}" type="presOf" srcId="{FD9E6BE4-9EFB-4AFA-8F0A-60D463F69E8A}" destId="{6474BA80-3129-4FE0-A599-CDD8A9865357}" srcOrd="0" destOrd="0" presId="urn:microsoft.com/office/officeart/2009/layout/CircleArrowProcess"/>
    <dgm:cxn modelId="{0FD6BFD2-3F81-4477-9B42-2F3D8D0CBC35}" type="presOf" srcId="{43417E63-594E-4477-AA12-F28C3616CF6B}" destId="{16A0727C-DA48-4DCF-B922-4DAA55EFF38D}" srcOrd="0" destOrd="0" presId="urn:microsoft.com/office/officeart/2009/layout/CircleArrowProcess"/>
    <dgm:cxn modelId="{D4EF05B7-6332-4F46-A33D-B66AA46F790E}" type="presParOf" srcId="{0279C335-A88E-4AC4-ADBC-78932CA6D44F}" destId="{EC52C338-7FF5-4C0F-997B-A9E0E7D4D36E}" srcOrd="0" destOrd="0" presId="urn:microsoft.com/office/officeart/2009/layout/CircleArrowProcess"/>
    <dgm:cxn modelId="{5DA95120-F072-455F-8166-21D74ABE3B72}" type="presParOf" srcId="{EC52C338-7FF5-4C0F-997B-A9E0E7D4D36E}" destId="{54E837A3-79EE-4A5F-9D1A-AAB713405709}" srcOrd="0" destOrd="0" presId="urn:microsoft.com/office/officeart/2009/layout/CircleArrowProcess"/>
    <dgm:cxn modelId="{0F5D21B5-DC9B-4B70-A1B9-0B4D5768B838}" type="presParOf" srcId="{0279C335-A88E-4AC4-ADBC-78932CA6D44F}" destId="{16A0727C-DA48-4DCF-B922-4DAA55EFF38D}" srcOrd="1" destOrd="0" presId="urn:microsoft.com/office/officeart/2009/layout/CircleArrowProcess"/>
    <dgm:cxn modelId="{4AD9E153-80F0-413D-85FE-ACA641D836C3}" type="presParOf" srcId="{0279C335-A88E-4AC4-ADBC-78932CA6D44F}" destId="{FB9E51AF-A353-4C5E-946A-7C16F7149DB2}" srcOrd="2" destOrd="0" presId="urn:microsoft.com/office/officeart/2009/layout/CircleArrowProcess"/>
    <dgm:cxn modelId="{B87B95D8-811D-45F1-B4FA-676F1ED9083B}" type="presParOf" srcId="{FB9E51AF-A353-4C5E-946A-7C16F7149DB2}" destId="{AA3CC83E-D5C8-4D15-86C7-20FA1365503B}" srcOrd="0" destOrd="0" presId="urn:microsoft.com/office/officeart/2009/layout/CircleArrowProcess"/>
    <dgm:cxn modelId="{4EAB69F3-3AE2-454C-B8AA-37368ADF9EAB}" type="presParOf" srcId="{0279C335-A88E-4AC4-ADBC-78932CA6D44F}" destId="{6474BA80-3129-4FE0-A599-CDD8A9865357}" srcOrd="3" destOrd="0" presId="urn:microsoft.com/office/officeart/2009/layout/CircleArrowProcess"/>
    <dgm:cxn modelId="{8618912F-1026-4764-83BB-A5DC6B00B194}" type="presParOf" srcId="{0279C335-A88E-4AC4-ADBC-78932CA6D44F}" destId="{28AB3FFB-AF73-44D3-B5FC-2DDFAF4575AF}" srcOrd="4" destOrd="0" presId="urn:microsoft.com/office/officeart/2009/layout/CircleArrowProcess"/>
    <dgm:cxn modelId="{C773868E-56C7-45D4-8C84-A84FE58845F4}" type="presParOf" srcId="{28AB3FFB-AF73-44D3-B5FC-2DDFAF4575AF}" destId="{18BDD30B-8FDD-4F65-BE7B-3D7F83378820}" srcOrd="0" destOrd="0" presId="urn:microsoft.com/office/officeart/2009/layout/CircleArrowProcess"/>
    <dgm:cxn modelId="{8C7638FD-07CC-42C5-B4C1-439ACFF4841D}" type="presParOf" srcId="{0279C335-A88E-4AC4-ADBC-78932CA6D44F}" destId="{313A5BA2-F4D9-4B2A-8DE5-AF89B03D2A46}" srcOrd="5" destOrd="0" presId="urn:microsoft.com/office/officeart/2009/layout/CircleArrowProcess"/>
    <dgm:cxn modelId="{675897E6-B10A-40F2-839C-DF265EFAD5E8}" type="presParOf" srcId="{0279C335-A88E-4AC4-ADBC-78932CA6D44F}" destId="{FCE8EFC5-F072-4ACC-8AB6-643BBCFCF550}" srcOrd="6" destOrd="0" presId="urn:microsoft.com/office/officeart/2009/layout/CircleArrowProcess"/>
    <dgm:cxn modelId="{DCBB8ECF-ABFA-4D3D-98A5-37A34FE80F4B}" type="presParOf" srcId="{FCE8EFC5-F072-4ACC-8AB6-643BBCFCF550}" destId="{A6B8F424-7AEF-40E7-B6D1-865019DE2100}" srcOrd="0" destOrd="0" presId="urn:microsoft.com/office/officeart/2009/layout/CircleArrowProcess"/>
    <dgm:cxn modelId="{2D09C484-97D1-4CF7-A128-E0DF86C207C6}" type="presParOf" srcId="{0279C335-A88E-4AC4-ADBC-78932CA6D44F}" destId="{78110694-AF08-42D0-8BB1-CB534B2DAD8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FEFA3F-E72C-428E-A499-47D9149050C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A394BF-5CCF-4C2A-B3C7-12EAE8A934BE}">
      <dgm:prSet phldrT="[Text]"/>
      <dgm:spPr/>
      <dgm:t>
        <a:bodyPr/>
        <a:lstStyle/>
        <a:p>
          <a:r>
            <a:rPr lang="en-US" dirty="0"/>
            <a:t>Hospitalists and Specialists </a:t>
          </a:r>
        </a:p>
      </dgm:t>
    </dgm:pt>
    <dgm:pt modelId="{4CACCDAC-104D-4AD3-A249-F7AE62FA8DEE}" type="parTrans" cxnId="{4B6149B3-800C-436B-8EAE-80E7E526A164}">
      <dgm:prSet/>
      <dgm:spPr/>
      <dgm:t>
        <a:bodyPr/>
        <a:lstStyle/>
        <a:p>
          <a:endParaRPr lang="en-US"/>
        </a:p>
      </dgm:t>
    </dgm:pt>
    <dgm:pt modelId="{B84FA713-FCA1-4943-B963-73DEDB17C8A1}" type="sibTrans" cxnId="{4B6149B3-800C-436B-8EAE-80E7E526A164}">
      <dgm:prSet/>
      <dgm:spPr/>
      <dgm:t>
        <a:bodyPr/>
        <a:lstStyle/>
        <a:p>
          <a:endParaRPr lang="en-US"/>
        </a:p>
      </dgm:t>
    </dgm:pt>
    <dgm:pt modelId="{E8E838BC-505C-46A0-BEDA-1F493A82E3DA}">
      <dgm:prSet phldrT="[Text]" custT="1"/>
      <dgm:spPr/>
      <dgm:t>
        <a:bodyPr/>
        <a:lstStyle/>
        <a:p>
          <a:r>
            <a:rPr lang="en-US" sz="1200" dirty="0"/>
            <a:t>Improved Inpatient Care Efficiency</a:t>
          </a:r>
        </a:p>
      </dgm:t>
    </dgm:pt>
    <dgm:pt modelId="{BF9048C0-4D11-488E-B9A0-D5D17817155B}" type="parTrans" cxnId="{E0BA9B0A-F957-4BF9-A049-E54F6178C4FA}">
      <dgm:prSet/>
      <dgm:spPr/>
      <dgm:t>
        <a:bodyPr/>
        <a:lstStyle/>
        <a:p>
          <a:endParaRPr lang="en-US"/>
        </a:p>
      </dgm:t>
    </dgm:pt>
    <dgm:pt modelId="{644F90E6-6760-4022-9904-20BFFCEB8036}" type="sibTrans" cxnId="{E0BA9B0A-F957-4BF9-A049-E54F6178C4FA}">
      <dgm:prSet/>
      <dgm:spPr/>
      <dgm:t>
        <a:bodyPr/>
        <a:lstStyle/>
        <a:p>
          <a:endParaRPr lang="en-US"/>
        </a:p>
      </dgm:t>
    </dgm:pt>
    <dgm:pt modelId="{762179F2-B2B3-4672-8C57-5565D0B9DCA0}">
      <dgm:prSet phldrT="[Text]"/>
      <dgm:spPr/>
      <dgm:t>
        <a:bodyPr/>
        <a:lstStyle/>
        <a:p>
          <a:r>
            <a:rPr lang="en-US" b="1" i="1" u="sng" dirty="0">
              <a:solidFill>
                <a:schemeClr val="bg2"/>
              </a:solidFill>
            </a:rPr>
            <a:t>All</a:t>
          </a:r>
          <a:r>
            <a:rPr lang="en-US" dirty="0">
              <a:solidFill>
                <a:schemeClr val="bg2"/>
              </a:solidFill>
            </a:rPr>
            <a:t> Providers</a:t>
          </a:r>
        </a:p>
      </dgm:t>
    </dgm:pt>
    <dgm:pt modelId="{74CE414B-ACA9-4786-B872-03F629FF9FF1}" type="parTrans" cxnId="{0ADA1C58-316B-49B5-9C20-A1518F5A896E}">
      <dgm:prSet/>
      <dgm:spPr/>
      <dgm:t>
        <a:bodyPr/>
        <a:lstStyle/>
        <a:p>
          <a:endParaRPr lang="en-US"/>
        </a:p>
      </dgm:t>
    </dgm:pt>
    <dgm:pt modelId="{E042DFE4-E9ED-48EC-917F-05628C956D38}" type="sibTrans" cxnId="{0ADA1C58-316B-49B5-9C20-A1518F5A896E}">
      <dgm:prSet/>
      <dgm:spPr/>
      <dgm:t>
        <a:bodyPr/>
        <a:lstStyle/>
        <a:p>
          <a:endParaRPr lang="en-US"/>
        </a:p>
      </dgm:t>
    </dgm:pt>
    <dgm:pt modelId="{3ADA6A78-1341-4D81-A6FE-A3D8F2767E45}">
      <dgm:prSet phldrT="[Text]" custT="1"/>
      <dgm:spPr/>
      <dgm:t>
        <a:bodyPr/>
        <a:lstStyle/>
        <a:p>
          <a:r>
            <a:rPr lang="en-US" sz="1200" dirty="0"/>
            <a:t>Improved Management of Complex Patients</a:t>
          </a:r>
        </a:p>
      </dgm:t>
    </dgm:pt>
    <dgm:pt modelId="{A018E2BA-7301-4E3A-95D2-E6FF2717C30B}" type="parTrans" cxnId="{D37C2112-5051-4572-8ABA-6812A281206A}">
      <dgm:prSet/>
      <dgm:spPr/>
      <dgm:t>
        <a:bodyPr/>
        <a:lstStyle/>
        <a:p>
          <a:endParaRPr lang="en-US"/>
        </a:p>
      </dgm:t>
    </dgm:pt>
    <dgm:pt modelId="{248FAE10-1BE9-4883-A985-A74764AEA903}" type="sibTrans" cxnId="{D37C2112-5051-4572-8ABA-6812A281206A}">
      <dgm:prSet/>
      <dgm:spPr/>
      <dgm:t>
        <a:bodyPr/>
        <a:lstStyle/>
        <a:p>
          <a:endParaRPr lang="en-US"/>
        </a:p>
      </dgm:t>
    </dgm:pt>
    <dgm:pt modelId="{21134802-1940-49B4-94F4-C280171B86A7}">
      <dgm:prSet phldrT="[Text]" custT="1"/>
      <dgm:spPr/>
      <dgm:t>
        <a:bodyPr/>
        <a:lstStyle/>
        <a:p>
          <a:r>
            <a:rPr lang="en-US" sz="1200" dirty="0"/>
            <a:t>Use of Lower Cost Treatments</a:t>
          </a:r>
        </a:p>
      </dgm:t>
    </dgm:pt>
    <dgm:pt modelId="{EEB760EE-DB6F-430C-8F47-51294EB28CCD}" type="parTrans" cxnId="{01A7B31D-C1AA-402E-840D-E73AF012DC0F}">
      <dgm:prSet/>
      <dgm:spPr/>
      <dgm:t>
        <a:bodyPr/>
        <a:lstStyle/>
        <a:p>
          <a:endParaRPr lang="en-US"/>
        </a:p>
      </dgm:t>
    </dgm:pt>
    <dgm:pt modelId="{7D8C4E36-E0A1-4794-9787-B0E03223EFD4}" type="sibTrans" cxnId="{01A7B31D-C1AA-402E-840D-E73AF012DC0F}">
      <dgm:prSet/>
      <dgm:spPr/>
      <dgm:t>
        <a:bodyPr/>
        <a:lstStyle/>
        <a:p>
          <a:endParaRPr lang="en-US"/>
        </a:p>
      </dgm:t>
    </dgm:pt>
    <dgm:pt modelId="{CD04E9DC-3AF4-44D0-B82F-B56B2880D22B}">
      <dgm:prSet phldrT="[Text]" custT="1"/>
      <dgm:spPr/>
      <dgm:t>
        <a:bodyPr/>
        <a:lstStyle/>
        <a:p>
          <a:r>
            <a:rPr lang="en-US" sz="1200" dirty="0"/>
            <a:t>Reduction in Adverse Events</a:t>
          </a:r>
        </a:p>
      </dgm:t>
    </dgm:pt>
    <dgm:pt modelId="{771FE8C3-B00D-45BE-BEF7-D56CB7EC79DC}" type="parTrans" cxnId="{EEAE3835-07C3-4FB4-B6A4-0F06E366CCA6}">
      <dgm:prSet/>
      <dgm:spPr/>
      <dgm:t>
        <a:bodyPr/>
        <a:lstStyle/>
        <a:p>
          <a:endParaRPr lang="en-US"/>
        </a:p>
      </dgm:t>
    </dgm:pt>
    <dgm:pt modelId="{0F1DC0CE-BA8B-4D09-AC99-FBFAA4EEDCF0}" type="sibTrans" cxnId="{EEAE3835-07C3-4FB4-B6A4-0F06E366CCA6}">
      <dgm:prSet/>
      <dgm:spPr/>
      <dgm:t>
        <a:bodyPr/>
        <a:lstStyle/>
        <a:p>
          <a:endParaRPr lang="en-US"/>
        </a:p>
      </dgm:t>
    </dgm:pt>
    <dgm:pt modelId="{F4BB7589-CC1C-4602-A582-03E62BBA33F0}">
      <dgm:prSet phldrT="[Text]" custT="1"/>
      <dgm:spPr/>
      <dgm:t>
        <a:bodyPr/>
        <a:lstStyle/>
        <a:p>
          <a:r>
            <a:rPr lang="en-US" sz="1200" dirty="0"/>
            <a:t>Reduction in Preventable Readmissions</a:t>
          </a:r>
        </a:p>
      </dgm:t>
    </dgm:pt>
    <dgm:pt modelId="{18E29E4C-C70B-4E28-85F2-21A11C6F47D5}" type="parTrans" cxnId="{AD499B49-386B-49C5-86B1-8C5A11F0C130}">
      <dgm:prSet/>
      <dgm:spPr/>
      <dgm:t>
        <a:bodyPr/>
        <a:lstStyle/>
        <a:p>
          <a:endParaRPr lang="en-US"/>
        </a:p>
      </dgm:t>
    </dgm:pt>
    <dgm:pt modelId="{B4581BD7-8AF1-42E8-A0F2-CB455833EE94}" type="sibTrans" cxnId="{AD499B49-386B-49C5-86B1-8C5A11F0C130}">
      <dgm:prSet/>
      <dgm:spPr/>
      <dgm:t>
        <a:bodyPr/>
        <a:lstStyle/>
        <a:p>
          <a:endParaRPr lang="en-US"/>
        </a:p>
      </dgm:t>
    </dgm:pt>
    <dgm:pt modelId="{D8D2AF1B-B3D8-4878-A063-4036FBDEC724}">
      <dgm:prSet phldrT="[Text]" custT="1"/>
      <dgm:spPr/>
      <dgm:t>
        <a:bodyPr/>
        <a:lstStyle/>
        <a:p>
          <a:r>
            <a:rPr lang="en-US" sz="1200" dirty="0"/>
            <a:t>Use of Lower Cost Settings and Providers</a:t>
          </a:r>
        </a:p>
      </dgm:t>
    </dgm:pt>
    <dgm:pt modelId="{CAC3A4D2-C9B1-45A1-8F4F-7C9ABD9F4688}" type="parTrans" cxnId="{6432BC01-948A-4019-B674-A1835AE28ACC}">
      <dgm:prSet/>
      <dgm:spPr/>
      <dgm:t>
        <a:bodyPr/>
        <a:lstStyle/>
        <a:p>
          <a:endParaRPr lang="en-US"/>
        </a:p>
      </dgm:t>
    </dgm:pt>
    <dgm:pt modelId="{304BBF18-5E7C-4A2F-971F-63BE491AE937}" type="sibTrans" cxnId="{6432BC01-948A-4019-B674-A1835AE28ACC}">
      <dgm:prSet/>
      <dgm:spPr/>
      <dgm:t>
        <a:bodyPr/>
        <a:lstStyle/>
        <a:p>
          <a:endParaRPr lang="en-US"/>
        </a:p>
      </dgm:t>
    </dgm:pt>
    <dgm:pt modelId="{FF02A3AF-C314-4DC8-8996-5AD7A227827D}">
      <dgm:prSet phldrT="[Text]"/>
      <dgm:spPr/>
      <dgm:t>
        <a:bodyPr/>
        <a:lstStyle/>
        <a:p>
          <a:endParaRPr lang="en-US" dirty="0"/>
        </a:p>
      </dgm:t>
    </dgm:pt>
    <dgm:pt modelId="{A3AE2D94-4557-4537-8A1A-3FE5AA6E051F}" type="parTrans" cxnId="{106820B7-66EF-44A2-BDC4-26CC310C8C7E}">
      <dgm:prSet/>
      <dgm:spPr/>
      <dgm:t>
        <a:bodyPr/>
        <a:lstStyle/>
        <a:p>
          <a:endParaRPr lang="en-US"/>
        </a:p>
      </dgm:t>
    </dgm:pt>
    <dgm:pt modelId="{0E975B56-5664-42C2-AEC5-C59F14E5C70C}" type="sibTrans" cxnId="{106820B7-66EF-44A2-BDC4-26CC310C8C7E}">
      <dgm:prSet/>
      <dgm:spPr/>
      <dgm:t>
        <a:bodyPr/>
        <a:lstStyle/>
        <a:p>
          <a:endParaRPr lang="en-US"/>
        </a:p>
      </dgm:t>
    </dgm:pt>
    <dgm:pt modelId="{76026048-C96E-4C66-B9D1-825647938F6D}" type="pres">
      <dgm:prSet presAssocID="{90FEFA3F-E72C-428E-A499-47D9149050C9}" presName="Name0" presStyleCnt="0">
        <dgm:presLayoutVars>
          <dgm:dir/>
          <dgm:animOne val="branch"/>
          <dgm:animLvl val="lvl"/>
        </dgm:presLayoutVars>
      </dgm:prSet>
      <dgm:spPr/>
    </dgm:pt>
    <dgm:pt modelId="{0D16C9D3-24F5-4DD2-8E04-A4468DDE9FE1}" type="pres">
      <dgm:prSet presAssocID="{FF02A3AF-C314-4DC8-8996-5AD7A227827D}" presName="chaos" presStyleCnt="0"/>
      <dgm:spPr/>
    </dgm:pt>
    <dgm:pt modelId="{4EA8C83A-20C4-4D26-B070-5B455AC70C2C}" type="pres">
      <dgm:prSet presAssocID="{FF02A3AF-C314-4DC8-8996-5AD7A227827D}" presName="parTx1" presStyleLbl="revTx" presStyleIdx="0" presStyleCnt="4"/>
      <dgm:spPr/>
    </dgm:pt>
    <dgm:pt modelId="{166E5565-B7DE-4C54-9295-E8B71EC7664B}" type="pres">
      <dgm:prSet presAssocID="{FF02A3AF-C314-4DC8-8996-5AD7A227827D}" presName="c1" presStyleLbl="node1" presStyleIdx="0" presStyleCnt="19"/>
      <dgm:spPr/>
    </dgm:pt>
    <dgm:pt modelId="{D75B80EE-A9EC-4325-A5A4-BEBA01D4D8B2}" type="pres">
      <dgm:prSet presAssocID="{FF02A3AF-C314-4DC8-8996-5AD7A227827D}" presName="c2" presStyleLbl="node1" presStyleIdx="1" presStyleCnt="19"/>
      <dgm:spPr/>
    </dgm:pt>
    <dgm:pt modelId="{48B11035-69AF-4DAE-867C-9B654FEA1D22}" type="pres">
      <dgm:prSet presAssocID="{FF02A3AF-C314-4DC8-8996-5AD7A227827D}" presName="c3" presStyleLbl="node1" presStyleIdx="2" presStyleCnt="19"/>
      <dgm:spPr/>
    </dgm:pt>
    <dgm:pt modelId="{ADFDA461-AB81-49D0-85A4-4211AD56C459}" type="pres">
      <dgm:prSet presAssocID="{FF02A3AF-C314-4DC8-8996-5AD7A227827D}" presName="c4" presStyleLbl="node1" presStyleIdx="3" presStyleCnt="19"/>
      <dgm:spPr/>
    </dgm:pt>
    <dgm:pt modelId="{269C47BF-8F30-4F8F-B9E8-7C720AE255A2}" type="pres">
      <dgm:prSet presAssocID="{FF02A3AF-C314-4DC8-8996-5AD7A227827D}" presName="c5" presStyleLbl="node1" presStyleIdx="4" presStyleCnt="19"/>
      <dgm:spPr/>
    </dgm:pt>
    <dgm:pt modelId="{AA703ECB-49C7-4795-82CA-3843C29A4B6A}" type="pres">
      <dgm:prSet presAssocID="{FF02A3AF-C314-4DC8-8996-5AD7A227827D}" presName="c6" presStyleLbl="node1" presStyleIdx="5" presStyleCnt="19"/>
      <dgm:spPr/>
    </dgm:pt>
    <dgm:pt modelId="{7E2DB8A8-C25E-4808-8F38-49132BA7E68A}" type="pres">
      <dgm:prSet presAssocID="{FF02A3AF-C314-4DC8-8996-5AD7A227827D}" presName="c7" presStyleLbl="node1" presStyleIdx="6" presStyleCnt="19"/>
      <dgm:spPr/>
    </dgm:pt>
    <dgm:pt modelId="{55ABFCAD-EB46-44FF-8013-EAD99877EE17}" type="pres">
      <dgm:prSet presAssocID="{FF02A3AF-C314-4DC8-8996-5AD7A227827D}" presName="c8" presStyleLbl="node1" presStyleIdx="7" presStyleCnt="19"/>
      <dgm:spPr/>
    </dgm:pt>
    <dgm:pt modelId="{3E41CB3B-F57A-4C5C-8E14-8D2F4A2CDEFC}" type="pres">
      <dgm:prSet presAssocID="{FF02A3AF-C314-4DC8-8996-5AD7A227827D}" presName="c9" presStyleLbl="node1" presStyleIdx="8" presStyleCnt="19"/>
      <dgm:spPr/>
    </dgm:pt>
    <dgm:pt modelId="{B948F86C-7036-426C-A9EB-C877FEA06B44}" type="pres">
      <dgm:prSet presAssocID="{FF02A3AF-C314-4DC8-8996-5AD7A227827D}" presName="c10" presStyleLbl="node1" presStyleIdx="9" presStyleCnt="19"/>
      <dgm:spPr/>
    </dgm:pt>
    <dgm:pt modelId="{0DEF8334-F348-45A6-98FB-655ED2627BD4}" type="pres">
      <dgm:prSet presAssocID="{FF02A3AF-C314-4DC8-8996-5AD7A227827D}" presName="c11" presStyleLbl="node1" presStyleIdx="10" presStyleCnt="19"/>
      <dgm:spPr/>
    </dgm:pt>
    <dgm:pt modelId="{C8E4F565-A6E5-4B31-AE77-A3B4E1E9EA7E}" type="pres">
      <dgm:prSet presAssocID="{FF02A3AF-C314-4DC8-8996-5AD7A227827D}" presName="c12" presStyleLbl="node1" presStyleIdx="11" presStyleCnt="19"/>
      <dgm:spPr/>
    </dgm:pt>
    <dgm:pt modelId="{F1E81D4C-1BAC-4620-AC4C-B43DAF8AD373}" type="pres">
      <dgm:prSet presAssocID="{FF02A3AF-C314-4DC8-8996-5AD7A227827D}" presName="c13" presStyleLbl="node1" presStyleIdx="12" presStyleCnt="19"/>
      <dgm:spPr/>
    </dgm:pt>
    <dgm:pt modelId="{24C36F08-7B24-44F7-9CA5-DFCE71311796}" type="pres">
      <dgm:prSet presAssocID="{FF02A3AF-C314-4DC8-8996-5AD7A227827D}" presName="c14" presStyleLbl="node1" presStyleIdx="13" presStyleCnt="19"/>
      <dgm:spPr/>
    </dgm:pt>
    <dgm:pt modelId="{E6358EC3-4852-40EC-94ED-2BB4BC7915C9}" type="pres">
      <dgm:prSet presAssocID="{FF02A3AF-C314-4DC8-8996-5AD7A227827D}" presName="c15" presStyleLbl="node1" presStyleIdx="14" presStyleCnt="19"/>
      <dgm:spPr/>
    </dgm:pt>
    <dgm:pt modelId="{5C1568B4-186A-43C8-95D1-AE118406E8CA}" type="pres">
      <dgm:prSet presAssocID="{FF02A3AF-C314-4DC8-8996-5AD7A227827D}" presName="c16" presStyleLbl="node1" presStyleIdx="15" presStyleCnt="19"/>
      <dgm:spPr/>
    </dgm:pt>
    <dgm:pt modelId="{E96FCEA8-81BF-4ACF-8B77-67D69EC73968}" type="pres">
      <dgm:prSet presAssocID="{FF02A3AF-C314-4DC8-8996-5AD7A227827D}" presName="c17" presStyleLbl="node1" presStyleIdx="16" presStyleCnt="19"/>
      <dgm:spPr/>
    </dgm:pt>
    <dgm:pt modelId="{1161D05B-8B80-4B03-AC85-A0419C614D23}" type="pres">
      <dgm:prSet presAssocID="{FF02A3AF-C314-4DC8-8996-5AD7A227827D}" presName="c18" presStyleLbl="node1" presStyleIdx="17" presStyleCnt="19"/>
      <dgm:spPr/>
    </dgm:pt>
    <dgm:pt modelId="{57298AE6-3A3B-4244-B6F9-2A193BF3363A}" type="pres">
      <dgm:prSet presAssocID="{0E975B56-5664-42C2-AEC5-C59F14E5C70C}" presName="chevronComposite1" presStyleCnt="0"/>
      <dgm:spPr/>
    </dgm:pt>
    <dgm:pt modelId="{30BE41B7-51B8-4E78-A732-92946A4B4AA5}" type="pres">
      <dgm:prSet presAssocID="{0E975B56-5664-42C2-AEC5-C59F14E5C70C}" presName="chevron1" presStyleLbl="sibTrans2D1" presStyleIdx="0" presStyleCnt="2"/>
      <dgm:spPr/>
    </dgm:pt>
    <dgm:pt modelId="{6264EF74-9305-438F-A348-89120963641B}" type="pres">
      <dgm:prSet presAssocID="{0E975B56-5664-42C2-AEC5-C59F14E5C70C}" presName="spChevron1" presStyleCnt="0"/>
      <dgm:spPr/>
    </dgm:pt>
    <dgm:pt modelId="{41C60FA6-0930-4759-B76F-DE1D657BA366}" type="pres">
      <dgm:prSet presAssocID="{B6A394BF-5CCF-4C2A-B3C7-12EAE8A934BE}" presName="middle" presStyleCnt="0"/>
      <dgm:spPr/>
    </dgm:pt>
    <dgm:pt modelId="{9B5CE729-4453-4446-BAB6-358AE023D575}" type="pres">
      <dgm:prSet presAssocID="{B6A394BF-5CCF-4C2A-B3C7-12EAE8A934BE}" presName="parTxMid" presStyleLbl="revTx" presStyleIdx="1" presStyleCnt="4" custLinFactX="-53849" custLinFactNeighborX="-100000" custLinFactNeighborY="5274"/>
      <dgm:spPr/>
    </dgm:pt>
    <dgm:pt modelId="{F514C4C1-FDCD-4E02-9502-2894CCA4F74D}" type="pres">
      <dgm:prSet presAssocID="{B6A394BF-5CCF-4C2A-B3C7-12EAE8A934BE}" presName="desTxMid" presStyleLbl="revTx" presStyleIdx="2" presStyleCnt="4" custScaleX="126821" custScaleY="58795" custLinFactY="-29691" custLinFactNeighborX="677" custLinFactNeighborY="-100000">
        <dgm:presLayoutVars>
          <dgm:bulletEnabled val="1"/>
        </dgm:presLayoutVars>
      </dgm:prSet>
      <dgm:spPr/>
    </dgm:pt>
    <dgm:pt modelId="{333FC3A3-2F26-4F4B-8B43-6482D4C7D160}" type="pres">
      <dgm:prSet presAssocID="{B6A394BF-5CCF-4C2A-B3C7-12EAE8A934BE}" presName="spMid" presStyleCnt="0"/>
      <dgm:spPr/>
    </dgm:pt>
    <dgm:pt modelId="{D9EC1F5E-AA2E-43EB-9472-9F5F8DAC2384}" type="pres">
      <dgm:prSet presAssocID="{B84FA713-FCA1-4943-B963-73DEDB17C8A1}" presName="chevronComposite1" presStyleCnt="0"/>
      <dgm:spPr/>
    </dgm:pt>
    <dgm:pt modelId="{5AE26394-8C1E-4E91-A058-9F35725F2304}" type="pres">
      <dgm:prSet presAssocID="{B84FA713-FCA1-4943-B963-73DEDB17C8A1}" presName="chevron1" presStyleLbl="sibTrans2D1" presStyleIdx="1" presStyleCnt="2" custLinFactX="-193778" custLinFactY="18061" custLinFactNeighborX="-20000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B6F8CE-012E-4B45-8AEA-3D95CB0173A0}" type="pres">
      <dgm:prSet presAssocID="{B84FA713-FCA1-4943-B963-73DEDB17C8A1}" presName="spChevron1" presStyleCnt="0"/>
      <dgm:spPr/>
    </dgm:pt>
    <dgm:pt modelId="{53258A17-5829-4470-8B65-22E60CD03424}" type="pres">
      <dgm:prSet presAssocID="{762179F2-B2B3-4672-8C57-5565D0B9DCA0}" presName="last" presStyleCnt="0"/>
      <dgm:spPr/>
    </dgm:pt>
    <dgm:pt modelId="{3F870853-8F9E-4CFD-8343-4E7CE8BC29DF}" type="pres">
      <dgm:prSet presAssocID="{762179F2-B2B3-4672-8C57-5565D0B9DCA0}" presName="circleTx" presStyleLbl="node1" presStyleIdx="18" presStyleCnt="19" custScaleX="86220" custScaleY="81357" custLinFactX="-58348" custLinFactNeighborX="-100000" custLinFactNeighborY="89300"/>
      <dgm:spPr/>
    </dgm:pt>
    <dgm:pt modelId="{92FF309A-633D-4098-96AB-0FFD2FB9357D}" type="pres">
      <dgm:prSet presAssocID="{762179F2-B2B3-4672-8C57-5565D0B9DCA0}" presName="desTxN" presStyleLbl="revTx" presStyleIdx="3" presStyleCnt="4" custScaleX="61303" custScaleY="39966" custLinFactNeighborX="-66381" custLinFactNeighborY="-16693">
        <dgm:presLayoutVars>
          <dgm:bulletEnabled val="1"/>
        </dgm:presLayoutVars>
      </dgm:prSet>
      <dgm:spPr/>
    </dgm:pt>
    <dgm:pt modelId="{B03F29FE-4B36-4811-81C7-395339FA5F13}" type="pres">
      <dgm:prSet presAssocID="{762179F2-B2B3-4672-8C57-5565D0B9DCA0}" presName="spN" presStyleCnt="0"/>
      <dgm:spPr/>
    </dgm:pt>
  </dgm:ptLst>
  <dgm:cxnLst>
    <dgm:cxn modelId="{6432BC01-948A-4019-B674-A1835AE28ACC}" srcId="{762179F2-B2B3-4672-8C57-5565D0B9DCA0}" destId="{D8D2AF1B-B3D8-4878-A063-4036FBDEC724}" srcOrd="1" destOrd="0" parTransId="{CAC3A4D2-C9B1-45A1-8F4F-7C9ABD9F4688}" sibTransId="{304BBF18-5E7C-4A2F-971F-63BE491AE937}"/>
    <dgm:cxn modelId="{E0BA9B0A-F957-4BF9-A049-E54F6178C4FA}" srcId="{B6A394BF-5CCF-4C2A-B3C7-12EAE8A934BE}" destId="{E8E838BC-505C-46A0-BEDA-1F493A82E3DA}" srcOrd="0" destOrd="0" parTransId="{BF9048C0-4D11-488E-B9A0-D5D17817155B}" sibTransId="{644F90E6-6760-4022-9904-20BFFCEB8036}"/>
    <dgm:cxn modelId="{D37C2112-5051-4572-8ABA-6812A281206A}" srcId="{762179F2-B2B3-4672-8C57-5565D0B9DCA0}" destId="{3ADA6A78-1341-4D81-A6FE-A3D8F2767E45}" srcOrd="0" destOrd="0" parTransId="{A018E2BA-7301-4E3A-95D2-E6FF2717C30B}" sibTransId="{248FAE10-1BE9-4883-A985-A74764AEA903}"/>
    <dgm:cxn modelId="{01A7B31D-C1AA-402E-840D-E73AF012DC0F}" srcId="{B6A394BF-5CCF-4C2A-B3C7-12EAE8A934BE}" destId="{21134802-1940-49B4-94F4-C280171B86A7}" srcOrd="1" destOrd="0" parTransId="{EEB760EE-DB6F-430C-8F47-51294EB28CCD}" sibTransId="{7D8C4E36-E0A1-4794-9787-B0E03223EFD4}"/>
    <dgm:cxn modelId="{EEAE3835-07C3-4FB4-B6A4-0F06E366CCA6}" srcId="{B6A394BF-5CCF-4C2A-B3C7-12EAE8A934BE}" destId="{CD04E9DC-3AF4-44D0-B82F-B56B2880D22B}" srcOrd="2" destOrd="0" parTransId="{771FE8C3-B00D-45BE-BEF7-D56CB7EC79DC}" sibTransId="{0F1DC0CE-BA8B-4D09-AC99-FBFAA4EEDCF0}"/>
    <dgm:cxn modelId="{AA23F63D-F195-4B65-9078-30597727FB2E}" type="presOf" srcId="{90FEFA3F-E72C-428E-A499-47D9149050C9}" destId="{76026048-C96E-4C66-B9D1-825647938F6D}" srcOrd="0" destOrd="0" presId="urn:microsoft.com/office/officeart/2009/3/layout/RandomtoResultProcess"/>
    <dgm:cxn modelId="{AD499B49-386B-49C5-86B1-8C5A11F0C130}" srcId="{B6A394BF-5CCF-4C2A-B3C7-12EAE8A934BE}" destId="{F4BB7589-CC1C-4602-A582-03E62BBA33F0}" srcOrd="3" destOrd="0" parTransId="{18E29E4C-C70B-4E28-85F2-21A11C6F47D5}" sibTransId="{B4581BD7-8AF1-42E8-A0F2-CB455833EE94}"/>
    <dgm:cxn modelId="{0ADA1C58-316B-49B5-9C20-A1518F5A896E}" srcId="{90FEFA3F-E72C-428E-A499-47D9149050C9}" destId="{762179F2-B2B3-4672-8C57-5565D0B9DCA0}" srcOrd="2" destOrd="0" parTransId="{74CE414B-ACA9-4786-B872-03F629FF9FF1}" sibTransId="{E042DFE4-E9ED-48EC-917F-05628C956D38}"/>
    <dgm:cxn modelId="{95C4A77C-0176-4965-B47B-E1BE76BE7F30}" type="presOf" srcId="{E8E838BC-505C-46A0-BEDA-1F493A82E3DA}" destId="{F514C4C1-FDCD-4E02-9502-2894CCA4F74D}" srcOrd="0" destOrd="0" presId="urn:microsoft.com/office/officeart/2009/3/layout/RandomtoResultProcess"/>
    <dgm:cxn modelId="{2B08CD82-5F2E-452C-AB6F-258C69264DA3}" type="presOf" srcId="{D8D2AF1B-B3D8-4878-A063-4036FBDEC724}" destId="{92FF309A-633D-4098-96AB-0FFD2FB9357D}" srcOrd="0" destOrd="1" presId="urn:microsoft.com/office/officeart/2009/3/layout/RandomtoResultProcess"/>
    <dgm:cxn modelId="{F35AE895-A0A7-4DF8-815E-A1D4570B488D}" type="presOf" srcId="{21134802-1940-49B4-94F4-C280171B86A7}" destId="{F514C4C1-FDCD-4E02-9502-2894CCA4F74D}" srcOrd="0" destOrd="1" presId="urn:microsoft.com/office/officeart/2009/3/layout/RandomtoResultProcess"/>
    <dgm:cxn modelId="{6A8B4E9A-F39E-434B-A8E5-F5C8033DC71E}" type="presOf" srcId="{762179F2-B2B3-4672-8C57-5565D0B9DCA0}" destId="{3F870853-8F9E-4CFD-8343-4E7CE8BC29DF}" srcOrd="0" destOrd="0" presId="urn:microsoft.com/office/officeart/2009/3/layout/RandomtoResultProcess"/>
    <dgm:cxn modelId="{D9E5C7A2-9BDA-435C-861A-58515D1AF40B}" type="presOf" srcId="{F4BB7589-CC1C-4602-A582-03E62BBA33F0}" destId="{F514C4C1-FDCD-4E02-9502-2894CCA4F74D}" srcOrd="0" destOrd="3" presId="urn:microsoft.com/office/officeart/2009/3/layout/RandomtoResultProcess"/>
    <dgm:cxn modelId="{79E718B2-4572-4989-B141-0C84CDAE7816}" type="presOf" srcId="{3ADA6A78-1341-4D81-A6FE-A3D8F2767E45}" destId="{92FF309A-633D-4098-96AB-0FFD2FB9357D}" srcOrd="0" destOrd="0" presId="urn:microsoft.com/office/officeart/2009/3/layout/RandomtoResultProcess"/>
    <dgm:cxn modelId="{4B6149B3-800C-436B-8EAE-80E7E526A164}" srcId="{90FEFA3F-E72C-428E-A499-47D9149050C9}" destId="{B6A394BF-5CCF-4C2A-B3C7-12EAE8A934BE}" srcOrd="1" destOrd="0" parTransId="{4CACCDAC-104D-4AD3-A249-F7AE62FA8DEE}" sibTransId="{B84FA713-FCA1-4943-B963-73DEDB17C8A1}"/>
    <dgm:cxn modelId="{8A7D32B5-282E-483A-BBA4-46417A9C9001}" type="presOf" srcId="{CD04E9DC-3AF4-44D0-B82F-B56B2880D22B}" destId="{F514C4C1-FDCD-4E02-9502-2894CCA4F74D}" srcOrd="0" destOrd="2" presId="urn:microsoft.com/office/officeart/2009/3/layout/RandomtoResultProcess"/>
    <dgm:cxn modelId="{106820B7-66EF-44A2-BDC4-26CC310C8C7E}" srcId="{90FEFA3F-E72C-428E-A499-47D9149050C9}" destId="{FF02A3AF-C314-4DC8-8996-5AD7A227827D}" srcOrd="0" destOrd="0" parTransId="{A3AE2D94-4557-4537-8A1A-3FE5AA6E051F}" sibTransId="{0E975B56-5664-42C2-AEC5-C59F14E5C70C}"/>
    <dgm:cxn modelId="{B5FD4CC6-7F03-466A-9BFF-D04CF3266008}" type="presOf" srcId="{FF02A3AF-C314-4DC8-8996-5AD7A227827D}" destId="{4EA8C83A-20C4-4D26-B070-5B455AC70C2C}" srcOrd="0" destOrd="0" presId="urn:microsoft.com/office/officeart/2009/3/layout/RandomtoResultProcess"/>
    <dgm:cxn modelId="{406BABFA-2FBD-4149-9F85-BE4FCA1A9C46}" type="presOf" srcId="{B6A394BF-5CCF-4C2A-B3C7-12EAE8A934BE}" destId="{9B5CE729-4453-4446-BAB6-358AE023D575}" srcOrd="0" destOrd="0" presId="urn:microsoft.com/office/officeart/2009/3/layout/RandomtoResultProcess"/>
    <dgm:cxn modelId="{F68F9F33-8C4E-4A45-8B68-4469608DFE41}" type="presParOf" srcId="{76026048-C96E-4C66-B9D1-825647938F6D}" destId="{0D16C9D3-24F5-4DD2-8E04-A4468DDE9FE1}" srcOrd="0" destOrd="0" presId="urn:microsoft.com/office/officeart/2009/3/layout/RandomtoResultProcess"/>
    <dgm:cxn modelId="{5F3E6EFB-6EFD-40E2-A801-0E27C4ECC172}" type="presParOf" srcId="{0D16C9D3-24F5-4DD2-8E04-A4468DDE9FE1}" destId="{4EA8C83A-20C4-4D26-B070-5B455AC70C2C}" srcOrd="0" destOrd="0" presId="urn:microsoft.com/office/officeart/2009/3/layout/RandomtoResultProcess"/>
    <dgm:cxn modelId="{3830DFC7-EC04-4443-8C45-1D1FE77678AF}" type="presParOf" srcId="{0D16C9D3-24F5-4DD2-8E04-A4468DDE9FE1}" destId="{166E5565-B7DE-4C54-9295-E8B71EC7664B}" srcOrd="1" destOrd="0" presId="urn:microsoft.com/office/officeart/2009/3/layout/RandomtoResultProcess"/>
    <dgm:cxn modelId="{0D406954-C141-443E-992F-429DCBFCFF79}" type="presParOf" srcId="{0D16C9D3-24F5-4DD2-8E04-A4468DDE9FE1}" destId="{D75B80EE-A9EC-4325-A5A4-BEBA01D4D8B2}" srcOrd="2" destOrd="0" presId="urn:microsoft.com/office/officeart/2009/3/layout/RandomtoResultProcess"/>
    <dgm:cxn modelId="{38C34C86-17FA-4FDB-8B08-EC988416F340}" type="presParOf" srcId="{0D16C9D3-24F5-4DD2-8E04-A4468DDE9FE1}" destId="{48B11035-69AF-4DAE-867C-9B654FEA1D22}" srcOrd="3" destOrd="0" presId="urn:microsoft.com/office/officeart/2009/3/layout/RandomtoResultProcess"/>
    <dgm:cxn modelId="{741E39B0-E9C8-47A0-AE46-02F804E55D28}" type="presParOf" srcId="{0D16C9D3-24F5-4DD2-8E04-A4468DDE9FE1}" destId="{ADFDA461-AB81-49D0-85A4-4211AD56C459}" srcOrd="4" destOrd="0" presId="urn:microsoft.com/office/officeart/2009/3/layout/RandomtoResultProcess"/>
    <dgm:cxn modelId="{F11B30ED-96F2-4C56-9860-EB43C151B3CE}" type="presParOf" srcId="{0D16C9D3-24F5-4DD2-8E04-A4468DDE9FE1}" destId="{269C47BF-8F30-4F8F-B9E8-7C720AE255A2}" srcOrd="5" destOrd="0" presId="urn:microsoft.com/office/officeart/2009/3/layout/RandomtoResultProcess"/>
    <dgm:cxn modelId="{655FA8A0-7BF8-49C2-A069-845602BB0849}" type="presParOf" srcId="{0D16C9D3-24F5-4DD2-8E04-A4468DDE9FE1}" destId="{AA703ECB-49C7-4795-82CA-3843C29A4B6A}" srcOrd="6" destOrd="0" presId="urn:microsoft.com/office/officeart/2009/3/layout/RandomtoResultProcess"/>
    <dgm:cxn modelId="{6DB3AB05-57EB-49A1-BAE4-F35C9A00B803}" type="presParOf" srcId="{0D16C9D3-24F5-4DD2-8E04-A4468DDE9FE1}" destId="{7E2DB8A8-C25E-4808-8F38-49132BA7E68A}" srcOrd="7" destOrd="0" presId="urn:microsoft.com/office/officeart/2009/3/layout/RandomtoResultProcess"/>
    <dgm:cxn modelId="{2388AFB3-2E66-4B95-8E30-3071C2673FEB}" type="presParOf" srcId="{0D16C9D3-24F5-4DD2-8E04-A4468DDE9FE1}" destId="{55ABFCAD-EB46-44FF-8013-EAD99877EE17}" srcOrd="8" destOrd="0" presId="urn:microsoft.com/office/officeart/2009/3/layout/RandomtoResultProcess"/>
    <dgm:cxn modelId="{0179B176-415C-4F63-AA4B-F0D0D2B36A9F}" type="presParOf" srcId="{0D16C9D3-24F5-4DD2-8E04-A4468DDE9FE1}" destId="{3E41CB3B-F57A-4C5C-8E14-8D2F4A2CDEFC}" srcOrd="9" destOrd="0" presId="urn:microsoft.com/office/officeart/2009/3/layout/RandomtoResultProcess"/>
    <dgm:cxn modelId="{4E8C846D-1BB1-42D2-B191-1233E52AD61E}" type="presParOf" srcId="{0D16C9D3-24F5-4DD2-8E04-A4468DDE9FE1}" destId="{B948F86C-7036-426C-A9EB-C877FEA06B44}" srcOrd="10" destOrd="0" presId="urn:microsoft.com/office/officeart/2009/3/layout/RandomtoResultProcess"/>
    <dgm:cxn modelId="{3C69F6D1-36BD-4F3F-8F14-B9BCB05CDF5B}" type="presParOf" srcId="{0D16C9D3-24F5-4DD2-8E04-A4468DDE9FE1}" destId="{0DEF8334-F348-45A6-98FB-655ED2627BD4}" srcOrd="11" destOrd="0" presId="urn:microsoft.com/office/officeart/2009/3/layout/RandomtoResultProcess"/>
    <dgm:cxn modelId="{9461D780-D690-4508-A2CB-380834DD5C82}" type="presParOf" srcId="{0D16C9D3-24F5-4DD2-8E04-A4468DDE9FE1}" destId="{C8E4F565-A6E5-4B31-AE77-A3B4E1E9EA7E}" srcOrd="12" destOrd="0" presId="urn:microsoft.com/office/officeart/2009/3/layout/RandomtoResultProcess"/>
    <dgm:cxn modelId="{AE0AD287-C8AF-4BCC-B7ED-C0C76D283DF7}" type="presParOf" srcId="{0D16C9D3-24F5-4DD2-8E04-A4468DDE9FE1}" destId="{F1E81D4C-1BAC-4620-AC4C-B43DAF8AD373}" srcOrd="13" destOrd="0" presId="urn:microsoft.com/office/officeart/2009/3/layout/RandomtoResultProcess"/>
    <dgm:cxn modelId="{3FBADB7E-7936-4FBB-B0B8-B7CEF6B989EB}" type="presParOf" srcId="{0D16C9D3-24F5-4DD2-8E04-A4468DDE9FE1}" destId="{24C36F08-7B24-44F7-9CA5-DFCE71311796}" srcOrd="14" destOrd="0" presId="urn:microsoft.com/office/officeart/2009/3/layout/RandomtoResultProcess"/>
    <dgm:cxn modelId="{6E441EA9-DA6A-4945-8C80-242363F68288}" type="presParOf" srcId="{0D16C9D3-24F5-4DD2-8E04-A4468DDE9FE1}" destId="{E6358EC3-4852-40EC-94ED-2BB4BC7915C9}" srcOrd="15" destOrd="0" presId="urn:microsoft.com/office/officeart/2009/3/layout/RandomtoResultProcess"/>
    <dgm:cxn modelId="{9E4C3917-EF37-4AB0-B1B3-222999DC098D}" type="presParOf" srcId="{0D16C9D3-24F5-4DD2-8E04-A4468DDE9FE1}" destId="{5C1568B4-186A-43C8-95D1-AE118406E8CA}" srcOrd="16" destOrd="0" presId="urn:microsoft.com/office/officeart/2009/3/layout/RandomtoResultProcess"/>
    <dgm:cxn modelId="{EF1AA0F4-5F63-4714-9D06-17DC8CF060A7}" type="presParOf" srcId="{0D16C9D3-24F5-4DD2-8E04-A4468DDE9FE1}" destId="{E96FCEA8-81BF-4ACF-8B77-67D69EC73968}" srcOrd="17" destOrd="0" presId="urn:microsoft.com/office/officeart/2009/3/layout/RandomtoResultProcess"/>
    <dgm:cxn modelId="{9D4EDFBA-03FE-4D85-8D0D-1676C1266F22}" type="presParOf" srcId="{0D16C9D3-24F5-4DD2-8E04-A4468DDE9FE1}" destId="{1161D05B-8B80-4B03-AC85-A0419C614D23}" srcOrd="18" destOrd="0" presId="urn:microsoft.com/office/officeart/2009/3/layout/RandomtoResultProcess"/>
    <dgm:cxn modelId="{F503CF10-AB82-4A4E-AE7B-43364328F4AB}" type="presParOf" srcId="{76026048-C96E-4C66-B9D1-825647938F6D}" destId="{57298AE6-3A3B-4244-B6F9-2A193BF3363A}" srcOrd="1" destOrd="0" presId="urn:microsoft.com/office/officeart/2009/3/layout/RandomtoResultProcess"/>
    <dgm:cxn modelId="{D7F8C9B5-9C60-4867-AACC-49ED540A9A31}" type="presParOf" srcId="{57298AE6-3A3B-4244-B6F9-2A193BF3363A}" destId="{30BE41B7-51B8-4E78-A732-92946A4B4AA5}" srcOrd="0" destOrd="0" presId="urn:microsoft.com/office/officeart/2009/3/layout/RandomtoResultProcess"/>
    <dgm:cxn modelId="{565BD9BE-0A72-4F04-B72E-078DBFB975E7}" type="presParOf" srcId="{57298AE6-3A3B-4244-B6F9-2A193BF3363A}" destId="{6264EF74-9305-438F-A348-89120963641B}" srcOrd="1" destOrd="0" presId="urn:microsoft.com/office/officeart/2009/3/layout/RandomtoResultProcess"/>
    <dgm:cxn modelId="{ACBBB9C4-D8E4-4209-96DE-86FA3D1057B4}" type="presParOf" srcId="{76026048-C96E-4C66-B9D1-825647938F6D}" destId="{41C60FA6-0930-4759-B76F-DE1D657BA366}" srcOrd="2" destOrd="0" presId="urn:microsoft.com/office/officeart/2009/3/layout/RandomtoResultProcess"/>
    <dgm:cxn modelId="{2D25BB6A-C04D-49BC-89F8-5CBFD90EC8D2}" type="presParOf" srcId="{41C60FA6-0930-4759-B76F-DE1D657BA366}" destId="{9B5CE729-4453-4446-BAB6-358AE023D575}" srcOrd="0" destOrd="0" presId="urn:microsoft.com/office/officeart/2009/3/layout/RandomtoResultProcess"/>
    <dgm:cxn modelId="{67517528-8AF0-4863-8A07-11B2B6861E98}" type="presParOf" srcId="{41C60FA6-0930-4759-B76F-DE1D657BA366}" destId="{F514C4C1-FDCD-4E02-9502-2894CCA4F74D}" srcOrd="1" destOrd="0" presId="urn:microsoft.com/office/officeart/2009/3/layout/RandomtoResultProcess"/>
    <dgm:cxn modelId="{E4315E1D-ABB4-4569-8B86-E54849EBC9B9}" type="presParOf" srcId="{41C60FA6-0930-4759-B76F-DE1D657BA366}" destId="{333FC3A3-2F26-4F4B-8B43-6482D4C7D160}" srcOrd="2" destOrd="0" presId="urn:microsoft.com/office/officeart/2009/3/layout/RandomtoResultProcess"/>
    <dgm:cxn modelId="{FB2BA1D6-D64A-4238-B004-7485B06882D2}" type="presParOf" srcId="{76026048-C96E-4C66-B9D1-825647938F6D}" destId="{D9EC1F5E-AA2E-43EB-9472-9F5F8DAC2384}" srcOrd="3" destOrd="0" presId="urn:microsoft.com/office/officeart/2009/3/layout/RandomtoResultProcess"/>
    <dgm:cxn modelId="{96E62BAF-896D-493D-8493-C6814310D610}" type="presParOf" srcId="{D9EC1F5E-AA2E-43EB-9472-9F5F8DAC2384}" destId="{5AE26394-8C1E-4E91-A058-9F35725F2304}" srcOrd="0" destOrd="0" presId="urn:microsoft.com/office/officeart/2009/3/layout/RandomtoResultProcess"/>
    <dgm:cxn modelId="{D880A8A0-C7F4-4539-B9D8-7E7FA22C0018}" type="presParOf" srcId="{D9EC1F5E-AA2E-43EB-9472-9F5F8DAC2384}" destId="{91B6F8CE-012E-4B45-8AEA-3D95CB0173A0}" srcOrd="1" destOrd="0" presId="urn:microsoft.com/office/officeart/2009/3/layout/RandomtoResultProcess"/>
    <dgm:cxn modelId="{3CAAA959-255F-4B51-ADEE-229313990ABC}" type="presParOf" srcId="{76026048-C96E-4C66-B9D1-825647938F6D}" destId="{53258A17-5829-4470-8B65-22E60CD03424}" srcOrd="4" destOrd="0" presId="urn:microsoft.com/office/officeart/2009/3/layout/RandomtoResultProcess"/>
    <dgm:cxn modelId="{49745B18-C0DA-46B8-84D4-1CA1C555A677}" type="presParOf" srcId="{53258A17-5829-4470-8B65-22E60CD03424}" destId="{3F870853-8F9E-4CFD-8343-4E7CE8BC29DF}" srcOrd="0" destOrd="0" presId="urn:microsoft.com/office/officeart/2009/3/layout/RandomtoResultProcess"/>
    <dgm:cxn modelId="{F52B00B6-3780-46F8-A0A1-F5A423DAD91C}" type="presParOf" srcId="{53258A17-5829-4470-8B65-22E60CD03424}" destId="{92FF309A-633D-4098-96AB-0FFD2FB9357D}" srcOrd="1" destOrd="0" presId="urn:microsoft.com/office/officeart/2009/3/layout/RandomtoResultProcess"/>
    <dgm:cxn modelId="{C0D25DDB-CDBA-4EE9-A7E8-1E314BA4AA28}" type="presParOf" srcId="{53258A17-5829-4470-8B65-22E60CD03424}" destId="{B03F29FE-4B36-4811-81C7-395339FA5F1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FEFA3F-E72C-428E-A499-47D9149050C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A394BF-5CCF-4C2A-B3C7-12EAE8A934BE}">
      <dgm:prSet phldrT="[Text]"/>
      <dgm:spPr/>
      <dgm:t>
        <a:bodyPr/>
        <a:lstStyle/>
        <a:p>
          <a:r>
            <a:rPr lang="en-US" dirty="0"/>
            <a:t>Primary Care Providers</a:t>
          </a:r>
        </a:p>
      </dgm:t>
    </dgm:pt>
    <dgm:pt modelId="{4CACCDAC-104D-4AD3-A249-F7AE62FA8DEE}" type="parTrans" cxnId="{4B6149B3-800C-436B-8EAE-80E7E526A164}">
      <dgm:prSet/>
      <dgm:spPr/>
      <dgm:t>
        <a:bodyPr/>
        <a:lstStyle/>
        <a:p>
          <a:endParaRPr lang="en-US"/>
        </a:p>
      </dgm:t>
    </dgm:pt>
    <dgm:pt modelId="{B84FA713-FCA1-4943-B963-73DEDB17C8A1}" type="sibTrans" cxnId="{4B6149B3-800C-436B-8EAE-80E7E526A164}">
      <dgm:prSet/>
      <dgm:spPr/>
      <dgm:t>
        <a:bodyPr/>
        <a:lstStyle/>
        <a:p>
          <a:endParaRPr lang="en-US"/>
        </a:p>
      </dgm:t>
    </dgm:pt>
    <dgm:pt modelId="{E8E838BC-505C-46A0-BEDA-1F493A82E3DA}">
      <dgm:prSet phldrT="[Text]" custT="1"/>
      <dgm:spPr/>
      <dgm:t>
        <a:bodyPr/>
        <a:lstStyle/>
        <a:p>
          <a:r>
            <a:rPr lang="en-US" sz="1200" dirty="0"/>
            <a:t>Improved Prevention and Early Diagnosis</a:t>
          </a:r>
        </a:p>
      </dgm:t>
    </dgm:pt>
    <dgm:pt modelId="{BF9048C0-4D11-488E-B9A0-D5D17817155B}" type="parTrans" cxnId="{E0BA9B0A-F957-4BF9-A049-E54F6178C4FA}">
      <dgm:prSet/>
      <dgm:spPr/>
      <dgm:t>
        <a:bodyPr/>
        <a:lstStyle/>
        <a:p>
          <a:endParaRPr lang="en-US"/>
        </a:p>
      </dgm:t>
    </dgm:pt>
    <dgm:pt modelId="{644F90E6-6760-4022-9904-20BFFCEB8036}" type="sibTrans" cxnId="{E0BA9B0A-F957-4BF9-A049-E54F6178C4FA}">
      <dgm:prSet/>
      <dgm:spPr/>
      <dgm:t>
        <a:bodyPr/>
        <a:lstStyle/>
        <a:p>
          <a:endParaRPr lang="en-US"/>
        </a:p>
      </dgm:t>
    </dgm:pt>
    <dgm:pt modelId="{FF02A3AF-C314-4DC8-8996-5AD7A227827D}">
      <dgm:prSet phldrT="[Text]"/>
      <dgm:spPr/>
      <dgm:t>
        <a:bodyPr/>
        <a:lstStyle/>
        <a:p>
          <a:endParaRPr lang="en-US" dirty="0"/>
        </a:p>
      </dgm:t>
    </dgm:pt>
    <dgm:pt modelId="{A3AE2D94-4557-4537-8A1A-3FE5AA6E051F}" type="parTrans" cxnId="{106820B7-66EF-44A2-BDC4-26CC310C8C7E}">
      <dgm:prSet/>
      <dgm:spPr/>
      <dgm:t>
        <a:bodyPr/>
        <a:lstStyle/>
        <a:p>
          <a:endParaRPr lang="en-US"/>
        </a:p>
      </dgm:t>
    </dgm:pt>
    <dgm:pt modelId="{0E975B56-5664-42C2-AEC5-C59F14E5C70C}" type="sibTrans" cxnId="{106820B7-66EF-44A2-BDC4-26CC310C8C7E}">
      <dgm:prSet/>
      <dgm:spPr/>
      <dgm:t>
        <a:bodyPr/>
        <a:lstStyle/>
        <a:p>
          <a:endParaRPr lang="en-US"/>
        </a:p>
      </dgm:t>
    </dgm:pt>
    <dgm:pt modelId="{46B5D950-15D3-47E5-99EA-D62920A2845A}">
      <dgm:prSet phldrT="[Text]" custT="1"/>
      <dgm:spPr/>
      <dgm:t>
        <a:bodyPr/>
        <a:lstStyle/>
        <a:p>
          <a:r>
            <a:rPr lang="en-US" sz="1200" dirty="0"/>
            <a:t>Improved Practice Efficiency</a:t>
          </a:r>
        </a:p>
      </dgm:t>
    </dgm:pt>
    <dgm:pt modelId="{0DAC85D0-2269-4199-A857-5C3D0EAD06CA}" type="parTrans" cxnId="{30BC61FD-A1A4-4C29-9C3E-FF3A298C4806}">
      <dgm:prSet/>
      <dgm:spPr/>
      <dgm:t>
        <a:bodyPr/>
        <a:lstStyle/>
        <a:p>
          <a:endParaRPr lang="en-US"/>
        </a:p>
      </dgm:t>
    </dgm:pt>
    <dgm:pt modelId="{75B17E87-641D-4C28-A6D1-B134682084FD}" type="sibTrans" cxnId="{30BC61FD-A1A4-4C29-9C3E-FF3A298C4806}">
      <dgm:prSet/>
      <dgm:spPr/>
      <dgm:t>
        <a:bodyPr/>
        <a:lstStyle/>
        <a:p>
          <a:endParaRPr lang="en-US"/>
        </a:p>
      </dgm:t>
    </dgm:pt>
    <dgm:pt modelId="{7E0C0CAD-09D7-429E-B6D5-68CA7F00AF31}">
      <dgm:prSet phldrT="[Text]" custT="1"/>
      <dgm:spPr/>
      <dgm:t>
        <a:bodyPr/>
        <a:lstStyle/>
        <a:p>
          <a:r>
            <a:rPr lang="en-US" sz="1200" dirty="0"/>
            <a:t>Reduction in Unnecessary Testing and Referrals</a:t>
          </a:r>
        </a:p>
      </dgm:t>
    </dgm:pt>
    <dgm:pt modelId="{351D3AEF-48C2-41EC-9AB7-832139DD8FCB}" type="parTrans" cxnId="{D0F86D58-E3EB-4918-9224-76377341789E}">
      <dgm:prSet/>
      <dgm:spPr/>
      <dgm:t>
        <a:bodyPr/>
        <a:lstStyle/>
        <a:p>
          <a:endParaRPr lang="en-US"/>
        </a:p>
      </dgm:t>
    </dgm:pt>
    <dgm:pt modelId="{D32DD712-57D4-435C-A90F-A8017428EF27}" type="sibTrans" cxnId="{D0F86D58-E3EB-4918-9224-76377341789E}">
      <dgm:prSet/>
      <dgm:spPr/>
      <dgm:t>
        <a:bodyPr/>
        <a:lstStyle/>
        <a:p>
          <a:endParaRPr lang="en-US"/>
        </a:p>
      </dgm:t>
    </dgm:pt>
    <dgm:pt modelId="{107B305E-759E-4E86-A8E6-86B68AE7EE07}">
      <dgm:prSet phldrT="[Text]" custT="1"/>
      <dgm:spPr/>
      <dgm:t>
        <a:bodyPr/>
        <a:lstStyle/>
        <a:p>
          <a:r>
            <a:rPr lang="en-US" sz="1200" dirty="0"/>
            <a:t>Reduction in Preventable ED Visits and Admissions</a:t>
          </a:r>
        </a:p>
      </dgm:t>
    </dgm:pt>
    <dgm:pt modelId="{27FBE12E-8750-467D-A95C-BF5D0A11E1BD}" type="parTrans" cxnId="{327F5CC3-F268-4F91-949D-B5EF3A0EFB61}">
      <dgm:prSet/>
      <dgm:spPr/>
      <dgm:t>
        <a:bodyPr/>
        <a:lstStyle/>
        <a:p>
          <a:endParaRPr lang="en-US"/>
        </a:p>
      </dgm:t>
    </dgm:pt>
    <dgm:pt modelId="{0A382146-17C1-411B-BB21-F971869B96BE}" type="sibTrans" cxnId="{327F5CC3-F268-4F91-949D-B5EF3A0EFB61}">
      <dgm:prSet/>
      <dgm:spPr/>
      <dgm:t>
        <a:bodyPr/>
        <a:lstStyle/>
        <a:p>
          <a:endParaRPr lang="en-US"/>
        </a:p>
      </dgm:t>
    </dgm:pt>
    <dgm:pt modelId="{762179F2-B2B3-4672-8C57-5565D0B9DCA0}">
      <dgm:prSet phldrT="[Text]"/>
      <dgm:spPr>
        <a:noFill/>
        <a:ln>
          <a:noFill/>
        </a:ln>
      </dgm:spPr>
      <dgm:t>
        <a:bodyPr/>
        <a:lstStyle/>
        <a:p>
          <a:r>
            <a:rPr lang="en-US" b="1" i="1" u="sng" dirty="0">
              <a:noFill/>
            </a:rPr>
            <a:t>All</a:t>
          </a:r>
          <a:r>
            <a:rPr lang="en-US" dirty="0">
              <a:noFill/>
            </a:rPr>
            <a:t> Providers</a:t>
          </a:r>
        </a:p>
      </dgm:t>
    </dgm:pt>
    <dgm:pt modelId="{E042DFE4-E9ED-48EC-917F-05628C956D38}" type="sibTrans" cxnId="{0ADA1C58-316B-49B5-9C20-A1518F5A896E}">
      <dgm:prSet/>
      <dgm:spPr/>
      <dgm:t>
        <a:bodyPr/>
        <a:lstStyle/>
        <a:p>
          <a:endParaRPr lang="en-US"/>
        </a:p>
      </dgm:t>
    </dgm:pt>
    <dgm:pt modelId="{74CE414B-ACA9-4786-B872-03F629FF9FF1}" type="parTrans" cxnId="{0ADA1C58-316B-49B5-9C20-A1518F5A896E}">
      <dgm:prSet/>
      <dgm:spPr/>
      <dgm:t>
        <a:bodyPr/>
        <a:lstStyle/>
        <a:p>
          <a:endParaRPr lang="en-US"/>
        </a:p>
      </dgm:t>
    </dgm:pt>
    <dgm:pt modelId="{76026048-C96E-4C66-B9D1-825647938F6D}" type="pres">
      <dgm:prSet presAssocID="{90FEFA3F-E72C-428E-A499-47D9149050C9}" presName="Name0" presStyleCnt="0">
        <dgm:presLayoutVars>
          <dgm:dir/>
          <dgm:animOne val="branch"/>
          <dgm:animLvl val="lvl"/>
        </dgm:presLayoutVars>
      </dgm:prSet>
      <dgm:spPr/>
    </dgm:pt>
    <dgm:pt modelId="{0D16C9D3-24F5-4DD2-8E04-A4468DDE9FE1}" type="pres">
      <dgm:prSet presAssocID="{FF02A3AF-C314-4DC8-8996-5AD7A227827D}" presName="chaos" presStyleCnt="0"/>
      <dgm:spPr/>
    </dgm:pt>
    <dgm:pt modelId="{4EA8C83A-20C4-4D26-B070-5B455AC70C2C}" type="pres">
      <dgm:prSet presAssocID="{FF02A3AF-C314-4DC8-8996-5AD7A227827D}" presName="parTx1" presStyleLbl="revTx" presStyleIdx="0" presStyleCnt="3"/>
      <dgm:spPr/>
    </dgm:pt>
    <dgm:pt modelId="{166E5565-B7DE-4C54-9295-E8B71EC7664B}" type="pres">
      <dgm:prSet presAssocID="{FF02A3AF-C314-4DC8-8996-5AD7A227827D}" presName="c1" presStyleLbl="node1" presStyleIdx="0" presStyleCnt="19"/>
      <dgm:spPr/>
    </dgm:pt>
    <dgm:pt modelId="{D75B80EE-A9EC-4325-A5A4-BEBA01D4D8B2}" type="pres">
      <dgm:prSet presAssocID="{FF02A3AF-C314-4DC8-8996-5AD7A227827D}" presName="c2" presStyleLbl="node1" presStyleIdx="1" presStyleCnt="19"/>
      <dgm:spPr/>
    </dgm:pt>
    <dgm:pt modelId="{48B11035-69AF-4DAE-867C-9B654FEA1D22}" type="pres">
      <dgm:prSet presAssocID="{FF02A3AF-C314-4DC8-8996-5AD7A227827D}" presName="c3" presStyleLbl="node1" presStyleIdx="2" presStyleCnt="19"/>
      <dgm:spPr/>
    </dgm:pt>
    <dgm:pt modelId="{ADFDA461-AB81-49D0-85A4-4211AD56C459}" type="pres">
      <dgm:prSet presAssocID="{FF02A3AF-C314-4DC8-8996-5AD7A227827D}" presName="c4" presStyleLbl="node1" presStyleIdx="3" presStyleCnt="19"/>
      <dgm:spPr/>
    </dgm:pt>
    <dgm:pt modelId="{269C47BF-8F30-4F8F-B9E8-7C720AE255A2}" type="pres">
      <dgm:prSet presAssocID="{FF02A3AF-C314-4DC8-8996-5AD7A227827D}" presName="c5" presStyleLbl="node1" presStyleIdx="4" presStyleCnt="19"/>
      <dgm:spPr/>
    </dgm:pt>
    <dgm:pt modelId="{AA703ECB-49C7-4795-82CA-3843C29A4B6A}" type="pres">
      <dgm:prSet presAssocID="{FF02A3AF-C314-4DC8-8996-5AD7A227827D}" presName="c6" presStyleLbl="node1" presStyleIdx="5" presStyleCnt="19"/>
      <dgm:spPr/>
    </dgm:pt>
    <dgm:pt modelId="{7E2DB8A8-C25E-4808-8F38-49132BA7E68A}" type="pres">
      <dgm:prSet presAssocID="{FF02A3AF-C314-4DC8-8996-5AD7A227827D}" presName="c7" presStyleLbl="node1" presStyleIdx="6" presStyleCnt="19"/>
      <dgm:spPr/>
    </dgm:pt>
    <dgm:pt modelId="{55ABFCAD-EB46-44FF-8013-EAD99877EE17}" type="pres">
      <dgm:prSet presAssocID="{FF02A3AF-C314-4DC8-8996-5AD7A227827D}" presName="c8" presStyleLbl="node1" presStyleIdx="7" presStyleCnt="19"/>
      <dgm:spPr/>
    </dgm:pt>
    <dgm:pt modelId="{3E41CB3B-F57A-4C5C-8E14-8D2F4A2CDEFC}" type="pres">
      <dgm:prSet presAssocID="{FF02A3AF-C314-4DC8-8996-5AD7A227827D}" presName="c9" presStyleLbl="node1" presStyleIdx="8" presStyleCnt="19"/>
      <dgm:spPr/>
    </dgm:pt>
    <dgm:pt modelId="{B948F86C-7036-426C-A9EB-C877FEA06B44}" type="pres">
      <dgm:prSet presAssocID="{FF02A3AF-C314-4DC8-8996-5AD7A227827D}" presName="c10" presStyleLbl="node1" presStyleIdx="9" presStyleCnt="19"/>
      <dgm:spPr/>
    </dgm:pt>
    <dgm:pt modelId="{0DEF8334-F348-45A6-98FB-655ED2627BD4}" type="pres">
      <dgm:prSet presAssocID="{FF02A3AF-C314-4DC8-8996-5AD7A227827D}" presName="c11" presStyleLbl="node1" presStyleIdx="10" presStyleCnt="19"/>
      <dgm:spPr/>
    </dgm:pt>
    <dgm:pt modelId="{C8E4F565-A6E5-4B31-AE77-A3B4E1E9EA7E}" type="pres">
      <dgm:prSet presAssocID="{FF02A3AF-C314-4DC8-8996-5AD7A227827D}" presName="c12" presStyleLbl="node1" presStyleIdx="11" presStyleCnt="19"/>
      <dgm:spPr/>
    </dgm:pt>
    <dgm:pt modelId="{F1E81D4C-1BAC-4620-AC4C-B43DAF8AD373}" type="pres">
      <dgm:prSet presAssocID="{FF02A3AF-C314-4DC8-8996-5AD7A227827D}" presName="c13" presStyleLbl="node1" presStyleIdx="12" presStyleCnt="19"/>
      <dgm:spPr/>
    </dgm:pt>
    <dgm:pt modelId="{24C36F08-7B24-44F7-9CA5-DFCE71311796}" type="pres">
      <dgm:prSet presAssocID="{FF02A3AF-C314-4DC8-8996-5AD7A227827D}" presName="c14" presStyleLbl="node1" presStyleIdx="13" presStyleCnt="19"/>
      <dgm:spPr/>
    </dgm:pt>
    <dgm:pt modelId="{E6358EC3-4852-40EC-94ED-2BB4BC7915C9}" type="pres">
      <dgm:prSet presAssocID="{FF02A3AF-C314-4DC8-8996-5AD7A227827D}" presName="c15" presStyleLbl="node1" presStyleIdx="14" presStyleCnt="19"/>
      <dgm:spPr/>
    </dgm:pt>
    <dgm:pt modelId="{5C1568B4-186A-43C8-95D1-AE118406E8CA}" type="pres">
      <dgm:prSet presAssocID="{FF02A3AF-C314-4DC8-8996-5AD7A227827D}" presName="c16" presStyleLbl="node1" presStyleIdx="15" presStyleCnt="19"/>
      <dgm:spPr/>
    </dgm:pt>
    <dgm:pt modelId="{E96FCEA8-81BF-4ACF-8B77-67D69EC73968}" type="pres">
      <dgm:prSet presAssocID="{FF02A3AF-C314-4DC8-8996-5AD7A227827D}" presName="c17" presStyleLbl="node1" presStyleIdx="16" presStyleCnt="19"/>
      <dgm:spPr/>
    </dgm:pt>
    <dgm:pt modelId="{1161D05B-8B80-4B03-AC85-A0419C614D23}" type="pres">
      <dgm:prSet presAssocID="{FF02A3AF-C314-4DC8-8996-5AD7A227827D}" presName="c18" presStyleLbl="node1" presStyleIdx="17" presStyleCnt="19"/>
      <dgm:spPr/>
    </dgm:pt>
    <dgm:pt modelId="{57298AE6-3A3B-4244-B6F9-2A193BF3363A}" type="pres">
      <dgm:prSet presAssocID="{0E975B56-5664-42C2-AEC5-C59F14E5C70C}" presName="chevronComposite1" presStyleCnt="0"/>
      <dgm:spPr/>
    </dgm:pt>
    <dgm:pt modelId="{30BE41B7-51B8-4E78-A732-92946A4B4AA5}" type="pres">
      <dgm:prSet presAssocID="{0E975B56-5664-42C2-AEC5-C59F14E5C70C}" presName="chevron1" presStyleLbl="sibTrans2D1" presStyleIdx="0" presStyleCnt="2"/>
      <dgm:spPr/>
    </dgm:pt>
    <dgm:pt modelId="{6264EF74-9305-438F-A348-89120963641B}" type="pres">
      <dgm:prSet presAssocID="{0E975B56-5664-42C2-AEC5-C59F14E5C70C}" presName="spChevron1" presStyleCnt="0"/>
      <dgm:spPr/>
    </dgm:pt>
    <dgm:pt modelId="{41C60FA6-0930-4759-B76F-DE1D657BA366}" type="pres">
      <dgm:prSet presAssocID="{B6A394BF-5CCF-4C2A-B3C7-12EAE8A934BE}" presName="middle" presStyleCnt="0"/>
      <dgm:spPr/>
    </dgm:pt>
    <dgm:pt modelId="{9B5CE729-4453-4446-BAB6-358AE023D575}" type="pres">
      <dgm:prSet presAssocID="{B6A394BF-5CCF-4C2A-B3C7-12EAE8A934BE}" presName="parTxMid" presStyleLbl="revTx" presStyleIdx="1" presStyleCnt="3" custLinFactX="-66961" custLinFactNeighborX="-100000" custLinFactNeighborY="3429"/>
      <dgm:spPr/>
    </dgm:pt>
    <dgm:pt modelId="{F514C4C1-FDCD-4E02-9502-2894CCA4F74D}" type="pres">
      <dgm:prSet presAssocID="{B6A394BF-5CCF-4C2A-B3C7-12EAE8A934BE}" presName="desTxMid" presStyleLbl="revTx" presStyleIdx="2" presStyleCnt="3" custScaleX="151101" custScaleY="58795" custLinFactY="-30668" custLinFactNeighborX="2282" custLinFactNeighborY="-100000">
        <dgm:presLayoutVars>
          <dgm:bulletEnabled val="1"/>
        </dgm:presLayoutVars>
      </dgm:prSet>
      <dgm:spPr/>
    </dgm:pt>
    <dgm:pt modelId="{333FC3A3-2F26-4F4B-8B43-6482D4C7D160}" type="pres">
      <dgm:prSet presAssocID="{B6A394BF-5CCF-4C2A-B3C7-12EAE8A934BE}" presName="spMid" presStyleCnt="0"/>
      <dgm:spPr/>
    </dgm:pt>
    <dgm:pt modelId="{D9EC1F5E-AA2E-43EB-9472-9F5F8DAC2384}" type="pres">
      <dgm:prSet presAssocID="{B84FA713-FCA1-4943-B963-73DEDB17C8A1}" presName="chevronComposite1" presStyleCnt="0"/>
      <dgm:spPr/>
    </dgm:pt>
    <dgm:pt modelId="{5AE26394-8C1E-4E91-A058-9F35725F2304}" type="pres">
      <dgm:prSet presAssocID="{B84FA713-FCA1-4943-B963-73DEDB17C8A1}" presName="chevron1" presStyleLbl="sibTrans2D1" presStyleIdx="1" presStyleCnt="2" custLinFactNeighborX="96497" custLinFactNeighborY="-4389"/>
      <dgm:spPr>
        <a:noFill/>
      </dgm:spPr>
    </dgm:pt>
    <dgm:pt modelId="{91B6F8CE-012E-4B45-8AEA-3D95CB0173A0}" type="pres">
      <dgm:prSet presAssocID="{B84FA713-FCA1-4943-B963-73DEDB17C8A1}" presName="spChevron1" presStyleCnt="0"/>
      <dgm:spPr/>
    </dgm:pt>
    <dgm:pt modelId="{53258A17-5829-4470-8B65-22E60CD03424}" type="pres">
      <dgm:prSet presAssocID="{762179F2-B2B3-4672-8C57-5565D0B9DCA0}" presName="last" presStyleCnt="0"/>
      <dgm:spPr/>
    </dgm:pt>
    <dgm:pt modelId="{3F870853-8F9E-4CFD-8343-4E7CE8BC29DF}" type="pres">
      <dgm:prSet presAssocID="{762179F2-B2B3-4672-8C57-5565D0B9DCA0}" presName="circleTx" presStyleLbl="node1" presStyleIdx="18" presStyleCnt="19" custLinFactX="-153505" custLinFactNeighborX="-200000" custLinFactNeighborY="-4722"/>
      <dgm:spPr/>
    </dgm:pt>
    <dgm:pt modelId="{B03F29FE-4B36-4811-81C7-395339FA5F13}" type="pres">
      <dgm:prSet presAssocID="{762179F2-B2B3-4672-8C57-5565D0B9DCA0}" presName="spN" presStyleCnt="0"/>
      <dgm:spPr/>
    </dgm:pt>
  </dgm:ptLst>
  <dgm:cxnLst>
    <dgm:cxn modelId="{E0BA9B0A-F957-4BF9-A049-E54F6178C4FA}" srcId="{B6A394BF-5CCF-4C2A-B3C7-12EAE8A934BE}" destId="{E8E838BC-505C-46A0-BEDA-1F493A82E3DA}" srcOrd="0" destOrd="0" parTransId="{BF9048C0-4D11-488E-B9A0-D5D17817155B}" sibTransId="{644F90E6-6760-4022-9904-20BFFCEB8036}"/>
    <dgm:cxn modelId="{E2F9462E-8A26-4779-A76E-C5B1003953C4}" type="presOf" srcId="{107B305E-759E-4E86-A8E6-86B68AE7EE07}" destId="{F514C4C1-FDCD-4E02-9502-2894CCA4F74D}" srcOrd="0" destOrd="3" presId="urn:microsoft.com/office/officeart/2009/3/layout/RandomtoResultProcess"/>
    <dgm:cxn modelId="{AA23F63D-F195-4B65-9078-30597727FB2E}" type="presOf" srcId="{90FEFA3F-E72C-428E-A499-47D9149050C9}" destId="{76026048-C96E-4C66-B9D1-825647938F6D}" srcOrd="0" destOrd="0" presId="urn:microsoft.com/office/officeart/2009/3/layout/RandomtoResultProcess"/>
    <dgm:cxn modelId="{0ADA1C58-316B-49B5-9C20-A1518F5A896E}" srcId="{90FEFA3F-E72C-428E-A499-47D9149050C9}" destId="{762179F2-B2B3-4672-8C57-5565D0B9DCA0}" srcOrd="2" destOrd="0" parTransId="{74CE414B-ACA9-4786-B872-03F629FF9FF1}" sibTransId="{E042DFE4-E9ED-48EC-917F-05628C956D38}"/>
    <dgm:cxn modelId="{D0F86D58-E3EB-4918-9224-76377341789E}" srcId="{B6A394BF-5CCF-4C2A-B3C7-12EAE8A934BE}" destId="{7E0C0CAD-09D7-429E-B6D5-68CA7F00AF31}" srcOrd="2" destOrd="0" parTransId="{351D3AEF-48C2-41EC-9AB7-832139DD8FCB}" sibTransId="{D32DD712-57D4-435C-A90F-A8017428EF27}"/>
    <dgm:cxn modelId="{95C4A77C-0176-4965-B47B-E1BE76BE7F30}" type="presOf" srcId="{E8E838BC-505C-46A0-BEDA-1F493A82E3DA}" destId="{F514C4C1-FDCD-4E02-9502-2894CCA4F74D}" srcOrd="0" destOrd="0" presId="urn:microsoft.com/office/officeart/2009/3/layout/RandomtoResultProcess"/>
    <dgm:cxn modelId="{6A8B4E9A-F39E-434B-A8E5-F5C8033DC71E}" type="presOf" srcId="{762179F2-B2B3-4672-8C57-5565D0B9DCA0}" destId="{3F870853-8F9E-4CFD-8343-4E7CE8BC29DF}" srcOrd="0" destOrd="0" presId="urn:microsoft.com/office/officeart/2009/3/layout/RandomtoResultProcess"/>
    <dgm:cxn modelId="{CC2CB09F-5CD9-4C7C-8F26-E51241D7D980}" type="presOf" srcId="{7E0C0CAD-09D7-429E-B6D5-68CA7F00AF31}" destId="{F514C4C1-FDCD-4E02-9502-2894CCA4F74D}" srcOrd="0" destOrd="2" presId="urn:microsoft.com/office/officeart/2009/3/layout/RandomtoResultProcess"/>
    <dgm:cxn modelId="{4B6149B3-800C-436B-8EAE-80E7E526A164}" srcId="{90FEFA3F-E72C-428E-A499-47D9149050C9}" destId="{B6A394BF-5CCF-4C2A-B3C7-12EAE8A934BE}" srcOrd="1" destOrd="0" parTransId="{4CACCDAC-104D-4AD3-A249-F7AE62FA8DEE}" sibTransId="{B84FA713-FCA1-4943-B963-73DEDB17C8A1}"/>
    <dgm:cxn modelId="{106820B7-66EF-44A2-BDC4-26CC310C8C7E}" srcId="{90FEFA3F-E72C-428E-A499-47D9149050C9}" destId="{FF02A3AF-C314-4DC8-8996-5AD7A227827D}" srcOrd="0" destOrd="0" parTransId="{A3AE2D94-4557-4537-8A1A-3FE5AA6E051F}" sibTransId="{0E975B56-5664-42C2-AEC5-C59F14E5C70C}"/>
    <dgm:cxn modelId="{327F5CC3-F268-4F91-949D-B5EF3A0EFB61}" srcId="{B6A394BF-5CCF-4C2A-B3C7-12EAE8A934BE}" destId="{107B305E-759E-4E86-A8E6-86B68AE7EE07}" srcOrd="3" destOrd="0" parTransId="{27FBE12E-8750-467D-A95C-BF5D0A11E1BD}" sibTransId="{0A382146-17C1-411B-BB21-F971869B96BE}"/>
    <dgm:cxn modelId="{B5FD4CC6-7F03-466A-9BFF-D04CF3266008}" type="presOf" srcId="{FF02A3AF-C314-4DC8-8996-5AD7A227827D}" destId="{4EA8C83A-20C4-4D26-B070-5B455AC70C2C}" srcOrd="0" destOrd="0" presId="urn:microsoft.com/office/officeart/2009/3/layout/RandomtoResultProcess"/>
    <dgm:cxn modelId="{1C7A62DA-D710-47C8-9419-13F00CFDBBFB}" type="presOf" srcId="{46B5D950-15D3-47E5-99EA-D62920A2845A}" destId="{F514C4C1-FDCD-4E02-9502-2894CCA4F74D}" srcOrd="0" destOrd="1" presId="urn:microsoft.com/office/officeart/2009/3/layout/RandomtoResultProcess"/>
    <dgm:cxn modelId="{406BABFA-2FBD-4149-9F85-BE4FCA1A9C46}" type="presOf" srcId="{B6A394BF-5CCF-4C2A-B3C7-12EAE8A934BE}" destId="{9B5CE729-4453-4446-BAB6-358AE023D575}" srcOrd="0" destOrd="0" presId="urn:microsoft.com/office/officeart/2009/3/layout/RandomtoResultProcess"/>
    <dgm:cxn modelId="{30BC61FD-A1A4-4C29-9C3E-FF3A298C4806}" srcId="{B6A394BF-5CCF-4C2A-B3C7-12EAE8A934BE}" destId="{46B5D950-15D3-47E5-99EA-D62920A2845A}" srcOrd="1" destOrd="0" parTransId="{0DAC85D0-2269-4199-A857-5C3D0EAD06CA}" sibTransId="{75B17E87-641D-4C28-A6D1-B134682084FD}"/>
    <dgm:cxn modelId="{F68F9F33-8C4E-4A45-8B68-4469608DFE41}" type="presParOf" srcId="{76026048-C96E-4C66-B9D1-825647938F6D}" destId="{0D16C9D3-24F5-4DD2-8E04-A4468DDE9FE1}" srcOrd="0" destOrd="0" presId="urn:microsoft.com/office/officeart/2009/3/layout/RandomtoResultProcess"/>
    <dgm:cxn modelId="{5F3E6EFB-6EFD-40E2-A801-0E27C4ECC172}" type="presParOf" srcId="{0D16C9D3-24F5-4DD2-8E04-A4468DDE9FE1}" destId="{4EA8C83A-20C4-4D26-B070-5B455AC70C2C}" srcOrd="0" destOrd="0" presId="urn:microsoft.com/office/officeart/2009/3/layout/RandomtoResultProcess"/>
    <dgm:cxn modelId="{3830DFC7-EC04-4443-8C45-1D1FE77678AF}" type="presParOf" srcId="{0D16C9D3-24F5-4DD2-8E04-A4468DDE9FE1}" destId="{166E5565-B7DE-4C54-9295-E8B71EC7664B}" srcOrd="1" destOrd="0" presId="urn:microsoft.com/office/officeart/2009/3/layout/RandomtoResultProcess"/>
    <dgm:cxn modelId="{0D406954-C141-443E-992F-429DCBFCFF79}" type="presParOf" srcId="{0D16C9D3-24F5-4DD2-8E04-A4468DDE9FE1}" destId="{D75B80EE-A9EC-4325-A5A4-BEBA01D4D8B2}" srcOrd="2" destOrd="0" presId="urn:microsoft.com/office/officeart/2009/3/layout/RandomtoResultProcess"/>
    <dgm:cxn modelId="{38C34C86-17FA-4FDB-8B08-EC988416F340}" type="presParOf" srcId="{0D16C9D3-24F5-4DD2-8E04-A4468DDE9FE1}" destId="{48B11035-69AF-4DAE-867C-9B654FEA1D22}" srcOrd="3" destOrd="0" presId="urn:microsoft.com/office/officeart/2009/3/layout/RandomtoResultProcess"/>
    <dgm:cxn modelId="{741E39B0-E9C8-47A0-AE46-02F804E55D28}" type="presParOf" srcId="{0D16C9D3-24F5-4DD2-8E04-A4468DDE9FE1}" destId="{ADFDA461-AB81-49D0-85A4-4211AD56C459}" srcOrd="4" destOrd="0" presId="urn:microsoft.com/office/officeart/2009/3/layout/RandomtoResultProcess"/>
    <dgm:cxn modelId="{F11B30ED-96F2-4C56-9860-EB43C151B3CE}" type="presParOf" srcId="{0D16C9D3-24F5-4DD2-8E04-A4468DDE9FE1}" destId="{269C47BF-8F30-4F8F-B9E8-7C720AE255A2}" srcOrd="5" destOrd="0" presId="urn:microsoft.com/office/officeart/2009/3/layout/RandomtoResultProcess"/>
    <dgm:cxn modelId="{655FA8A0-7BF8-49C2-A069-845602BB0849}" type="presParOf" srcId="{0D16C9D3-24F5-4DD2-8E04-A4468DDE9FE1}" destId="{AA703ECB-49C7-4795-82CA-3843C29A4B6A}" srcOrd="6" destOrd="0" presId="urn:microsoft.com/office/officeart/2009/3/layout/RandomtoResultProcess"/>
    <dgm:cxn modelId="{6DB3AB05-57EB-49A1-BAE4-F35C9A00B803}" type="presParOf" srcId="{0D16C9D3-24F5-4DD2-8E04-A4468DDE9FE1}" destId="{7E2DB8A8-C25E-4808-8F38-49132BA7E68A}" srcOrd="7" destOrd="0" presId="urn:microsoft.com/office/officeart/2009/3/layout/RandomtoResultProcess"/>
    <dgm:cxn modelId="{2388AFB3-2E66-4B95-8E30-3071C2673FEB}" type="presParOf" srcId="{0D16C9D3-24F5-4DD2-8E04-A4468DDE9FE1}" destId="{55ABFCAD-EB46-44FF-8013-EAD99877EE17}" srcOrd="8" destOrd="0" presId="urn:microsoft.com/office/officeart/2009/3/layout/RandomtoResultProcess"/>
    <dgm:cxn modelId="{0179B176-415C-4F63-AA4B-F0D0D2B36A9F}" type="presParOf" srcId="{0D16C9D3-24F5-4DD2-8E04-A4468DDE9FE1}" destId="{3E41CB3B-F57A-4C5C-8E14-8D2F4A2CDEFC}" srcOrd="9" destOrd="0" presId="urn:microsoft.com/office/officeart/2009/3/layout/RandomtoResultProcess"/>
    <dgm:cxn modelId="{4E8C846D-1BB1-42D2-B191-1233E52AD61E}" type="presParOf" srcId="{0D16C9D3-24F5-4DD2-8E04-A4468DDE9FE1}" destId="{B948F86C-7036-426C-A9EB-C877FEA06B44}" srcOrd="10" destOrd="0" presId="urn:microsoft.com/office/officeart/2009/3/layout/RandomtoResultProcess"/>
    <dgm:cxn modelId="{3C69F6D1-36BD-4F3F-8F14-B9BCB05CDF5B}" type="presParOf" srcId="{0D16C9D3-24F5-4DD2-8E04-A4468DDE9FE1}" destId="{0DEF8334-F348-45A6-98FB-655ED2627BD4}" srcOrd="11" destOrd="0" presId="urn:microsoft.com/office/officeart/2009/3/layout/RandomtoResultProcess"/>
    <dgm:cxn modelId="{9461D780-D690-4508-A2CB-380834DD5C82}" type="presParOf" srcId="{0D16C9D3-24F5-4DD2-8E04-A4468DDE9FE1}" destId="{C8E4F565-A6E5-4B31-AE77-A3B4E1E9EA7E}" srcOrd="12" destOrd="0" presId="urn:microsoft.com/office/officeart/2009/3/layout/RandomtoResultProcess"/>
    <dgm:cxn modelId="{AE0AD287-C8AF-4BCC-B7ED-C0C76D283DF7}" type="presParOf" srcId="{0D16C9D3-24F5-4DD2-8E04-A4468DDE9FE1}" destId="{F1E81D4C-1BAC-4620-AC4C-B43DAF8AD373}" srcOrd="13" destOrd="0" presId="urn:microsoft.com/office/officeart/2009/3/layout/RandomtoResultProcess"/>
    <dgm:cxn modelId="{3FBADB7E-7936-4FBB-B0B8-B7CEF6B989EB}" type="presParOf" srcId="{0D16C9D3-24F5-4DD2-8E04-A4468DDE9FE1}" destId="{24C36F08-7B24-44F7-9CA5-DFCE71311796}" srcOrd="14" destOrd="0" presId="urn:microsoft.com/office/officeart/2009/3/layout/RandomtoResultProcess"/>
    <dgm:cxn modelId="{6E441EA9-DA6A-4945-8C80-242363F68288}" type="presParOf" srcId="{0D16C9D3-24F5-4DD2-8E04-A4468DDE9FE1}" destId="{E6358EC3-4852-40EC-94ED-2BB4BC7915C9}" srcOrd="15" destOrd="0" presId="urn:microsoft.com/office/officeart/2009/3/layout/RandomtoResultProcess"/>
    <dgm:cxn modelId="{9E4C3917-EF37-4AB0-B1B3-222999DC098D}" type="presParOf" srcId="{0D16C9D3-24F5-4DD2-8E04-A4468DDE9FE1}" destId="{5C1568B4-186A-43C8-95D1-AE118406E8CA}" srcOrd="16" destOrd="0" presId="urn:microsoft.com/office/officeart/2009/3/layout/RandomtoResultProcess"/>
    <dgm:cxn modelId="{EF1AA0F4-5F63-4714-9D06-17DC8CF060A7}" type="presParOf" srcId="{0D16C9D3-24F5-4DD2-8E04-A4468DDE9FE1}" destId="{E96FCEA8-81BF-4ACF-8B77-67D69EC73968}" srcOrd="17" destOrd="0" presId="urn:microsoft.com/office/officeart/2009/3/layout/RandomtoResultProcess"/>
    <dgm:cxn modelId="{9D4EDFBA-03FE-4D85-8D0D-1676C1266F22}" type="presParOf" srcId="{0D16C9D3-24F5-4DD2-8E04-A4468DDE9FE1}" destId="{1161D05B-8B80-4B03-AC85-A0419C614D23}" srcOrd="18" destOrd="0" presId="urn:microsoft.com/office/officeart/2009/3/layout/RandomtoResultProcess"/>
    <dgm:cxn modelId="{F503CF10-AB82-4A4E-AE7B-43364328F4AB}" type="presParOf" srcId="{76026048-C96E-4C66-B9D1-825647938F6D}" destId="{57298AE6-3A3B-4244-B6F9-2A193BF3363A}" srcOrd="1" destOrd="0" presId="urn:microsoft.com/office/officeart/2009/3/layout/RandomtoResultProcess"/>
    <dgm:cxn modelId="{D7F8C9B5-9C60-4867-AACC-49ED540A9A31}" type="presParOf" srcId="{57298AE6-3A3B-4244-B6F9-2A193BF3363A}" destId="{30BE41B7-51B8-4E78-A732-92946A4B4AA5}" srcOrd="0" destOrd="0" presId="urn:microsoft.com/office/officeart/2009/3/layout/RandomtoResultProcess"/>
    <dgm:cxn modelId="{565BD9BE-0A72-4F04-B72E-078DBFB975E7}" type="presParOf" srcId="{57298AE6-3A3B-4244-B6F9-2A193BF3363A}" destId="{6264EF74-9305-438F-A348-89120963641B}" srcOrd="1" destOrd="0" presId="urn:microsoft.com/office/officeart/2009/3/layout/RandomtoResultProcess"/>
    <dgm:cxn modelId="{ACBBB9C4-D8E4-4209-96DE-86FA3D1057B4}" type="presParOf" srcId="{76026048-C96E-4C66-B9D1-825647938F6D}" destId="{41C60FA6-0930-4759-B76F-DE1D657BA366}" srcOrd="2" destOrd="0" presId="urn:microsoft.com/office/officeart/2009/3/layout/RandomtoResultProcess"/>
    <dgm:cxn modelId="{2D25BB6A-C04D-49BC-89F8-5CBFD90EC8D2}" type="presParOf" srcId="{41C60FA6-0930-4759-B76F-DE1D657BA366}" destId="{9B5CE729-4453-4446-BAB6-358AE023D575}" srcOrd="0" destOrd="0" presId="urn:microsoft.com/office/officeart/2009/3/layout/RandomtoResultProcess"/>
    <dgm:cxn modelId="{67517528-8AF0-4863-8A07-11B2B6861E98}" type="presParOf" srcId="{41C60FA6-0930-4759-B76F-DE1D657BA366}" destId="{F514C4C1-FDCD-4E02-9502-2894CCA4F74D}" srcOrd="1" destOrd="0" presId="urn:microsoft.com/office/officeart/2009/3/layout/RandomtoResultProcess"/>
    <dgm:cxn modelId="{E4315E1D-ABB4-4569-8B86-E54849EBC9B9}" type="presParOf" srcId="{41C60FA6-0930-4759-B76F-DE1D657BA366}" destId="{333FC3A3-2F26-4F4B-8B43-6482D4C7D160}" srcOrd="2" destOrd="0" presId="urn:microsoft.com/office/officeart/2009/3/layout/RandomtoResultProcess"/>
    <dgm:cxn modelId="{FB2BA1D6-D64A-4238-B004-7485B06882D2}" type="presParOf" srcId="{76026048-C96E-4C66-B9D1-825647938F6D}" destId="{D9EC1F5E-AA2E-43EB-9472-9F5F8DAC2384}" srcOrd="3" destOrd="0" presId="urn:microsoft.com/office/officeart/2009/3/layout/RandomtoResultProcess"/>
    <dgm:cxn modelId="{96E62BAF-896D-493D-8493-C6814310D610}" type="presParOf" srcId="{D9EC1F5E-AA2E-43EB-9472-9F5F8DAC2384}" destId="{5AE26394-8C1E-4E91-A058-9F35725F2304}" srcOrd="0" destOrd="0" presId="urn:microsoft.com/office/officeart/2009/3/layout/RandomtoResultProcess"/>
    <dgm:cxn modelId="{D880A8A0-C7F4-4539-B9D8-7E7FA22C0018}" type="presParOf" srcId="{D9EC1F5E-AA2E-43EB-9472-9F5F8DAC2384}" destId="{91B6F8CE-012E-4B45-8AEA-3D95CB0173A0}" srcOrd="1" destOrd="0" presId="urn:microsoft.com/office/officeart/2009/3/layout/RandomtoResultProcess"/>
    <dgm:cxn modelId="{3CAAA959-255F-4B51-ADEE-229313990ABC}" type="presParOf" srcId="{76026048-C96E-4C66-B9D1-825647938F6D}" destId="{53258A17-5829-4470-8B65-22E60CD03424}" srcOrd="4" destOrd="0" presId="urn:microsoft.com/office/officeart/2009/3/layout/RandomtoResultProcess"/>
    <dgm:cxn modelId="{49745B18-C0DA-46B8-84D4-1CA1C555A677}" type="presParOf" srcId="{53258A17-5829-4470-8B65-22E60CD03424}" destId="{3F870853-8F9E-4CFD-8343-4E7CE8BC29DF}" srcOrd="0" destOrd="0" presId="urn:microsoft.com/office/officeart/2009/3/layout/RandomtoResultProcess"/>
    <dgm:cxn modelId="{C0D25DDB-CDBA-4EE9-A7E8-1E314BA4AA28}" type="presParOf" srcId="{53258A17-5829-4470-8B65-22E60CD03424}" destId="{B03F29FE-4B36-4811-81C7-395339FA5F1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8F45-2794-4A74-9BBA-5EDA07B8BEB6}">
      <dsp:nvSpPr>
        <dsp:cNvPr id="0" name=""/>
        <dsp:cNvSpPr/>
      </dsp:nvSpPr>
      <dsp:spPr>
        <a:xfrm rot="16200000">
          <a:off x="2192304" y="-2182281"/>
          <a:ext cx="5888896" cy="10253459"/>
        </a:xfrm>
        <a:prstGeom prst="flowChartManualOperation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 Members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Antelope Memorial Hospital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Beatrice  Community  Hospital &amp; Health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Boone County Health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Bryan Medical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Bryan Physician Network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Crete Area Medical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Great Plains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Howard County Medical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Inpatient Physicians Associates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Kearney Regional Medical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Mary Lanning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Merrick Medical Center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Pender Community Hospital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7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Saunders Medical Center</a:t>
          </a:r>
        </a:p>
      </dsp:txBody>
      <dsp:txXfrm rot="5400000">
        <a:off x="10023" y="1177779"/>
        <a:ext cx="10253459" cy="3533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6A4BF-5E52-402B-813A-8795B853EA6F}">
      <dsp:nvSpPr>
        <dsp:cNvPr id="0" name=""/>
        <dsp:cNvSpPr/>
      </dsp:nvSpPr>
      <dsp:spPr>
        <a:xfrm>
          <a:off x="0" y="0"/>
          <a:ext cx="254072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BD378-204A-479A-AD1B-68DDADC6DDA8}">
      <dsp:nvSpPr>
        <dsp:cNvPr id="0" name=""/>
        <dsp:cNvSpPr/>
      </dsp:nvSpPr>
      <dsp:spPr>
        <a:xfrm>
          <a:off x="0" y="0"/>
          <a:ext cx="2540726" cy="165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Supporting the process toward clinical integration</a:t>
          </a:r>
        </a:p>
      </dsp:txBody>
      <dsp:txXfrm>
        <a:off x="0" y="0"/>
        <a:ext cx="2540726" cy="165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8F45-2794-4A74-9BBA-5EDA07B8BEB6}">
      <dsp:nvSpPr>
        <dsp:cNvPr id="0" name=""/>
        <dsp:cNvSpPr/>
      </dsp:nvSpPr>
      <dsp:spPr>
        <a:xfrm rot="16200000">
          <a:off x="2187293" y="-2187293"/>
          <a:ext cx="5888896" cy="10263482"/>
        </a:xfrm>
        <a:prstGeom prst="flowChartManualOperation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Members starting 2025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Hart &amp; Arndt Family Health PC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02060"/>
              </a:solidFill>
            </a:rPr>
            <a:t>Jefferson Community Health &amp; Life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02060"/>
              </a:solidFill>
            </a:rPr>
            <a:t>Memorial Community Health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02060"/>
              </a:solidFill>
            </a:rPr>
            <a:t>Midwest  Independent Physician Practice Association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rgbClr val="002060"/>
              </a:solidFill>
            </a:rPr>
            <a:t>York Medical Clinic PC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1177779"/>
        <a:ext cx="10263482" cy="3533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6A4BF-5E52-402B-813A-8795B853EA6F}">
      <dsp:nvSpPr>
        <dsp:cNvPr id="0" name=""/>
        <dsp:cNvSpPr/>
      </dsp:nvSpPr>
      <dsp:spPr>
        <a:xfrm>
          <a:off x="0" y="0"/>
          <a:ext cx="254072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BD378-204A-479A-AD1B-68DDADC6DDA8}">
      <dsp:nvSpPr>
        <dsp:cNvPr id="0" name=""/>
        <dsp:cNvSpPr/>
      </dsp:nvSpPr>
      <dsp:spPr>
        <a:xfrm>
          <a:off x="0" y="0"/>
          <a:ext cx="2540726" cy="165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Supporting the process toward clinical integration</a:t>
          </a:r>
        </a:p>
      </dsp:txBody>
      <dsp:txXfrm>
        <a:off x="0" y="0"/>
        <a:ext cx="2540726" cy="1653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837A3-79EE-4A5F-9D1A-AAB713405709}">
      <dsp:nvSpPr>
        <dsp:cNvPr id="0" name=""/>
        <dsp:cNvSpPr/>
      </dsp:nvSpPr>
      <dsp:spPr>
        <a:xfrm>
          <a:off x="4727685" y="0"/>
          <a:ext cx="1767023" cy="17672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A0727C-DA48-4DCF-B922-4DAA55EFF38D}">
      <dsp:nvSpPr>
        <dsp:cNvPr id="0" name=""/>
        <dsp:cNvSpPr/>
      </dsp:nvSpPr>
      <dsp:spPr>
        <a:xfrm>
          <a:off x="5117816" y="639679"/>
          <a:ext cx="986099" cy="49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Analytics </a:t>
          </a:r>
        </a:p>
      </dsp:txBody>
      <dsp:txXfrm>
        <a:off x="5117816" y="639679"/>
        <a:ext cx="986099" cy="492998"/>
      </dsp:txXfrm>
    </dsp:sp>
    <dsp:sp modelId="{AA3CC83E-D5C8-4D15-86C7-20FA1365503B}">
      <dsp:nvSpPr>
        <dsp:cNvPr id="0" name=""/>
        <dsp:cNvSpPr/>
      </dsp:nvSpPr>
      <dsp:spPr>
        <a:xfrm>
          <a:off x="4236790" y="1015521"/>
          <a:ext cx="1767023" cy="17672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74BA80-3129-4FE0-A599-CDD8A9865357}">
      <dsp:nvSpPr>
        <dsp:cNvPr id="0" name=""/>
        <dsp:cNvSpPr/>
      </dsp:nvSpPr>
      <dsp:spPr>
        <a:xfrm>
          <a:off x="4624932" y="1657075"/>
          <a:ext cx="986099" cy="49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Assignment</a:t>
          </a:r>
        </a:p>
      </dsp:txBody>
      <dsp:txXfrm>
        <a:off x="4624932" y="1657075"/>
        <a:ext cx="986099" cy="492998"/>
      </dsp:txXfrm>
    </dsp:sp>
    <dsp:sp modelId="{18BDD30B-8FDD-4F65-BE7B-3D7F83378820}">
      <dsp:nvSpPr>
        <dsp:cNvPr id="0" name=""/>
        <dsp:cNvSpPr/>
      </dsp:nvSpPr>
      <dsp:spPr>
        <a:xfrm>
          <a:off x="4727685" y="2034791"/>
          <a:ext cx="1767023" cy="17672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3A5BA2-F4D9-4B2A-8DE5-AF89B03D2A46}">
      <dsp:nvSpPr>
        <dsp:cNvPr id="0" name=""/>
        <dsp:cNvSpPr/>
      </dsp:nvSpPr>
      <dsp:spPr>
        <a:xfrm>
          <a:off x="5117816" y="2674471"/>
          <a:ext cx="986099" cy="49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Actions </a:t>
          </a:r>
        </a:p>
      </dsp:txBody>
      <dsp:txXfrm>
        <a:off x="5117816" y="2674471"/>
        <a:ext cx="986099" cy="492998"/>
      </dsp:txXfrm>
    </dsp:sp>
    <dsp:sp modelId="{A6B8F424-7AEF-40E7-B6D1-865019DE2100}">
      <dsp:nvSpPr>
        <dsp:cNvPr id="0" name=""/>
        <dsp:cNvSpPr/>
      </dsp:nvSpPr>
      <dsp:spPr>
        <a:xfrm>
          <a:off x="4362745" y="3167470"/>
          <a:ext cx="1518095" cy="151882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110694-AF08-42D0-8BB1-CB534B2DAD8F}">
      <dsp:nvSpPr>
        <dsp:cNvPr id="0" name=""/>
        <dsp:cNvSpPr/>
      </dsp:nvSpPr>
      <dsp:spPr>
        <a:xfrm>
          <a:off x="4624932" y="3691867"/>
          <a:ext cx="986099" cy="49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Accountability</a:t>
          </a:r>
        </a:p>
      </dsp:txBody>
      <dsp:txXfrm>
        <a:off x="4624932" y="3691867"/>
        <a:ext cx="986099" cy="492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C83A-20C4-4D26-B070-5B455AC70C2C}">
      <dsp:nvSpPr>
        <dsp:cNvPr id="0" name=""/>
        <dsp:cNvSpPr/>
      </dsp:nvSpPr>
      <dsp:spPr>
        <a:xfrm>
          <a:off x="169035" y="1188880"/>
          <a:ext cx="2519381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69035" y="1188880"/>
        <a:ext cx="2519381" cy="830250"/>
      </dsp:txXfrm>
    </dsp:sp>
    <dsp:sp modelId="{166E5565-B7DE-4C54-9295-E8B71EC7664B}">
      <dsp:nvSpPr>
        <dsp:cNvPr id="0" name=""/>
        <dsp:cNvSpPr/>
      </dsp:nvSpPr>
      <dsp:spPr>
        <a:xfrm>
          <a:off x="166172" y="936369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B80EE-A9EC-4325-A5A4-BEBA01D4D8B2}">
      <dsp:nvSpPr>
        <dsp:cNvPr id="0" name=""/>
        <dsp:cNvSpPr/>
      </dsp:nvSpPr>
      <dsp:spPr>
        <a:xfrm>
          <a:off x="306456" y="655802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11035-69AF-4DAE-867C-9B654FEA1D22}">
      <dsp:nvSpPr>
        <dsp:cNvPr id="0" name=""/>
        <dsp:cNvSpPr/>
      </dsp:nvSpPr>
      <dsp:spPr>
        <a:xfrm>
          <a:off x="643137" y="711915"/>
          <a:ext cx="314922" cy="31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A461-AB81-49D0-85A4-4211AD56C459}">
      <dsp:nvSpPr>
        <dsp:cNvPr id="0" name=""/>
        <dsp:cNvSpPr/>
      </dsp:nvSpPr>
      <dsp:spPr>
        <a:xfrm>
          <a:off x="923704" y="403291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C47BF-8F30-4F8F-B9E8-7C720AE255A2}">
      <dsp:nvSpPr>
        <dsp:cNvPr id="0" name=""/>
        <dsp:cNvSpPr/>
      </dsp:nvSpPr>
      <dsp:spPr>
        <a:xfrm>
          <a:off x="1288442" y="291064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03ECB-49C7-4795-82CA-3843C29A4B6A}">
      <dsp:nvSpPr>
        <dsp:cNvPr id="0" name=""/>
        <dsp:cNvSpPr/>
      </dsp:nvSpPr>
      <dsp:spPr>
        <a:xfrm>
          <a:off x="1737350" y="487461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DB8A8-C25E-4808-8F38-49132BA7E68A}">
      <dsp:nvSpPr>
        <dsp:cNvPr id="0" name=""/>
        <dsp:cNvSpPr/>
      </dsp:nvSpPr>
      <dsp:spPr>
        <a:xfrm>
          <a:off x="2017917" y="627745"/>
          <a:ext cx="314922" cy="31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FCAD-EB46-44FF-8013-EAD99877EE17}">
      <dsp:nvSpPr>
        <dsp:cNvPr id="0" name=""/>
        <dsp:cNvSpPr/>
      </dsp:nvSpPr>
      <dsp:spPr>
        <a:xfrm>
          <a:off x="2410712" y="936369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1CB3B-F57A-4C5C-8E14-8D2F4A2CDEFC}">
      <dsp:nvSpPr>
        <dsp:cNvPr id="0" name=""/>
        <dsp:cNvSpPr/>
      </dsp:nvSpPr>
      <dsp:spPr>
        <a:xfrm>
          <a:off x="2579052" y="1244994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8F86C-7036-426C-A9EB-C877FEA06B44}">
      <dsp:nvSpPr>
        <dsp:cNvPr id="0" name=""/>
        <dsp:cNvSpPr/>
      </dsp:nvSpPr>
      <dsp:spPr>
        <a:xfrm>
          <a:off x="1120102" y="655802"/>
          <a:ext cx="515327" cy="515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8334-F348-45A6-98FB-655ED2627BD4}">
      <dsp:nvSpPr>
        <dsp:cNvPr id="0" name=""/>
        <dsp:cNvSpPr/>
      </dsp:nvSpPr>
      <dsp:spPr>
        <a:xfrm>
          <a:off x="25889" y="1721958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4F565-A6E5-4B31-AE77-A3B4E1E9EA7E}">
      <dsp:nvSpPr>
        <dsp:cNvPr id="0" name=""/>
        <dsp:cNvSpPr/>
      </dsp:nvSpPr>
      <dsp:spPr>
        <a:xfrm>
          <a:off x="194229" y="1974469"/>
          <a:ext cx="314922" cy="31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81D4C-1BAC-4620-AC4C-B43DAF8AD373}">
      <dsp:nvSpPr>
        <dsp:cNvPr id="0" name=""/>
        <dsp:cNvSpPr/>
      </dsp:nvSpPr>
      <dsp:spPr>
        <a:xfrm>
          <a:off x="615080" y="2198923"/>
          <a:ext cx="458069" cy="4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36F08-7B24-44F7-9CA5-DFCE71311796}">
      <dsp:nvSpPr>
        <dsp:cNvPr id="0" name=""/>
        <dsp:cNvSpPr/>
      </dsp:nvSpPr>
      <dsp:spPr>
        <a:xfrm>
          <a:off x="1204272" y="2563661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58EC3-4852-40EC-94ED-2BB4BC7915C9}">
      <dsp:nvSpPr>
        <dsp:cNvPr id="0" name=""/>
        <dsp:cNvSpPr/>
      </dsp:nvSpPr>
      <dsp:spPr>
        <a:xfrm>
          <a:off x="1316499" y="2198923"/>
          <a:ext cx="314922" cy="31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568B4-186A-43C8-95D1-AE118406E8CA}">
      <dsp:nvSpPr>
        <dsp:cNvPr id="0" name=""/>
        <dsp:cNvSpPr/>
      </dsp:nvSpPr>
      <dsp:spPr>
        <a:xfrm>
          <a:off x="1597066" y="2591717"/>
          <a:ext cx="200405" cy="20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CEA8-81BF-4ACF-8B77-67D69EC73968}">
      <dsp:nvSpPr>
        <dsp:cNvPr id="0" name=""/>
        <dsp:cNvSpPr/>
      </dsp:nvSpPr>
      <dsp:spPr>
        <a:xfrm>
          <a:off x="1849577" y="2142809"/>
          <a:ext cx="458069" cy="45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1D05B-8B80-4B03-AC85-A0419C614D23}">
      <dsp:nvSpPr>
        <dsp:cNvPr id="0" name=""/>
        <dsp:cNvSpPr/>
      </dsp:nvSpPr>
      <dsp:spPr>
        <a:xfrm>
          <a:off x="2466825" y="2030582"/>
          <a:ext cx="314922" cy="31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E41B7-51B8-4E78-A732-92946A4B4AA5}">
      <dsp:nvSpPr>
        <dsp:cNvPr id="0" name=""/>
        <dsp:cNvSpPr/>
      </dsp:nvSpPr>
      <dsp:spPr>
        <a:xfrm>
          <a:off x="2781748" y="711449"/>
          <a:ext cx="924882" cy="176570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E729-4453-4446-BAB6-358AE023D575}">
      <dsp:nvSpPr>
        <dsp:cNvPr id="0" name=""/>
        <dsp:cNvSpPr/>
      </dsp:nvSpPr>
      <dsp:spPr>
        <a:xfrm>
          <a:off x="164199" y="805429"/>
          <a:ext cx="2522408" cy="176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Hospitalists and Specialists </a:t>
          </a:r>
        </a:p>
      </dsp:txBody>
      <dsp:txXfrm>
        <a:off x="164199" y="805429"/>
        <a:ext cx="2522408" cy="1765685"/>
      </dsp:txXfrm>
    </dsp:sp>
    <dsp:sp modelId="{F514C4C1-FDCD-4E02-9502-2894CCA4F74D}">
      <dsp:nvSpPr>
        <dsp:cNvPr id="0" name=""/>
        <dsp:cNvSpPr/>
      </dsp:nvSpPr>
      <dsp:spPr>
        <a:xfrm>
          <a:off x="3723708" y="1242737"/>
          <a:ext cx="3198943" cy="91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Improved Inpatient Care Efficiency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of Lower Cost Treatments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Reduction in Adverse Events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Reduction in Preventable Readmissions</a:t>
          </a:r>
        </a:p>
      </dsp:txBody>
      <dsp:txXfrm>
        <a:off x="3723708" y="1242737"/>
        <a:ext cx="3198943" cy="914547"/>
      </dsp:txXfrm>
    </dsp:sp>
    <dsp:sp modelId="{5AE26394-8C1E-4E91-A058-9F35725F2304}">
      <dsp:nvSpPr>
        <dsp:cNvPr id="0" name=""/>
        <dsp:cNvSpPr/>
      </dsp:nvSpPr>
      <dsp:spPr>
        <a:xfrm>
          <a:off x="3263588" y="2699971"/>
          <a:ext cx="924882" cy="1765702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70853-8F9E-4CFD-8343-4E7CE8BC29DF}">
      <dsp:nvSpPr>
        <dsp:cNvPr id="0" name=""/>
        <dsp:cNvSpPr/>
      </dsp:nvSpPr>
      <dsp:spPr>
        <a:xfrm>
          <a:off x="4684023" y="2700677"/>
          <a:ext cx="1848597" cy="1744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u="sng" kern="1200" dirty="0">
              <a:solidFill>
                <a:schemeClr val="bg2"/>
              </a:solidFill>
            </a:rPr>
            <a:t>All</a:t>
          </a:r>
          <a:r>
            <a:rPr lang="en-US" sz="2600" kern="1200" dirty="0">
              <a:solidFill>
                <a:schemeClr val="bg2"/>
              </a:solidFill>
            </a:rPr>
            <a:t> Providers</a:t>
          </a:r>
        </a:p>
      </dsp:txBody>
      <dsp:txXfrm>
        <a:off x="4954744" y="2956129"/>
        <a:ext cx="1307155" cy="1233428"/>
      </dsp:txXfrm>
    </dsp:sp>
    <dsp:sp modelId="{92FF309A-633D-4098-96AB-0FFD2FB9357D}">
      <dsp:nvSpPr>
        <dsp:cNvPr id="0" name=""/>
        <dsp:cNvSpPr/>
      </dsp:nvSpPr>
      <dsp:spPr>
        <a:xfrm>
          <a:off x="6555821" y="3146845"/>
          <a:ext cx="1546311" cy="62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Improved Management of Complex Patients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of Lower Cost Settings and Providers</a:t>
          </a:r>
        </a:p>
      </dsp:txBody>
      <dsp:txXfrm>
        <a:off x="6555821" y="3146845"/>
        <a:ext cx="1546311" cy="621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C83A-20C4-4D26-B070-5B455AC70C2C}">
      <dsp:nvSpPr>
        <dsp:cNvPr id="0" name=""/>
        <dsp:cNvSpPr/>
      </dsp:nvSpPr>
      <dsp:spPr>
        <a:xfrm>
          <a:off x="807800" y="881386"/>
          <a:ext cx="2470865" cy="81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807800" y="881386"/>
        <a:ext cx="2470865" cy="814262"/>
      </dsp:txXfrm>
    </dsp:sp>
    <dsp:sp modelId="{166E5565-B7DE-4C54-9295-E8B71EC7664B}">
      <dsp:nvSpPr>
        <dsp:cNvPr id="0" name=""/>
        <dsp:cNvSpPr/>
      </dsp:nvSpPr>
      <dsp:spPr>
        <a:xfrm>
          <a:off x="804992" y="633738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B80EE-A9EC-4325-A5A4-BEBA01D4D8B2}">
      <dsp:nvSpPr>
        <dsp:cNvPr id="0" name=""/>
        <dsp:cNvSpPr/>
      </dsp:nvSpPr>
      <dsp:spPr>
        <a:xfrm>
          <a:off x="942574" y="358573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11035-69AF-4DAE-867C-9B654FEA1D22}">
      <dsp:nvSpPr>
        <dsp:cNvPr id="0" name=""/>
        <dsp:cNvSpPr/>
      </dsp:nvSpPr>
      <dsp:spPr>
        <a:xfrm>
          <a:off x="1272772" y="413606"/>
          <a:ext cx="308858" cy="30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A461-AB81-49D0-85A4-4211AD56C459}">
      <dsp:nvSpPr>
        <dsp:cNvPr id="0" name=""/>
        <dsp:cNvSpPr/>
      </dsp:nvSpPr>
      <dsp:spPr>
        <a:xfrm>
          <a:off x="1547936" y="110925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C47BF-8F30-4F8F-B9E8-7C720AE255A2}">
      <dsp:nvSpPr>
        <dsp:cNvPr id="0" name=""/>
        <dsp:cNvSpPr/>
      </dsp:nvSpPr>
      <dsp:spPr>
        <a:xfrm>
          <a:off x="1905650" y="859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03ECB-49C7-4795-82CA-3843C29A4B6A}">
      <dsp:nvSpPr>
        <dsp:cNvPr id="0" name=""/>
        <dsp:cNvSpPr/>
      </dsp:nvSpPr>
      <dsp:spPr>
        <a:xfrm>
          <a:off x="2345914" y="193474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DB8A8-C25E-4808-8F38-49132BA7E68A}">
      <dsp:nvSpPr>
        <dsp:cNvPr id="0" name=""/>
        <dsp:cNvSpPr/>
      </dsp:nvSpPr>
      <dsp:spPr>
        <a:xfrm>
          <a:off x="2621078" y="331057"/>
          <a:ext cx="308858" cy="30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FCAD-EB46-44FF-8013-EAD99877EE17}">
      <dsp:nvSpPr>
        <dsp:cNvPr id="0" name=""/>
        <dsp:cNvSpPr/>
      </dsp:nvSpPr>
      <dsp:spPr>
        <a:xfrm>
          <a:off x="3006309" y="633738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1CB3B-F57A-4C5C-8E14-8D2F4A2CDEFC}">
      <dsp:nvSpPr>
        <dsp:cNvPr id="0" name=""/>
        <dsp:cNvSpPr/>
      </dsp:nvSpPr>
      <dsp:spPr>
        <a:xfrm>
          <a:off x="3171407" y="936419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8F86C-7036-426C-A9EB-C877FEA06B44}">
      <dsp:nvSpPr>
        <dsp:cNvPr id="0" name=""/>
        <dsp:cNvSpPr/>
      </dsp:nvSpPr>
      <dsp:spPr>
        <a:xfrm>
          <a:off x="1740551" y="358573"/>
          <a:ext cx="505404" cy="505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8334-F348-45A6-98FB-655ED2627BD4}">
      <dsp:nvSpPr>
        <dsp:cNvPr id="0" name=""/>
        <dsp:cNvSpPr/>
      </dsp:nvSpPr>
      <dsp:spPr>
        <a:xfrm>
          <a:off x="667409" y="1404199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4F565-A6E5-4B31-AE77-A3B4E1E9EA7E}">
      <dsp:nvSpPr>
        <dsp:cNvPr id="0" name=""/>
        <dsp:cNvSpPr/>
      </dsp:nvSpPr>
      <dsp:spPr>
        <a:xfrm>
          <a:off x="832508" y="1651847"/>
          <a:ext cx="308858" cy="30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81D4C-1BAC-4620-AC4C-B43DAF8AD373}">
      <dsp:nvSpPr>
        <dsp:cNvPr id="0" name=""/>
        <dsp:cNvSpPr/>
      </dsp:nvSpPr>
      <dsp:spPr>
        <a:xfrm>
          <a:off x="1245255" y="1871978"/>
          <a:ext cx="449248" cy="44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36F08-7B24-44F7-9CA5-DFCE71311796}">
      <dsp:nvSpPr>
        <dsp:cNvPr id="0" name=""/>
        <dsp:cNvSpPr/>
      </dsp:nvSpPr>
      <dsp:spPr>
        <a:xfrm>
          <a:off x="1823101" y="2229692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58EC3-4852-40EC-94ED-2BB4BC7915C9}">
      <dsp:nvSpPr>
        <dsp:cNvPr id="0" name=""/>
        <dsp:cNvSpPr/>
      </dsp:nvSpPr>
      <dsp:spPr>
        <a:xfrm>
          <a:off x="1933167" y="1871978"/>
          <a:ext cx="308858" cy="30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568B4-186A-43C8-95D1-AE118406E8CA}">
      <dsp:nvSpPr>
        <dsp:cNvPr id="0" name=""/>
        <dsp:cNvSpPr/>
      </dsp:nvSpPr>
      <dsp:spPr>
        <a:xfrm>
          <a:off x="2208331" y="2257209"/>
          <a:ext cx="196546" cy="196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CEA8-81BF-4ACF-8B77-67D69EC73968}">
      <dsp:nvSpPr>
        <dsp:cNvPr id="0" name=""/>
        <dsp:cNvSpPr/>
      </dsp:nvSpPr>
      <dsp:spPr>
        <a:xfrm>
          <a:off x="2455979" y="1816945"/>
          <a:ext cx="449248" cy="44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1D05B-8B80-4B03-AC85-A0419C614D23}">
      <dsp:nvSpPr>
        <dsp:cNvPr id="0" name=""/>
        <dsp:cNvSpPr/>
      </dsp:nvSpPr>
      <dsp:spPr>
        <a:xfrm>
          <a:off x="3061342" y="1706880"/>
          <a:ext cx="308858" cy="30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E41B7-51B8-4E78-A732-92946A4B4AA5}">
      <dsp:nvSpPr>
        <dsp:cNvPr id="0" name=""/>
        <dsp:cNvSpPr/>
      </dsp:nvSpPr>
      <dsp:spPr>
        <a:xfrm>
          <a:off x="3370200" y="413148"/>
          <a:ext cx="907072" cy="173170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E729-4453-4446-BAB6-358AE023D575}">
      <dsp:nvSpPr>
        <dsp:cNvPr id="0" name=""/>
        <dsp:cNvSpPr/>
      </dsp:nvSpPr>
      <dsp:spPr>
        <a:xfrm>
          <a:off x="779011" y="473369"/>
          <a:ext cx="2473834" cy="17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Primary Care Providers</a:t>
          </a:r>
        </a:p>
      </dsp:txBody>
      <dsp:txXfrm>
        <a:off x="779011" y="473369"/>
        <a:ext cx="2473834" cy="1731684"/>
      </dsp:txXfrm>
    </dsp:sp>
    <dsp:sp modelId="{F514C4C1-FDCD-4E02-9502-2894CCA4F74D}">
      <dsp:nvSpPr>
        <dsp:cNvPr id="0" name=""/>
        <dsp:cNvSpPr/>
      </dsp:nvSpPr>
      <dsp:spPr>
        <a:xfrm>
          <a:off x="4333725" y="919302"/>
          <a:ext cx="3737988" cy="896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Improved Prevention and Early Diagnosis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Improved Practice Efficiency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Reduction in Unnecessary Testing and Referrals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Reduction in Preventable ED Visits and Admissions</a:t>
          </a:r>
        </a:p>
      </dsp:txBody>
      <dsp:txXfrm>
        <a:off x="4333725" y="919302"/>
        <a:ext cx="3737988" cy="896936"/>
      </dsp:txXfrm>
    </dsp:sp>
    <dsp:sp modelId="{5AE26394-8C1E-4E91-A058-9F35725F2304}">
      <dsp:nvSpPr>
        <dsp:cNvPr id="0" name=""/>
        <dsp:cNvSpPr/>
      </dsp:nvSpPr>
      <dsp:spPr>
        <a:xfrm>
          <a:off x="8890559" y="337144"/>
          <a:ext cx="907072" cy="1731700"/>
        </a:xfrm>
        <a:prstGeom prst="chevron">
          <a:avLst>
            <a:gd name="adj" fmla="val 6231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70853-8F9E-4CFD-8343-4E7CE8BC29DF}">
      <dsp:nvSpPr>
        <dsp:cNvPr id="0" name=""/>
        <dsp:cNvSpPr/>
      </dsp:nvSpPr>
      <dsp:spPr>
        <a:xfrm>
          <a:off x="1587928" y="170745"/>
          <a:ext cx="2102759" cy="21027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u="sng" kern="1200" dirty="0">
              <a:noFill/>
            </a:rPr>
            <a:t>All</a:t>
          </a:r>
          <a:r>
            <a:rPr lang="en-US" sz="2900" kern="1200" dirty="0">
              <a:noFill/>
            </a:rPr>
            <a:t> Providers</a:t>
          </a:r>
        </a:p>
      </dsp:txBody>
      <dsp:txXfrm>
        <a:off x="1895870" y="478687"/>
        <a:ext cx="1486875" cy="148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2163F4-7F69-4DA8-B3C4-8FAB0E8AFC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C114B7-530D-4FA9-8AE5-3FAFDB99F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6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477DB7A8-B937-4C6A-A463-6173025A466A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18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477DB7A8-B937-4C6A-A463-6173025A466A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2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588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 get paid based on the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patients they see and the services they provide, rather than meaningful patient </a:t>
            </a:r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model can lead to repetitive tests, miscommunication or even conflicting medications and treatments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drive up the cost of health care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 the patients’ best interest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114B7-530D-4FA9-8AE5-3FAFDB99FB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4CC4C-C680-4DFA-A997-EE57798264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4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2484-ABA0-4F5F-BE72-9174C55BA9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4CC4C-C680-4DFA-A997-EE57798264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61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B3389-F5A1-4833-8038-140CAC3C0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2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where</a:t>
            </a:r>
            <a:r>
              <a:rPr lang="en-US" baseline="0" dirty="0"/>
              <a:t> does quality fit in?  I would say all of it! </a:t>
            </a:r>
          </a:p>
          <a:p>
            <a:endParaRPr lang="en-US" baseline="0" dirty="0"/>
          </a:p>
          <a:p>
            <a:r>
              <a:rPr lang="en-US" dirty="0"/>
              <a:t>Many of our members have their quality team as their</a:t>
            </a:r>
            <a:r>
              <a:rPr lang="en-US" baseline="0" dirty="0"/>
              <a:t> lead for ACO initiatives.</a:t>
            </a:r>
          </a:p>
          <a:p>
            <a:endParaRPr lang="en-US" baseline="0" dirty="0"/>
          </a:p>
          <a:p>
            <a:r>
              <a:rPr lang="en-US" baseline="0" dirty="0"/>
              <a:t>Work on practice transformation, process improvement projects, organizational goals and projects are related to ACO initiatives</a:t>
            </a:r>
          </a:p>
          <a:p>
            <a:endParaRPr lang="en-US" baseline="0" dirty="0"/>
          </a:p>
          <a:p>
            <a:r>
              <a:rPr lang="en-US" baseline="0" dirty="0"/>
              <a:t>Some projects; CRCS project-HM, AWV plans, eye exams with </a:t>
            </a:r>
            <a:r>
              <a:rPr lang="en-US" baseline="0" dirty="0" err="1"/>
              <a:t>retinavue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114B7-530D-4FA9-8AE5-3FAFDB99FB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3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C43F9-C542-ED42-A549-8382C0FF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5294"/>
              </a:gs>
              <a:gs pos="88000">
                <a:srgbClr val="004175"/>
              </a:gs>
              <a:gs pos="100000">
                <a:srgbClr val="004175"/>
              </a:gs>
            </a:gsLst>
            <a:lin ang="426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1E3964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592763"/>
            <a:ext cx="37290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777" y="3237636"/>
            <a:ext cx="8359019" cy="175260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987780" y="1300621"/>
            <a:ext cx="8359017" cy="1794668"/>
          </a:xfrm>
        </p:spPr>
        <p:txBody>
          <a:bodyPr>
            <a:noAutofit/>
          </a:bodyPr>
          <a:lstStyle>
            <a:lvl1pPr algn="l">
              <a:defRPr sz="5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0071B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Corbel"/>
                <a:cs typeface="Corbel"/>
              </a:defRPr>
            </a:lvl1pPr>
          </a:lstStyle>
          <a:p>
            <a:pPr marL="56515">
              <a:spcBef>
                <a:spcPts val="305"/>
              </a:spcBef>
            </a:pPr>
            <a:fld id="{81D60167-4931-47E6-BA6A-407CBD079E47}" type="slidenum">
              <a:rPr lang="en-US" spc="-25" smtClean="0"/>
              <a:pPr marL="56515">
                <a:spcBef>
                  <a:spcPts val="305"/>
                </a:spcBef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70349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467557" y="274638"/>
            <a:ext cx="10263481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467557" y="1600200"/>
            <a:ext cx="10263481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0F1D-96C4-4111-87A9-1B36C79F0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467557" y="274638"/>
            <a:ext cx="10263481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467557" y="1600200"/>
            <a:ext cx="10263481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31A6-103C-4E27-939E-0A16DBD80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29" y="1721125"/>
            <a:ext cx="10301655" cy="1362075"/>
          </a:xfrm>
        </p:spPr>
        <p:txBody>
          <a:bodyPr>
            <a:noAutofit/>
          </a:bodyPr>
          <a:lstStyle>
            <a:lvl1pPr algn="l">
              <a:defRPr sz="4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7557" y="3353072"/>
            <a:ext cx="10319927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476D-60CF-41D9-806A-CFEC07573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7557" y="1600201"/>
            <a:ext cx="4826001" cy="442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20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2741" y="1600201"/>
            <a:ext cx="4948296" cy="4422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7C02-7B43-46CA-967C-50EE3898A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6FBC-CDD5-4FC2-8EDA-E982C94A9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756" y="4647212"/>
            <a:ext cx="8028013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7557" y="459387"/>
            <a:ext cx="1038577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756" y="5213950"/>
            <a:ext cx="8028013" cy="578000"/>
          </a:xfrm>
        </p:spPr>
        <p:txBody>
          <a:bodyPr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05E2-0BDB-4A4B-9F12-9517C5FFE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476374"/>
            <a:ext cx="10732007" cy="468668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1178" y="342900"/>
            <a:ext cx="10743622" cy="495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8F67A-B1F1-4E0D-B624-31B03F352C2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1178" y="847726"/>
            <a:ext cx="10743622" cy="476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984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CD2B-B0B6-46BF-BCD8-2BB7F263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930"/>
            <a:ext cx="12192000" cy="935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CA6C2-DDD0-4FBC-AC1F-89B4D5B93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4D22-6700-7E45-9EC0-6785815D17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D8EBC-4199-4846-B263-75190182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SYMP-GNR-PBR-AM1-20191207-APP  |  www.CaravanHealth.com  |  Proprietary &amp; Confidential, Not for Distribution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7365047-F5A8-45EC-8E22-9E8BF4A520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675" y="1606550"/>
            <a:ext cx="11042650" cy="458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3D-B1DD-4C7D-83F9-849F41DB1D80}"/>
              </a:ext>
            </a:extLst>
          </p:cNvPr>
          <p:cNvSpPr/>
          <p:nvPr userDrawn="1"/>
        </p:nvSpPr>
        <p:spPr>
          <a:xfrm>
            <a:off x="11216040" y="280540"/>
            <a:ext cx="1016978" cy="943976"/>
          </a:xfrm>
          <a:prstGeom prst="rect">
            <a:avLst/>
          </a:prstGeom>
          <a:solidFill>
            <a:srgbClr val="1F8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1B083C-23CF-4837-8064-676A4C07D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6583" y="426835"/>
            <a:ext cx="685891" cy="6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6850" y="274638"/>
            <a:ext cx="10263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6850" y="1600200"/>
            <a:ext cx="102631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D0801-F3F6-F044-A4D8-EADC6109A8C8}"/>
              </a:ext>
            </a:extLst>
          </p:cNvPr>
          <p:cNvSpPr/>
          <p:nvPr/>
        </p:nvSpPr>
        <p:spPr>
          <a:xfrm>
            <a:off x="0" y="0"/>
            <a:ext cx="769938" cy="6867525"/>
          </a:xfrm>
          <a:prstGeom prst="rect">
            <a:avLst/>
          </a:prstGeom>
          <a:gradFill>
            <a:gsLst>
              <a:gs pos="18000">
                <a:srgbClr val="005294"/>
              </a:gs>
              <a:gs pos="100000">
                <a:srgbClr val="004175"/>
              </a:gs>
            </a:gsLst>
            <a:lin ang="21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42193" y="4828381"/>
            <a:ext cx="280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31C123-4B64-F14C-BD3A-199FBF269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6850" y="6356350"/>
            <a:ext cx="92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dirty="0"/>
              <a:t>https://www.bryanhealth.com/bryan-health-connect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CE735-915C-6545-B637-BFC75F4E9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1838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7290EFE-95BA-4FF0-ACA4-62A308CE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2" r:id="rId8"/>
    <p:sldLayoutId id="2147483794" r:id="rId9"/>
    <p:sldLayoutId id="2147483804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i="1" kern="1200">
          <a:solidFill>
            <a:schemeClr val="tx2"/>
          </a:solidFill>
          <a:latin typeface="Georgia"/>
          <a:ea typeface="MS PGothic" panose="020B0600070205080204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Georgia" charset="0"/>
          <a:ea typeface="MS PGothic" panose="020B0600070205080204" pitchFamily="34" charset="-128"/>
          <a:cs typeface="Georgi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Georgia" charset="0"/>
          <a:ea typeface="MS PGothic" panose="020B0600070205080204" pitchFamily="34" charset="-128"/>
          <a:cs typeface="Georgi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Georgia" charset="0"/>
          <a:ea typeface="MS PGothic" panose="020B0600070205080204" pitchFamily="34" charset="-128"/>
          <a:cs typeface="Georgi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Georgia" charset="0"/>
          <a:ea typeface="MS PGothic" panose="020B0600070205080204" pitchFamily="34" charset="-128"/>
          <a:cs typeface="Georgi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1pPr>
      <a:lvl2pPr marL="687388" indent="-2301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itle 1"/>
          <p:cNvSpPr>
            <a:spLocks noGrp="1"/>
          </p:cNvSpPr>
          <p:nvPr>
            <p:ph type="subTitle" idx="1"/>
          </p:nvPr>
        </p:nvSpPr>
        <p:spPr>
          <a:xfrm>
            <a:off x="539556" y="3526162"/>
            <a:ext cx="8359775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Heidi Lauenstein MSN, MBA, RN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Bryan Health Connect</a:t>
            </a:r>
          </a:p>
        </p:txBody>
      </p:sp>
      <p:sp>
        <p:nvSpPr>
          <p:cNvPr id="5122" name="Title 2"/>
          <p:cNvSpPr>
            <a:spLocks noGrp="1"/>
          </p:cNvSpPr>
          <p:nvPr>
            <p:ph type="ctrTitle"/>
          </p:nvPr>
        </p:nvSpPr>
        <p:spPr>
          <a:xfrm>
            <a:off x="539556" y="1441451"/>
            <a:ext cx="11204575" cy="1795462"/>
          </a:xfrm>
        </p:spPr>
        <p:txBody>
          <a:bodyPr/>
          <a:lstStyle/>
          <a:p>
            <a:r>
              <a:rPr lang="en-US" sz="6600" spc="-10" dirty="0">
                <a:solidFill>
                  <a:srgbClr val="91C8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an ACO?</a:t>
            </a:r>
            <a:br>
              <a:rPr lang="en-US" sz="6600" spc="-10" dirty="0">
                <a:solidFill>
                  <a:srgbClr val="91C8E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spc="-10" dirty="0">
                <a:solidFill>
                  <a:srgbClr val="91C8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a quality team fit?</a:t>
            </a:r>
            <a:endParaRPr lang="en-US" alt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39" y="317168"/>
            <a:ext cx="8925741" cy="548322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How an ACO works…in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539" y="1648047"/>
            <a:ext cx="10334500" cy="43717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 enter into value-based agreements with payers (insurance providers)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value-based agreements include specific performance measures centered around </a:t>
            </a: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and cost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may be contracted Clinical Coordination Fees (CCF) paid quarterly to the ACO participants to offset costs incurred to operationalize improvements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ACO reaches the performance measures – quality scores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lowering the total cost of care – they are financially rewarded with Shared Savings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ACO does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 the measures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they do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realize enough shared savings, they miss out on the savings…and possibly have to pay losses back to the payer 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37" y="0"/>
            <a:ext cx="8854722" cy="989012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Value-Based Care: Why an ACO?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437" y="1600200"/>
            <a:ext cx="10433601" cy="4419600"/>
          </a:xfrm>
        </p:spPr>
        <p:txBody>
          <a:bodyPr/>
          <a:lstStyle/>
          <a:p>
            <a:pPr lvl="0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Value-based Care fosters comprehensive, coordinated care using payment models that hold organizations accountable for cost-control and quality gains</a:t>
            </a:r>
          </a:p>
          <a:p>
            <a:pPr lvl="0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ACOs are a recognized and viable pathway to improve the health of a population utilizing value-based care arrangements with payers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 support the process toward clinical integration across providers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helps health care providers “shift” from a reactive environment to a proactive approach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000" y="274638"/>
            <a:ext cx="8948280" cy="916812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How Does an ACO Succeed? 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 bwMode="auto">
          <a:xfrm>
            <a:off x="1374000" y="1671268"/>
            <a:ext cx="405384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2"/>
                </a:solidFill>
                <a:latin typeface="Georgia"/>
                <a:ea typeface="MS PGothic" panose="020B0600070205080204" pitchFamily="34" charset="-128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pPr marL="12700" marR="0" lvl="0" indent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Quadruple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Aim</a:t>
            </a:r>
          </a:p>
        </p:txBody>
      </p:sp>
      <p:sp>
        <p:nvSpPr>
          <p:cNvPr id="6" name="object 3"/>
          <p:cNvSpPr/>
          <p:nvPr/>
        </p:nvSpPr>
        <p:spPr>
          <a:xfrm>
            <a:off x="1387122" y="2360875"/>
            <a:ext cx="7698105" cy="0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374000" y="3324459"/>
            <a:ext cx="7698105" cy="0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387122" y="4288042"/>
            <a:ext cx="7698105" cy="0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1387122" y="5243313"/>
            <a:ext cx="7698105" cy="0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480680" y="2394657"/>
            <a:ext cx="7419975" cy="386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0" lvl="0" indent="-325755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95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Improve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work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life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of</a:t>
            </a:r>
            <a:r>
              <a:rPr kumimoji="0" lang="en-US" sz="2400" b="0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all</a:t>
            </a:r>
            <a:r>
              <a:rPr kumimoji="0" lang="en-US" sz="2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health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care</a:t>
            </a:r>
            <a:r>
              <a:rPr kumimoji="0" lang="en-US" sz="2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providers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408940" marR="0" lvl="0" indent="-325755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95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408940" marR="0" lvl="0" indent="-325755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95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408940" marR="0" lvl="0" indent="-325755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957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Improve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patient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experience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2525"/>
              </a:buClr>
              <a:buSzTx/>
              <a:buFont typeface="Corbel"/>
              <a:buAutoNum type="arabicPeriod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58775" marR="0" lvl="0" indent="-346710" algn="l" defTabSz="457200" rtl="0" eaLnBrk="0" fontAlgn="base" latinLnBrk="0" hangingPunct="0">
              <a:lnSpc>
                <a:spcPct val="100000"/>
              </a:lnSpc>
              <a:spcBef>
                <a:spcPts val="192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5941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Improve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health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of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population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2525"/>
              </a:buClr>
              <a:buSzTx/>
              <a:buFont typeface="Corbel"/>
              <a:buAutoNum type="arabicPeriod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38455" marR="0" lvl="0" indent="-326390" algn="l" defTabSz="457200" rtl="0" eaLnBrk="0" fontAlgn="base" latinLnBrk="0" hangingPunct="0">
              <a:lnSpc>
                <a:spcPct val="100000"/>
              </a:lnSpc>
              <a:spcBef>
                <a:spcPts val="1925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3909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Reduce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cost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52525"/>
              </a:buClr>
              <a:buSzTx/>
              <a:buFont typeface="Corbel"/>
              <a:buAutoNum type="arabicPeriod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48" y="120649"/>
            <a:ext cx="11175902" cy="1294913"/>
          </a:xfrm>
        </p:spPr>
        <p:txBody>
          <a:bodyPr/>
          <a:lstStyle/>
          <a:p>
            <a:r>
              <a:rPr 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Improve the Work Life of </a:t>
            </a:r>
            <a:r>
              <a:rPr lang="en-US" sz="4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 Healthcare Providers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0" dirty="0">
                <a:latin typeface="Calibri" panose="020F0502020204030204" pitchFamily="34" charset="0"/>
                <a:cs typeface="Calibri" panose="020F0502020204030204" pitchFamily="34" charset="0"/>
              </a:rPr>
              <a:t>Value-Based Care is NOT a Task of One</a:t>
            </a:r>
          </a:p>
        </p:txBody>
      </p:sp>
      <p:pic>
        <p:nvPicPr>
          <p:cNvPr id="4" name="Picture 3" descr="Teaming Tips Case 8: The Wayward Collaborator | ALiEM Faculty Incubat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81" y="1859610"/>
            <a:ext cx="6738134" cy="449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3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7193" y="320325"/>
            <a:ext cx="11238808" cy="243592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lvl="0" indent="-635" algn="l" defTabSz="457200" rtl="0" eaLnBrk="0" fontAlgn="base" latinLnBrk="0" hangingPunct="0">
              <a:lnSpc>
                <a:spcPts val="2810"/>
              </a:lnSpc>
              <a:spcBef>
                <a:spcPts val="45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kumimoji="0" sz="320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work</a:t>
            </a:r>
            <a:r>
              <a:rPr kumimoji="0" sz="320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b="1" i="1" u="sng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health</a:t>
            </a:r>
            <a:r>
              <a:rPr kumimoji="0" sz="320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care team</a:t>
            </a:r>
            <a:endParaRPr kumimoji="0" sz="320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138430" lvl="1" indent="-230504" algn="l" defTabSz="457200" rtl="0" eaLnBrk="0" fontAlgn="base" latinLnBrk="0" hangingPunct="0">
              <a:lnSpc>
                <a:spcPct val="110000"/>
              </a:lnSpc>
              <a:spcBef>
                <a:spcPts val="355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efficiencies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120650" lvl="1" indent="-230504" algn="l" defTabSz="457200" rtl="0" eaLnBrk="0" fontAlgn="base" latinLnBrk="0" hangingPunct="0">
              <a:lnSpc>
                <a:spcPct val="100000"/>
              </a:lnSpc>
              <a:spcBef>
                <a:spcPts val="489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maximizing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efficiencies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0" lvl="1" indent="-230504" algn="l" defTabSz="4572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Lessen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burn-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67193" y="3437735"/>
            <a:ext cx="1103564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kumimoji="0" sz="320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uniquely</a:t>
            </a:r>
            <a:r>
              <a:rPr kumimoji="0" sz="320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320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take on</a:t>
            </a:r>
            <a:r>
              <a:rPr kumimoji="0" sz="320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320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320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change</a:t>
            </a:r>
            <a:endParaRPr kumimoji="0" sz="320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Sense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5080" lvl="1" indent="-230504" algn="l" defTabSz="457200" rtl="0" eaLnBrk="0" fontAlgn="base" latinLnBrk="0" hangingPunct="0">
              <a:lnSpc>
                <a:spcPct val="100000"/>
              </a:lnSpc>
              <a:spcBef>
                <a:spcPts val="495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serve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8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1" i="0" u="none" strike="noStrike" kern="1200" cap="none" spc="-1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930910" lvl="1" indent="-230504" algn="l" defTabSz="457200" rtl="0" eaLnBrk="0" fontAlgn="base" latinLnBrk="0" hangingPunct="0">
              <a:lnSpc>
                <a:spcPct val="100000"/>
              </a:lnSpc>
              <a:spcBef>
                <a:spcPts val="509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toward improvement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Mastery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770" marR="0" lvl="1" indent="-230504" algn="l" defTabSz="457200" rtl="0" eaLnBrk="0" fontAlgn="base" latinLnBrk="0" hangingPunct="0">
              <a:lnSpc>
                <a:spcPct val="100000"/>
              </a:lnSpc>
              <a:spcBef>
                <a:spcPts val="509"/>
              </a:spcBef>
              <a:spcAft>
                <a:spcPct val="0"/>
              </a:spcAft>
              <a:buClrTx/>
              <a:buSzTx/>
              <a:buFont typeface="Courier New"/>
              <a:buChar char="o"/>
              <a:tabLst>
                <a:tab pos="70040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1" y="-82809"/>
            <a:ext cx="10914609" cy="128381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Improve the Patient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1" y="1774209"/>
            <a:ext cx="10542318" cy="424559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coordinated care through: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of electronic medical record (EMR)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of team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outside clinical data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of clinical data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recovery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process improvement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CAHPS for MIPS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Assessment of Healthcare Providers and Systems Survey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84" y="360536"/>
            <a:ext cx="10914609" cy="48485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the Health of the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1" y="1190445"/>
            <a:ext cx="10837024" cy="54554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analysis drives quality and helps improve patients’ overall care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BHC collects and analyzes data from a number of sources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records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claims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 records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identifies population health needs</a:t>
            </a:r>
          </a:p>
          <a:p>
            <a:pPr marL="458788" lvl="1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Measures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services that patients need the most, such as: </a:t>
            </a:r>
          </a:p>
          <a:p>
            <a:pPr marL="1200150" lvl="2" indent="-34290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Preventive screenings</a:t>
            </a:r>
          </a:p>
          <a:p>
            <a:pPr marL="1200150" lvl="2" indent="-34290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Immunizations</a:t>
            </a:r>
          </a:p>
          <a:p>
            <a:pPr marL="1200150" lvl="2" indent="-34290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management</a:t>
            </a:r>
          </a:p>
          <a:p>
            <a:pPr marL="1200150" lvl="2" indent="-34290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management</a:t>
            </a:r>
          </a:p>
          <a:p>
            <a:pPr marL="458788" lvl="1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Measures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cost performance is measured against benchmarks on projected spending based on demographics and the documented risk of the patient population within the agreement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54343"/>
              </p:ext>
            </p:extLst>
          </p:nvPr>
        </p:nvGraphicFramePr>
        <p:xfrm>
          <a:off x="819509" y="1455196"/>
          <a:ext cx="107315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9509" y="368029"/>
            <a:ext cx="11372491" cy="495300"/>
          </a:xfrm>
        </p:spPr>
        <p:txBody>
          <a:bodyPr/>
          <a:lstStyle/>
          <a:p>
            <a:b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Based Care </a:t>
            </a:r>
            <a:r>
              <a:rPr lang="en-US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 Process Improvement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405" y="310481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1299" y="4285229"/>
            <a:ext cx="9125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3852" y="4019115"/>
            <a:ext cx="4390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Practice and System Transformation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Clinical Workflows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Care Gap Closure Processes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Transitional &amp; Chronic Care Management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Risk Management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Locally Implemented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763" y="2172312"/>
            <a:ext cx="4307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Population Insights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Ingestion and Analytics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Attribution Management (Covered Lives)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 Adjustment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5-10% Patient Cohort Identification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1324" y="2465954"/>
            <a:ext cx="953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91150" y="5494903"/>
            <a:ext cx="10271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5165" y="5210122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Performance Management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Dashboards, reporting</a:t>
            </a:r>
          </a:p>
        </p:txBody>
      </p:sp>
    </p:spTree>
    <p:extLst>
      <p:ext uri="{BB962C8B-B14F-4D97-AF65-F5344CB8AC3E}">
        <p14:creationId xmlns:p14="http://schemas.microsoft.com/office/powerpoint/2010/main" val="42650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7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70" y="3413747"/>
            <a:ext cx="10914609" cy="989012"/>
          </a:xfrm>
        </p:spPr>
        <p:txBody>
          <a:bodyPr/>
          <a:lstStyle/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Reduce the Cost of Care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goal of all we do…</a:t>
            </a:r>
            <a:b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Healthcare Sustainable</a:t>
            </a:r>
          </a:p>
        </p:txBody>
      </p:sp>
    </p:spTree>
    <p:extLst>
      <p:ext uri="{BB962C8B-B14F-4D97-AF65-F5344CB8AC3E}">
        <p14:creationId xmlns:p14="http://schemas.microsoft.com/office/powerpoint/2010/main" val="36380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36798"/>
              </p:ext>
            </p:extLst>
          </p:nvPr>
        </p:nvGraphicFramePr>
        <p:xfrm>
          <a:off x="804592" y="0"/>
          <a:ext cx="10202186" cy="446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91839" y="6426956"/>
            <a:ext cx="753874" cy="294519"/>
          </a:xfrm>
        </p:spPr>
        <p:txBody>
          <a:bodyPr/>
          <a:lstStyle/>
          <a:p>
            <a:pPr>
              <a:defRPr/>
            </a:pPr>
            <a:fld id="{CD5C0F1D-96C4-4111-87A9-1B36C79F0E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944988"/>
              </p:ext>
            </p:extLst>
          </p:nvPr>
        </p:nvGraphicFramePr>
        <p:xfrm>
          <a:off x="212503" y="4259632"/>
          <a:ext cx="11890410" cy="381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hevron 7"/>
          <p:cNvSpPr/>
          <p:nvPr/>
        </p:nvSpPr>
        <p:spPr>
          <a:xfrm>
            <a:off x="4564271" y="2700670"/>
            <a:ext cx="924340" cy="1765004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8389823" y="2883027"/>
            <a:ext cx="924340" cy="1582647"/>
          </a:xfrm>
          <a:prstGeom prst="chevron">
            <a:avLst>
              <a:gd name="adj" fmla="val 62310"/>
            </a:avLst>
          </a:prstGeom>
          <a:blipFill rotWithShape="0">
            <a:blip r:embed="rId12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903690" y="2883027"/>
            <a:ext cx="924340" cy="1582647"/>
          </a:xfrm>
          <a:prstGeom prst="chevron">
            <a:avLst>
              <a:gd name="adj" fmla="val 62310"/>
            </a:avLst>
          </a:prstGeom>
          <a:blipFill rotWithShape="0">
            <a:blip r:embed="rId12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hevron 10"/>
          <p:cNvSpPr/>
          <p:nvPr/>
        </p:nvSpPr>
        <p:spPr>
          <a:xfrm>
            <a:off x="9417557" y="2883027"/>
            <a:ext cx="924340" cy="1582647"/>
          </a:xfrm>
          <a:prstGeom prst="chevron">
            <a:avLst>
              <a:gd name="adj" fmla="val 62310"/>
            </a:avLst>
          </a:prstGeom>
          <a:blipFill rotWithShape="0">
            <a:blip r:embed="rId12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445291" y="2512342"/>
            <a:ext cx="1657622" cy="2324015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Lower Total Cost of Health Care</a:t>
            </a:r>
          </a:p>
        </p:txBody>
      </p:sp>
    </p:spTree>
    <p:extLst>
      <p:ext uri="{BB962C8B-B14F-4D97-AF65-F5344CB8AC3E}">
        <p14:creationId xmlns:p14="http://schemas.microsoft.com/office/powerpoint/2010/main" val="36117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/>
          <p:cNvSpPr txBox="1"/>
          <p:nvPr/>
        </p:nvSpPr>
        <p:spPr>
          <a:xfrm>
            <a:off x="1297172" y="2394657"/>
            <a:ext cx="10260418" cy="2266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085" lvl="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09575" algn="l"/>
              </a:tabLst>
              <a:defRPr/>
            </a:pPr>
            <a:r>
              <a:rPr lang="en-US" sz="2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will gain an initial or enhanced understanding of the purpose of an ACO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83185" marR="0" lvl="0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426085" lvl="0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09575" algn="l"/>
              </a:tabLst>
              <a:defRPr/>
            </a:pPr>
            <a:r>
              <a:rPr lang="en-US" sz="2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will gain an initial or enhanced understanding of the operations of an ACO related to quality improvement efforts and performance management</a:t>
            </a:r>
          </a:p>
          <a:p>
            <a:pPr marL="83185" lvl="0">
              <a:spcBef>
                <a:spcPts val="95"/>
              </a:spcBef>
              <a:tabLst>
                <a:tab pos="409575" algn="l"/>
              </a:tabLst>
              <a:defRPr/>
            </a:pPr>
            <a:endParaRPr lang="en-US" sz="24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 bwMode="auto">
          <a:xfrm>
            <a:off x="1210439" y="819588"/>
            <a:ext cx="10523833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2"/>
                </a:solidFill>
                <a:latin typeface="Georgia"/>
                <a:ea typeface="MS PGothic" panose="020B0600070205080204" pitchFamily="34" charset="-128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Georgia" charset="0"/>
                <a:ea typeface="MS PGothic" panose="020B0600070205080204" pitchFamily="34" charset="-128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i="1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pPr marL="12700" lvl="0">
              <a:spcBef>
                <a:spcPts val="100"/>
              </a:spcBef>
              <a:defRPr/>
            </a:pPr>
            <a:r>
              <a:rPr lang="en-US" sz="4000" b="1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kumimoji="0" lang="en-US" sz="4000" b="1" i="1" u="none" strike="noStrike" kern="1200" cap="none" spc="-25" normalizeH="0" baseline="0" noProof="0" dirty="0">
              <a:ln>
                <a:noFill/>
              </a:ln>
              <a:solidFill>
                <a:srgbClr val="006F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387122" y="2214994"/>
            <a:ext cx="10170468" cy="45719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374000" y="3324458"/>
            <a:ext cx="10183590" cy="45719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387122" y="4458162"/>
            <a:ext cx="10170468" cy="145735"/>
          </a:xfrm>
          <a:custGeom>
            <a:avLst/>
            <a:gdLst/>
            <a:ahLst/>
            <a:cxnLst/>
            <a:rect l="l" t="t" r="r" b="b"/>
            <a:pathLst>
              <a:path w="7698105">
                <a:moveTo>
                  <a:pt x="0" y="0"/>
                </a:moveTo>
                <a:lnTo>
                  <a:pt x="7697724" y="0"/>
                </a:lnTo>
              </a:path>
            </a:pathLst>
          </a:custGeom>
          <a:ln w="25908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7" y="274638"/>
            <a:ext cx="10263481" cy="61118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does quality fit in?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5C0F1D-96C4-4111-87A9-1B36C79F0E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21" y="2400301"/>
            <a:ext cx="4580999" cy="21574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27" y="1208882"/>
            <a:ext cx="3276600" cy="14001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20283">
            <a:off x="7753349" y="3964644"/>
            <a:ext cx="3143250" cy="14573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7066">
            <a:off x="1042987" y="1506935"/>
            <a:ext cx="3533775" cy="1295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44897">
            <a:off x="1038293" y="4057005"/>
            <a:ext cx="3695077" cy="19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s - Handwriting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77" y="0"/>
            <a:ext cx="10284069" cy="68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64379" y="1539456"/>
            <a:ext cx="4427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be more than happy to visit with you!</a:t>
            </a:r>
          </a:p>
          <a:p>
            <a:pPr algn="ctr"/>
            <a:endParaRPr lang="en-US" sz="5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25"/>
          <a:stretch/>
        </p:blipFill>
        <p:spPr>
          <a:xfrm>
            <a:off x="1027147" y="780331"/>
            <a:ext cx="7610360" cy="4485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320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9684" y="1997839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Heidi Lauenstein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Value Based Care Operations Manager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Bryan Health Connect – Bryan Firethorn Campus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Mailing </a:t>
            </a:r>
            <a:r>
              <a:rPr lang="en-US" sz="1800" b="1" dirty="0" err="1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Adress</a:t>
            </a: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                            Office Location: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1600 South 48</a:t>
            </a:r>
            <a:r>
              <a:rPr lang="en-US" sz="1800" b="1" baseline="30000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St                      2920 South 84</a:t>
            </a:r>
            <a:r>
              <a:rPr lang="en-US" sz="1800" b="1" baseline="30000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St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rbel Light" panose="020B03030202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Lincoln, NE  68506-1299           Lincoln, NE  68506-4142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402-483-8894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Heidi.Lauenstein@bryanhealth.org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5" name="Picture 4" descr="Article: The Power of Thank-You Notes — People Matt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21341"/>
            <a:ext cx="5943600" cy="33432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739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67" y="74944"/>
            <a:ext cx="7697611" cy="914271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About Bryan Health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67" y="1403145"/>
            <a:ext cx="10831484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Bryan Health Connect is a physician-led Physician Hospital Organization (PHO) and Accountable Care Organization (ACO), organizations created to represent physician practices, facilities, hospitals and other providers to offer a broad, clinically and financially-integrated, high-quality, cost-effective network of providers. Bryan Health Connect represents more than 1,400 providers.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work closely with our members, assisting them to maintain independence in an ever-changing healthcare environment, and supporting them by offering services that add value to their membership.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connect a network of resources, innovative leadership and data to drive cost-effective population health improvement.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Leading exceptional healthcare transformation.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B05829-5E46-40FC-94AC-733FA7ADC83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26820" y="-75537"/>
            <a:ext cx="10263481" cy="911905"/>
          </a:xfrm>
        </p:spPr>
        <p:txBody>
          <a:bodyPr/>
          <a:lstStyle/>
          <a:p>
            <a:r>
              <a:rPr lang="en-US" altLang="en-US" sz="4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Bryan Health Connect ACO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21672"/>
              </p:ext>
            </p:extLst>
          </p:nvPr>
        </p:nvGraphicFramePr>
        <p:xfrm>
          <a:off x="1026819" y="846826"/>
          <a:ext cx="10263482" cy="588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8350478" y="3005042"/>
          <a:ext cx="2540726" cy="16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traight Connector 5"/>
          <p:cNvSpPr/>
          <p:nvPr/>
        </p:nvSpPr>
        <p:spPr>
          <a:xfrm flipV="1">
            <a:off x="8350251" y="4267122"/>
            <a:ext cx="2541587" cy="7937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91" y="2270030"/>
            <a:ext cx="3670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26820" y="-75537"/>
            <a:ext cx="10263481" cy="911905"/>
          </a:xfrm>
        </p:spPr>
        <p:txBody>
          <a:bodyPr/>
          <a:lstStyle/>
          <a:p>
            <a:r>
              <a:rPr lang="en-US" altLang="en-US" sz="4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Bryan Health Connect ACO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804627"/>
              </p:ext>
            </p:extLst>
          </p:nvPr>
        </p:nvGraphicFramePr>
        <p:xfrm>
          <a:off x="1026819" y="846826"/>
          <a:ext cx="10263482" cy="588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8350478" y="3005042"/>
          <a:ext cx="2540726" cy="16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traight Connector 5"/>
          <p:cNvSpPr/>
          <p:nvPr/>
        </p:nvSpPr>
        <p:spPr>
          <a:xfrm flipV="1">
            <a:off x="8350251" y="4267122"/>
            <a:ext cx="2541587" cy="7937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91" y="2270030"/>
            <a:ext cx="3670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573789" cy="746088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is an Accountable Care Organization (ACO)?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63126"/>
            <a:ext cx="10573789" cy="3875802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ACO is a group of hospitals, physicians and other health care providers working together to provide improved coordinated care for their patients.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E93D5A-EBFA-6448-9350-93DAD1874025}"/>
              </a:ext>
            </a:extLst>
          </p:cNvPr>
          <p:cNvSpPr txBox="1">
            <a:spLocks/>
          </p:cNvSpPr>
          <p:nvPr/>
        </p:nvSpPr>
        <p:spPr>
          <a:xfrm>
            <a:off x="752563" y="4297630"/>
            <a:ext cx="7354715" cy="2166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 are leading the change from a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65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volume-based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model to a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AA1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value-based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92BCCA-7B48-FB44-993C-1114952AE928}"/>
              </a:ext>
            </a:extLst>
          </p:cNvPr>
          <p:cNvSpPr txBox="1">
            <a:spLocks/>
          </p:cNvSpPr>
          <p:nvPr/>
        </p:nvSpPr>
        <p:spPr>
          <a:xfrm>
            <a:off x="6998846" y="3875203"/>
            <a:ext cx="3083285" cy="5213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b="1" dirty="0">
              <a:solidFill>
                <a:srgbClr val="0065A1"/>
              </a:solidFill>
            </a:endParaRPr>
          </a:p>
        </p:txBody>
      </p:sp>
      <p:pic>
        <p:nvPicPr>
          <p:cNvPr id="6" name="Picture 5" descr="A picture containing arrow  Description automatically generated">
            <a:extLst>
              <a:ext uri="{FF2B5EF4-FFF2-40B4-BE49-F238E27FC236}">
                <a16:creationId xmlns:a16="http://schemas.microsoft.com/office/drawing/2014/main" id="{08B48850-4DE1-6540-BE2A-AB8C8E5D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33858" r="16234" b="44344"/>
          <a:stretch/>
        </p:blipFill>
        <p:spPr>
          <a:xfrm>
            <a:off x="6742812" y="4117603"/>
            <a:ext cx="5779972" cy="274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F821C-F7DA-D549-B700-B3D32D1F83FF}"/>
              </a:ext>
            </a:extLst>
          </p:cNvPr>
          <p:cNvSpPr txBox="1"/>
          <p:nvPr/>
        </p:nvSpPr>
        <p:spPr>
          <a:xfrm>
            <a:off x="7761280" y="5615273"/>
            <a:ext cx="27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VOLUME-BASED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E4B2B-55A9-2D4D-8711-1407791432DD}"/>
              </a:ext>
            </a:extLst>
          </p:cNvPr>
          <p:cNvSpPr txBox="1"/>
          <p:nvPr/>
        </p:nvSpPr>
        <p:spPr>
          <a:xfrm>
            <a:off x="9508789" y="4784151"/>
            <a:ext cx="27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VALUE-BASED</a:t>
            </a:r>
          </a:p>
        </p:txBody>
      </p:sp>
    </p:spTree>
    <p:extLst>
      <p:ext uri="{BB962C8B-B14F-4D97-AF65-F5344CB8AC3E}">
        <p14:creationId xmlns:p14="http://schemas.microsoft.com/office/powerpoint/2010/main" val="12056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703" y="605947"/>
            <a:ext cx="11070193" cy="4953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Healthcare Landscape in Nebraska is Shifting</a:t>
            </a:r>
          </a:p>
        </p:txBody>
      </p:sp>
      <p:pic>
        <p:nvPicPr>
          <p:cNvPr id="1026" name="Picture 2" descr="http://www.heops.com/wp-content/uploads/2014/12/VALUEBASEDPATHWAYUH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5" y="1592658"/>
            <a:ext cx="10205569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5604" y="5779225"/>
            <a:ext cx="980823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We Are Here </a:t>
            </a:r>
          </a:p>
        </p:txBody>
      </p:sp>
      <p:sp>
        <p:nvSpPr>
          <p:cNvPr id="7" name="Notched Right Arrow 6"/>
          <p:cNvSpPr/>
          <p:nvPr/>
        </p:nvSpPr>
        <p:spPr>
          <a:xfrm rot="16200000">
            <a:off x="7321839" y="5604978"/>
            <a:ext cx="481476" cy="48463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C9E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F67A-B1F1-4E0D-B624-31B03F352C2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4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7" y="274638"/>
            <a:ext cx="10263481" cy="809883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Value-Based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57" y="1600199"/>
            <a:ext cx="10263481" cy="4928191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= Quality/Cost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value-based care model shifts the focus to the PATIENT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high quality care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positive health-care experience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outcomes and quality of life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cost of care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Value-based healthcare is a healthcare delivery model in which providers, including hospitals and providers, are reimbursed based on patient health outcomes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235866"/>
            <a:ext cx="10006419" cy="628377"/>
          </a:xfrm>
          <a:prstGeom prst="rect">
            <a:avLst/>
          </a:prstGeom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sz="40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4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Value-Based</a:t>
            </a:r>
            <a:r>
              <a:rPr sz="4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sz="40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sz="4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Q/C)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400" y="1520456"/>
            <a:ext cx="5019749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spcBef>
                <a:spcPts val="100"/>
              </a:spcBef>
            </a:pPr>
            <a:r>
              <a:rPr sz="2800" b="1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149860">
              <a:tabLst>
                <a:tab pos="240665" algn="l"/>
                <a:tab pos="241300" algn="l"/>
              </a:tabLst>
            </a:pP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sz="2000" u="sng" spc="-9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1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14986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ccess</a:t>
            </a:r>
            <a:endParaRPr lang="en-US" sz="2000" spc="-1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14986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onvenience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14986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atisfaction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14986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ndividual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14986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ositive</a:t>
            </a:r>
            <a:r>
              <a:rPr sz="2000" spc="-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0"/>
              </a:spcBef>
              <a:tabLst>
                <a:tab pos="240665" algn="l"/>
                <a:tab pos="241300" algn="l"/>
              </a:tabLst>
            </a:pPr>
            <a:endParaRPr lang="en-US" sz="2000" u="sng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sz="2000" u="sng" spc="-8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5080" lvl="1" indent="-228600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o-pays</a:t>
            </a:r>
            <a:endParaRPr lang="en-US" sz="2000" spc="-1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5080" lvl="1" indent="-228600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eductibles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5080" lvl="1" indent="-228600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sz="2000" spc="-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of-pocket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865" marR="5080" lvl="1" indent="-228600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ravel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7395" y="1523152"/>
            <a:ext cx="6184605" cy="4966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40005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en-US" sz="2800" b="1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Payers</a:t>
            </a:r>
          </a:p>
          <a:p>
            <a:pPr marL="12065" marR="40005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en-US" sz="1000" b="1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40005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en-US" b="1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40005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sz="2000" u="sng" spc="-8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sz="2000" spc="-3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3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40005" lvl="1" indent="-229235"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HEDIS</a:t>
            </a:r>
            <a:r>
              <a:rPr lang="en-US" sz="20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quality</a:t>
            </a:r>
            <a:r>
              <a:rPr sz="20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40005" lvl="1" indent="-229235"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CAHPS</a:t>
            </a:r>
            <a:r>
              <a:rPr sz="2000" spc="-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25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5700" marR="40005" lvl="2" indent="-229235"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</a:t>
            </a:r>
            <a:r>
              <a:rPr sz="1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sz="14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400" spc="-1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sz="14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 </a:t>
            </a:r>
            <a:r>
              <a:rPr sz="1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400" spc="-3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en-US" sz="1400" spc="-1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40005" lvl="1" indent="-229235"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2000" spc="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sz="200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9235"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200" u="sng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9235"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800" u="sng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994"/>
              </a:spcBef>
              <a:tabLst>
                <a:tab pos="240665" algn="l"/>
                <a:tab pos="241300" algn="l"/>
              </a:tabLst>
            </a:pP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sz="2000" u="sng" spc="-8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sz="2000" spc="-1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5080" lvl="1" indent="-229235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$$$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endParaRPr lang="en-US" sz="2000" spc="-25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5080" lvl="1" indent="-229235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verutilization</a:t>
            </a:r>
            <a:r>
              <a:rPr sz="2000" spc="-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(lab,</a:t>
            </a:r>
            <a:r>
              <a:rPr sz="200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rad,</a:t>
            </a:r>
            <a:r>
              <a:rPr sz="2000" spc="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post-acute) </a:t>
            </a:r>
            <a:endParaRPr lang="en-US" sz="2000" spc="-1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5080" lvl="1" indent="-229235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sz="2000" spc="-4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visits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5080" lvl="1" indent="-229235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Readmissions</a:t>
            </a:r>
            <a:endParaRPr lang="en-US" sz="200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marR="5080" lvl="1" indent="-229235"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0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ut-</a:t>
            </a:r>
            <a:r>
              <a:rPr sz="2000" spc="-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of-</a:t>
            </a:r>
            <a:r>
              <a:rPr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n-US" sz="200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spend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4518" y="1617391"/>
            <a:ext cx="987091" cy="94505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3199" y="1617391"/>
            <a:ext cx="1932493" cy="117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3781133" y="6427024"/>
            <a:ext cx="996905" cy="223779"/>
          </a:xfrm>
          <a:prstGeom prst="rect">
            <a:avLst/>
          </a:prstGeom>
        </p:spPr>
        <p:txBody>
          <a:bodyPr vert="horz" wrap="square" lIns="0" tIns="38735" rIns="0" bIns="0" rtlCol="0" anchor="ctr">
            <a:spAutoFit/>
          </a:bodyPr>
          <a:lstStyle/>
          <a:p>
            <a:pPr marL="56515">
              <a:spcBef>
                <a:spcPts val="305"/>
              </a:spcBef>
            </a:pPr>
            <a:fld id="{81D60167-4931-47E6-BA6A-407CBD079E47}" type="slidenum"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pPr marL="56515">
                <a:spcBef>
                  <a:spcPts val="305"/>
                </a:spcBef>
              </a:pPr>
              <a:t>9</a:t>
            </a:fld>
            <a:endParaRPr spc="-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62424"/>
      </p:ext>
    </p:extLst>
  </p:cSld>
  <p:clrMapOvr>
    <a:masterClrMapping/>
  </p:clrMapOvr>
</p:sld>
</file>

<file path=ppt/theme/theme1.xml><?xml version="1.0" encoding="utf-8"?>
<a:theme xmlns:a="http://schemas.openxmlformats.org/drawingml/2006/main" name="BHC ACO-Side Wide">
  <a:themeElements>
    <a:clrScheme name="Custom 4">
      <a:dk1>
        <a:srgbClr val="262626"/>
      </a:dk1>
      <a:lt1>
        <a:srgbClr val="91C9ED"/>
      </a:lt1>
      <a:dk2>
        <a:srgbClr val="0072BC"/>
      </a:dk2>
      <a:lt2>
        <a:srgbClr val="FFFFFF"/>
      </a:lt2>
      <a:accent1>
        <a:srgbClr val="0072BC"/>
      </a:accent1>
      <a:accent2>
        <a:srgbClr val="D7D5C1"/>
      </a:accent2>
      <a:accent3>
        <a:srgbClr val="255168"/>
      </a:accent3>
      <a:accent4>
        <a:srgbClr val="14B1E7"/>
      </a:accent4>
      <a:accent5>
        <a:srgbClr val="E8E6D8"/>
      </a:accent5>
      <a:accent6>
        <a:srgbClr val="98907E"/>
      </a:accent6>
      <a:hlink>
        <a:srgbClr val="15B1FF"/>
      </a:hlink>
      <a:folHlink>
        <a:srgbClr val="255168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HC ACO-Side Wide" id="{2E926E50-65B7-4719-B243-24A6CCA9C2BA}" vid="{FC637969-982D-4337-BADC-C27D90A8C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5642</TotalTime>
  <Words>1273</Words>
  <Application>Microsoft Office PowerPoint</Application>
  <PresentationFormat>Widescreen</PresentationFormat>
  <Paragraphs>228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Corbel</vt:lpstr>
      <vt:lpstr>Corbel Light</vt:lpstr>
      <vt:lpstr>Courier New</vt:lpstr>
      <vt:lpstr>Georgia</vt:lpstr>
      <vt:lpstr>BHC ACO-Side Wide</vt:lpstr>
      <vt:lpstr>What’s an ACO? Where does a quality team fit?</vt:lpstr>
      <vt:lpstr>PowerPoint Presentation</vt:lpstr>
      <vt:lpstr>About Bryan Health Connect</vt:lpstr>
      <vt:lpstr>Bryan Health Connect ACO Members</vt:lpstr>
      <vt:lpstr>Bryan Health Connect ACO Members</vt:lpstr>
      <vt:lpstr>What is an Accountable Care Organization (ACO)?</vt:lpstr>
      <vt:lpstr>The Healthcare Landscape in Nebraska is Shifting</vt:lpstr>
      <vt:lpstr>Value-Based Care</vt:lpstr>
      <vt:lpstr>Components of Value-Based Care (V = Q/C)</vt:lpstr>
      <vt:lpstr>How an ACO works…in a Nutshell</vt:lpstr>
      <vt:lpstr>Value-Based Care: Why an ACO?</vt:lpstr>
      <vt:lpstr>How Does an ACO Succeed? </vt:lpstr>
      <vt:lpstr>Improve the Work Life of ALL Healthcare Providers Value-Based Care is NOT a Task of One</vt:lpstr>
      <vt:lpstr>PowerPoint Presentation</vt:lpstr>
      <vt:lpstr>Improve the Patient Experience</vt:lpstr>
      <vt:lpstr>Improve the Health of the Population</vt:lpstr>
      <vt:lpstr> Value Based Care is Continuous Process Improvement</vt:lpstr>
      <vt:lpstr>Reduce the Cost of Care The end goal of all we do… Making Healthcare Sustainable</vt:lpstr>
      <vt:lpstr>PowerPoint Presentation</vt:lpstr>
      <vt:lpstr>Where does quality fit in?</vt:lpstr>
      <vt:lpstr>PowerPoint Presentation</vt:lpstr>
      <vt:lpstr>PowerPoint Presentation</vt:lpstr>
      <vt:lpstr>PowerPoint Presentation</vt:lpstr>
    </vt:vector>
  </TitlesOfParts>
  <Company>Bryan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Kelley</dc:creator>
  <cp:lastModifiedBy>Heidi Lauenstein</cp:lastModifiedBy>
  <cp:revision>314</cp:revision>
  <cp:lastPrinted>2022-07-19T14:38:07Z</cp:lastPrinted>
  <dcterms:created xsi:type="dcterms:W3CDTF">2021-03-09T18:50:09Z</dcterms:created>
  <dcterms:modified xsi:type="dcterms:W3CDTF">2024-09-13T16:39:29Z</dcterms:modified>
</cp:coreProperties>
</file>