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3BEBBC-563C-41BA-AF4C-579EA1966C53}" v="29" dt="2024-07-31T17:22:31.9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874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group of people sitting in a circle&#10;&#10;Description automatically generated">
            <a:extLst>
              <a:ext uri="{FF2B5EF4-FFF2-40B4-BE49-F238E27FC236}">
                <a16:creationId xmlns:a16="http://schemas.microsoft.com/office/drawing/2014/main" id="{90B10FCB-0F73-2519-23DE-985D6A22A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12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white sign with white text&#10;&#10;Description automatically generated">
            <a:extLst>
              <a:ext uri="{FF2B5EF4-FFF2-40B4-BE49-F238E27FC236}">
                <a16:creationId xmlns:a16="http://schemas.microsoft.com/office/drawing/2014/main" id="{7E7F7A32-86EA-3482-FE90-A1DB85F8A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oup of people laughing&#10;&#10;Description automatically generated">
            <a:extLst>
              <a:ext uri="{FF2B5EF4-FFF2-40B4-BE49-F238E27FC236}">
                <a16:creationId xmlns:a16="http://schemas.microsoft.com/office/drawing/2014/main" id="{1077DEA9-1A2C-5BAA-09BF-1FA2419BC3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2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sign with white text&#10;&#10;Description automatically generated">
            <a:extLst>
              <a:ext uri="{FF2B5EF4-FFF2-40B4-BE49-F238E27FC236}">
                <a16:creationId xmlns:a16="http://schemas.microsoft.com/office/drawing/2014/main" id="{836FB1BB-2AA2-1A72-020B-741943255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12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16D284AE-A962-B7E6-B4C0-C5B2BC968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12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ollage of a group of people&#10;&#10;Description automatically generated">
            <a:extLst>
              <a:ext uri="{FF2B5EF4-FFF2-40B4-BE49-F238E27FC236}">
                <a16:creationId xmlns:a16="http://schemas.microsoft.com/office/drawing/2014/main" id="{F10603FD-227C-6C2F-3999-8B09DA28E7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2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605D0870-1CDE-3882-6AA4-85520B7BB8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2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screen with white text&#10;&#10;Description automatically generated">
            <a:extLst>
              <a:ext uri="{FF2B5EF4-FFF2-40B4-BE49-F238E27FC236}">
                <a16:creationId xmlns:a16="http://schemas.microsoft.com/office/drawing/2014/main" id="{629B63ED-C04A-A236-F1A9-BE417734CF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black bar graph&#10;&#10;Description automatically generated with medium confidence">
            <a:extLst>
              <a:ext uri="{FF2B5EF4-FFF2-40B4-BE49-F238E27FC236}">
                <a16:creationId xmlns:a16="http://schemas.microsoft.com/office/drawing/2014/main" id="{01789EF1-264D-059E-D0F7-BE15AA5CB9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12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E2E948D5-9324-17EF-3B92-1A78111B8A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aph with blue text&#10;&#10;Description automatically generated">
            <a:extLst>
              <a:ext uri="{FF2B5EF4-FFF2-40B4-BE49-F238E27FC236}">
                <a16:creationId xmlns:a16="http://schemas.microsoft.com/office/drawing/2014/main" id="{3FD57ABF-E034-B567-2114-95C26E8EF3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2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blue and white sign with white text&#10;&#10;Description automatically generated">
            <a:extLst>
              <a:ext uri="{FF2B5EF4-FFF2-40B4-BE49-F238E27FC236}">
                <a16:creationId xmlns:a16="http://schemas.microsoft.com/office/drawing/2014/main" id="{2B6B0CCD-4825-0564-A387-CAD5750635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blue and white graph&#10;&#10;Description automatically generated">
            <a:extLst>
              <a:ext uri="{FF2B5EF4-FFF2-40B4-BE49-F238E27FC236}">
                <a16:creationId xmlns:a16="http://schemas.microsoft.com/office/drawing/2014/main" id="{89BB3DA7-1420-7C56-BD89-E615B7AE5D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2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white sign with white text&#10;&#10;Description automatically generated">
            <a:extLst>
              <a:ext uri="{FF2B5EF4-FFF2-40B4-BE49-F238E27FC236}">
                <a16:creationId xmlns:a16="http://schemas.microsoft.com/office/drawing/2014/main" id="{46EF5D46-B423-4E9C-2EFF-0467400B9A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12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group of people in a community&#10;&#10;Description automatically generated">
            <a:extLst>
              <a:ext uri="{FF2B5EF4-FFF2-40B4-BE49-F238E27FC236}">
                <a16:creationId xmlns:a16="http://schemas.microsoft.com/office/drawing/2014/main" id="{A3DAE47D-B1BE-5F9D-C5EA-808ABF2497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question mark next to a white wall&#10;&#10;Description automatically generated">
            <a:extLst>
              <a:ext uri="{FF2B5EF4-FFF2-40B4-BE49-F238E27FC236}">
                <a16:creationId xmlns:a16="http://schemas.microsoft.com/office/drawing/2014/main" id="{946D0362-76D0-6BB3-7350-FF692FD23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2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9B10157C-FDE9-FF86-8BD3-C888A6DE8C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99CC43B4-1FFF-DB30-1FC6-FA01C9BEF8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 descr="A blue and white map with white text&#10;&#10;Description automatically generated">
            <a:extLst>
              <a:ext uri="{FF2B5EF4-FFF2-40B4-BE49-F238E27FC236}">
                <a16:creationId xmlns:a16="http://schemas.microsoft.com/office/drawing/2014/main" id="{C981D95A-3CE2-4FA0-D992-1EC1ADBD25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12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map of the united states with text and people&#10;&#10;Description automatically generated">
            <a:extLst>
              <a:ext uri="{FF2B5EF4-FFF2-40B4-BE49-F238E27FC236}">
                <a16:creationId xmlns:a16="http://schemas.microsoft.com/office/drawing/2014/main" id="{1E288383-E010-26A6-5DC8-F27D860F22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12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white sign with text&#10;&#10;Description automatically generated">
            <a:extLst>
              <a:ext uri="{FF2B5EF4-FFF2-40B4-BE49-F238E27FC236}">
                <a16:creationId xmlns:a16="http://schemas.microsoft.com/office/drawing/2014/main" id="{8693011D-DA17-1DB4-FF1E-4783487E2A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2E2957CE-5AB0-936D-1CD1-D4AD75F4A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close-up of a graph&#10;&#10;Description automatically generated">
            <a:extLst>
              <a:ext uri="{FF2B5EF4-FFF2-40B4-BE49-F238E27FC236}">
                <a16:creationId xmlns:a16="http://schemas.microsoft.com/office/drawing/2014/main" id="{ADD4A13A-7595-EBBB-9313-FDCC6EDA04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12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group of people in a row&#10;&#10;Description automatically generated">
            <a:extLst>
              <a:ext uri="{FF2B5EF4-FFF2-40B4-BE49-F238E27FC236}">
                <a16:creationId xmlns:a16="http://schemas.microsoft.com/office/drawing/2014/main" id="{D162688C-F65B-D84A-D58C-85C3E1A482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with blue pins&#10;&#10;Description automatically generated">
            <a:extLst>
              <a:ext uri="{FF2B5EF4-FFF2-40B4-BE49-F238E27FC236}">
                <a16:creationId xmlns:a16="http://schemas.microsoft.com/office/drawing/2014/main" id="{C8A416B5-1FFF-D8DC-F3C5-E6DFF9946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641BDD092BE548A795209E0B295E78" ma:contentTypeVersion="15" ma:contentTypeDescription="Create a new document." ma:contentTypeScope="" ma:versionID="965678c2b2513f2e6d938d490a6b5197">
  <xsd:schema xmlns:xsd="http://www.w3.org/2001/XMLSchema" xmlns:xs="http://www.w3.org/2001/XMLSchema" xmlns:p="http://schemas.microsoft.com/office/2006/metadata/properties" xmlns:ns2="e11de594-a3b1-4008-a780-ca9741a96185" xmlns:ns3="93b2944e-2a71-41f0-bb35-6ef2c31de7bf" targetNamespace="http://schemas.microsoft.com/office/2006/metadata/properties" ma:root="true" ma:fieldsID="6e6a8bc8e7e3a0826a56620005224849" ns2:_="" ns3:_="">
    <xsd:import namespace="e11de594-a3b1-4008-a780-ca9741a96185"/>
    <xsd:import namespace="93b2944e-2a71-41f0-bb35-6ef2c31de7b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SearchPropertie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1de594-a3b1-4008-a780-ca9741a961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700352fb-e6ad-431e-8ba3-84ffe306676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b2944e-2a71-41f0-bb35-6ef2c31de7b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4dfac811-9490-418a-b842-581e77bdd39f}" ma:internalName="TaxCatchAll" ma:showField="CatchAllData" ma:web="93b2944e-2a71-41f0-bb35-6ef2c31de7b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11de594-a3b1-4008-a780-ca9741a96185">
      <Terms xmlns="http://schemas.microsoft.com/office/infopath/2007/PartnerControls"/>
    </lcf76f155ced4ddcb4097134ff3c332f>
    <TaxCatchAll xmlns="93b2944e-2a71-41f0-bb35-6ef2c31de7bf" xsi:nil="true"/>
  </documentManagement>
</p:properties>
</file>

<file path=customXml/itemProps1.xml><?xml version="1.0" encoding="utf-8"?>
<ds:datastoreItem xmlns:ds="http://schemas.openxmlformats.org/officeDocument/2006/customXml" ds:itemID="{A8E64486-5A38-43D1-B563-01BFB25AD28A}"/>
</file>

<file path=customXml/itemProps2.xml><?xml version="1.0" encoding="utf-8"?>
<ds:datastoreItem xmlns:ds="http://schemas.openxmlformats.org/officeDocument/2006/customXml" ds:itemID="{9190BAB4-37C8-418E-B70E-265FD1B90EFC}"/>
</file>

<file path=customXml/itemProps3.xml><?xml version="1.0" encoding="utf-8"?>
<ds:datastoreItem xmlns:ds="http://schemas.openxmlformats.org/officeDocument/2006/customXml" ds:itemID="{42A1C938-DCB3-4320-8945-6C6BD81D4AB4}"/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0</Words>
  <Application>Microsoft Office PowerPoint</Application>
  <PresentationFormat>Custom</PresentationFormat>
  <Paragraphs>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Whitney's Presentation</dc:title>
  <dc:creator>Whitney Feldman</dc:creator>
  <cp:lastModifiedBy>Amber Kavan</cp:lastModifiedBy>
  <cp:revision>5</cp:revision>
  <dcterms:created xsi:type="dcterms:W3CDTF">2006-08-16T00:00:00Z</dcterms:created>
  <dcterms:modified xsi:type="dcterms:W3CDTF">2025-09-15T21:31:58Z</dcterms:modified>
  <dc:identifier>DAGMbzKhB7c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0x0101002F641BDD092BE548A795209E0B295E78</vt:lpwstr>
  </property>
</Properties>
</file>