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1" r:id="rId2"/>
  </p:sldMasterIdLst>
  <p:notesMasterIdLst>
    <p:notesMasterId r:id="rId20"/>
  </p:notesMasterIdLst>
  <p:sldIdLst>
    <p:sldId id="256" r:id="rId3"/>
    <p:sldId id="550" r:id="rId4"/>
    <p:sldId id="551" r:id="rId5"/>
    <p:sldId id="542" r:id="rId6"/>
    <p:sldId id="553" r:id="rId7"/>
    <p:sldId id="549" r:id="rId8"/>
    <p:sldId id="524" r:id="rId9"/>
    <p:sldId id="554" r:id="rId10"/>
    <p:sldId id="557" r:id="rId11"/>
    <p:sldId id="257" r:id="rId12"/>
    <p:sldId id="548" r:id="rId13"/>
    <p:sldId id="556" r:id="rId14"/>
    <p:sldId id="262" r:id="rId15"/>
    <p:sldId id="555" r:id="rId16"/>
    <p:sldId id="552" r:id="rId17"/>
    <p:sldId id="278" r:id="rId18"/>
    <p:sldId id="558" r:id="rId19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4384"/>
  </p:normalViewPr>
  <p:slideViewPr>
    <p:cSldViewPr snapToGrid="0" snapToObjects="1">
      <p:cViewPr varScale="1">
        <p:scale>
          <a:sx n="100" d="100"/>
          <a:sy n="100" d="100"/>
        </p:scale>
        <p:origin x="29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ustomXml" Target="../customXml/item2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ustomXml" Target="../customXml/item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748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6591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624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9009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47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083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0540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423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462781-C6A2-0175-2A81-F4ED31913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7A800-D4E1-C24E-A593-046285DDD24D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CA2EE2-053D-ABFE-118E-8FDD535C2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A0C08-0FAD-11E7-BEC0-1A7EB984A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80DE-D264-074B-8B4A-FA2A4A162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278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6B06F-A38F-BF89-339C-49F366F22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CFE207-9A8B-4606-53F7-1429F43C4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DF58F0-79DC-0AA6-DCB2-EA6A8E9E1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25A668-42EC-F9DF-1299-751E173C7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7A800-D4E1-C24E-A593-046285DDD24D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2DDD93-1497-A831-3BBE-FA02E3BA5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C1DDF0-C318-CEAB-AD66-7B98C8C55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80DE-D264-074B-8B4A-FA2A4A162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6478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2107D-5CB1-05FD-6BD5-A26BA1D4F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A300C1-B948-8BBC-6B2D-6F06B4C395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8F979F-63C6-A267-68BF-C9585250E9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067DFF-0B31-94FB-B637-BBBF15166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7A800-D4E1-C24E-A593-046285DDD24D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AF3127-CD6C-FD65-B826-32C6ABE86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97C8D3-942B-4473-63FF-0BF85822A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80DE-D264-074B-8B4A-FA2A4A162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9171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933B0-6223-4237-BC11-912E46D35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5A8D38-F70D-FAF3-16A3-6EC20F94C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058E5-8109-1AF4-86D7-C3B37EDCA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7A800-D4E1-C24E-A593-046285DDD24D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D707DC-D2B9-3D1C-4F9E-B279C9358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7F084A-3B5F-EB78-7DD1-E0B5AF22F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80DE-D264-074B-8B4A-FA2A4A162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5149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5D63AA-E650-152B-819D-2266A6B7E5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D9709E-F9E3-8385-F21A-043735EC2D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36441-BE6F-02F8-18BD-16A2F95A2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7A800-D4E1-C24E-A593-046285DDD24D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DFC264-C7A2-4247-BF18-9FB024E02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B7B82-F3D7-CB86-6F0B-37ACF6E34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80DE-D264-074B-8B4A-FA2A4A162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144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s Only (Gra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30336B4-AB89-AD4B-8EFC-6563C280B78A}"/>
              </a:ext>
            </a:extLst>
          </p:cNvPr>
          <p:cNvSpPr/>
          <p:nvPr userDrawn="1"/>
        </p:nvSpPr>
        <p:spPr>
          <a:xfrm>
            <a:off x="0" y="1154"/>
            <a:ext cx="9144000" cy="5143500"/>
          </a:xfrm>
          <a:prstGeom prst="rect">
            <a:avLst/>
          </a:prstGeom>
          <a:solidFill>
            <a:schemeClr val="tx2"/>
          </a:solidFill>
          <a:ln w="127000" cap="flat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41520" y="4741164"/>
            <a:ext cx="3287483" cy="233172"/>
          </a:xfrm>
          <a:prstGeom prst="rect">
            <a:avLst/>
          </a:prstGeom>
        </p:spPr>
        <p:txBody>
          <a:bodyPr lIns="121899" tIns="60949" rIns="121899" bIns="60949" anchor="ctr"/>
          <a:lstStyle>
            <a:lvl1pPr>
              <a:defRPr sz="825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36456" y="4741164"/>
            <a:ext cx="365760" cy="233172"/>
          </a:xfrm>
          <a:prstGeom prst="rect">
            <a:avLst/>
          </a:prstGeom>
        </p:spPr>
        <p:txBody>
          <a:bodyPr lIns="121899" tIns="60949" rIns="121899" bIns="60949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36DEC06-308E-304A-BB4C-8FBE6D0098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456128" y="442644"/>
            <a:ext cx="8231744" cy="492420"/>
          </a:xfrm>
          <a:prstGeom prst="rect">
            <a:avLst/>
          </a:prstGeom>
        </p:spPr>
        <p:txBody>
          <a:bodyPr wrap="square" lIns="121899" tIns="60949" rIns="121899" bIns="60949" anchor="t">
            <a:sp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400" b="1">
                <a:solidFill>
                  <a:schemeClr val="bg2"/>
                </a:solidFill>
              </a:defRPr>
            </a:lvl1pPr>
            <a:lvl2pPr marL="326456" indent="0">
              <a:buFontTx/>
              <a:buNone/>
              <a:defRPr/>
            </a:lvl2pPr>
            <a:lvl3pPr marL="612105" indent="0">
              <a:buFontTx/>
              <a:buNone/>
              <a:defRPr/>
            </a:lvl3pPr>
            <a:lvl4pPr marL="1020176" indent="0">
              <a:buFontTx/>
              <a:buNone/>
              <a:defRPr/>
            </a:lvl4pPr>
            <a:lvl5pPr marL="1428246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714573" y="210421"/>
            <a:ext cx="5714857" cy="303710"/>
          </a:xfrm>
          <a:prstGeom prst="rect">
            <a:avLst/>
          </a:prstGeom>
        </p:spPr>
        <p:txBody>
          <a:bodyPr lIns="121899" tIns="60949" rIns="121899" bIns="60949" anchor="ctr">
            <a:normAutofit/>
          </a:bodyPr>
          <a:lstStyle>
            <a:lvl1pPr>
              <a:defRPr sz="1200" b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4651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96FB5-3BEC-D046-0C3C-EBBEFE5D84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49B5BF-5F92-05F7-1C2A-857F37DC4A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90AF6A-5EA0-41B6-BEAD-28667F4BB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7A800-D4E1-C24E-A593-046285DDD24D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5F7F60-CC6F-E956-C6FF-807BED6F1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09ECDB-6648-3840-AE52-45D852541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80DE-D264-074B-8B4A-FA2A4A162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539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96FB5-3BEC-D046-0C3C-EBBEFE5D84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49B5BF-5F92-05F7-1C2A-857F37DC4A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90AF6A-5EA0-41B6-BEAD-28667F4BB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7A800-D4E1-C24E-A593-046285DDD24D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5F7F60-CC6F-E956-C6FF-807BED6F1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09ECDB-6648-3840-AE52-45D852541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80DE-D264-074B-8B4A-FA2A4A162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229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33477-BDEE-3D76-5263-228CA615C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197CF8-7DAD-E684-6417-A26BF4D09A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5D6E48-F8FF-6E35-8451-CE424603A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7A800-D4E1-C24E-A593-046285DDD24D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2AF6BE-88C6-CDF8-515D-5467F78C5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4CC420-FC0B-D2CA-DE06-EF66481B2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80DE-D264-074B-8B4A-FA2A4A162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096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B0382-0819-650A-12AF-8FE220A5A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68224-9A99-32DE-7B10-95224DC58F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FF810D-7FED-B793-7BA7-7DBD18E97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7A800-D4E1-C24E-A593-046285DDD24D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305F74-29C5-51B8-6668-3F20C3BC8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FD6EF-E35B-F444-4524-C69D84988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80DE-D264-074B-8B4A-FA2A4A162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754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DF4B7-0ED7-0D84-B87A-AD4DDA541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8AB2D7-556E-718E-9A66-5B1827FBDB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ED6B53-390F-D17E-A9DB-0B35199571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2B3BD5-9637-2798-8419-BA6B94E37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7A800-D4E1-C24E-A593-046285DDD24D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CEB6B4-555E-0A5E-F99D-124A27FA2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FC5B58-36C0-C5AE-A9BC-583C10683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80DE-D264-074B-8B4A-FA2A4A162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81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7FC18-08CA-CB0C-E6EE-BB82C8F84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A21DA7-3791-A0C1-8DFC-4EC9DD2C4B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2089B5-1430-CB64-8516-B6C8FC8715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604A51-46DC-C7F8-C7EB-8D7C1090FD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D26118-C09A-DEFC-C1CC-0964F32B6E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4043ED-DF89-8571-619F-666A0331E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7A800-D4E1-C24E-A593-046285DDD24D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6B23E0-C69F-E215-884D-3C3D444B9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91D9BE-D913-E71C-7FA9-72A9678E3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80DE-D264-074B-8B4A-FA2A4A162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5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CF5ED-331F-D0F0-42FE-5E625E7B6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7D7A2E-4765-538A-4FBC-A3EA15B65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7A800-D4E1-C24E-A593-046285DDD24D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FC11D2-8E45-48B4-5651-8EF4AAE17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681551-6F69-29F1-37D1-2BBD10497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80DE-D264-074B-8B4A-FA2A4A162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832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0ADF7C-99E6-23AC-9BAF-A95A33AC8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589848-2B8F-F854-22E8-B391300630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44BC3E-2797-882E-961B-15996D1BC6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D7A800-D4E1-C24E-A593-046285DDD24D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A928DE-1E9B-F3B4-FF56-FB6127FB03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8AC264-91F2-9A38-A24C-81D64E4690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1B80DE-D264-074B-8B4A-FA2A4A162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45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8fda45af-5aa6-4b81-b30e-bb535d0e6873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CF459-2B9F-367A-B0C1-8AB869BF3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-up of a list of medical procedures&#10;&#10;Description automatically generated">
            <a:extLst>
              <a:ext uri="{FF2B5EF4-FFF2-40B4-BE49-F238E27FC236}">
                <a16:creationId xmlns:a16="http://schemas.microsoft.com/office/drawing/2014/main" id="{BFBFB31E-5FD8-36DD-E7AC-1C356C72C4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" y="0"/>
            <a:ext cx="9144002" cy="5143501"/>
          </a:xfrm>
        </p:spPr>
      </p:pic>
    </p:spTree>
    <p:extLst>
      <p:ext uri="{BB962C8B-B14F-4D97-AF65-F5344CB8AC3E}">
        <p14:creationId xmlns:p14="http://schemas.microsoft.com/office/powerpoint/2010/main" val="19470367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10538" y="0"/>
            <a:ext cx="9141619" cy="5143500"/>
          </a:xfrm>
          <a:prstGeom prst="rect">
            <a:avLst/>
          </a:prstGeom>
          <a:solidFill>
            <a:srgbClr val="2C3A8F"/>
          </a:solidFill>
          <a:ln w="127000" cap="flat">
            <a:solidFill>
              <a:schemeClr val="bg1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4912895" y="1609744"/>
            <a:ext cx="2889774" cy="1182747"/>
          </a:xfrm>
          <a:prstGeom prst="rect">
            <a:avLst/>
          </a:prstGeom>
          <a:solidFill>
            <a:srgbClr val="28AAE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68580" rIns="68580" bIns="68580" rtlCol="0" anchor="ctr">
            <a:noAutofit/>
          </a:bodyPr>
          <a:lstStyle/>
          <a:p>
            <a:pPr algn="ctr"/>
            <a:r>
              <a:rPr lang="en-US" sz="2700" b="1" dirty="0">
                <a:solidFill>
                  <a:schemeClr val="bg1"/>
                </a:solidFill>
              </a:rPr>
              <a:t>2X FASTER</a:t>
            </a:r>
          </a:p>
          <a:p>
            <a:pPr algn="ctr"/>
            <a:r>
              <a:rPr lang="en-US" sz="1050" b="1" dirty="0">
                <a:solidFill>
                  <a:schemeClr val="bg1"/>
                </a:solidFill>
              </a:rPr>
              <a:t>RETURN TO WORK AND LIFE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00069" y="442644"/>
            <a:ext cx="8543863" cy="492420"/>
          </a:xfrm>
          <a:effectLst/>
        </p:spPr>
        <p:txBody>
          <a:bodyPr/>
          <a:lstStyle/>
          <a:p>
            <a:r>
              <a:rPr lang="en-US" dirty="0">
                <a:solidFill>
                  <a:srgbClr val="28AAE3"/>
                </a:solidFill>
              </a:rPr>
              <a:t>A comprehensive approach to surgery and recovery.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effectLst/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The recipe for success</a:t>
            </a:r>
          </a:p>
        </p:txBody>
      </p:sp>
      <p:sp>
        <p:nvSpPr>
          <p:cNvPr id="2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635398" y="4741164"/>
            <a:ext cx="365665" cy="233172"/>
          </a:xfrm>
          <a:effectLst/>
        </p:spPr>
        <p:txBody>
          <a:bodyPr/>
          <a:lstStyle/>
          <a:p>
            <a:fld id="{236DEC06-308E-304A-BB4C-8FBE6D009828}" type="slidenum">
              <a:rPr lang="en-US" smtClean="0">
                <a:solidFill>
                  <a:schemeClr val="bg1"/>
                </a:solidFill>
              </a:rPr>
              <a:pPr/>
              <a:t>11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744792" y="3621616"/>
            <a:ext cx="1091353" cy="756617"/>
          </a:xfrm>
          <a:prstGeom prst="rect">
            <a:avLst/>
          </a:prstGeom>
          <a:effectLst/>
        </p:spPr>
        <p:txBody>
          <a:bodyPr vert="horz" wrap="square" lIns="0" tIns="0" rIns="0" bIns="0" rtlCol="0" anchor="b">
            <a:spAutoFit/>
          </a:bodyPr>
          <a:lstStyle/>
          <a:p>
            <a:pPr marL="128588" indent="-128588">
              <a:spcAft>
                <a:spcPts val="450"/>
              </a:spcAft>
              <a:buClr>
                <a:schemeClr val="tx2">
                  <a:lumMod val="40000"/>
                  <a:lumOff val="60000"/>
                </a:schemeClr>
              </a:buClr>
              <a:buFont typeface="Arial"/>
              <a:buChar char="•"/>
            </a:pPr>
            <a:r>
              <a:rPr lang="en-US" sz="900" dirty="0">
                <a:solidFill>
                  <a:schemeClr val="bg1"/>
                </a:solidFill>
              </a:rPr>
              <a:t>“Don’t eat or drink after midnight.”</a:t>
            </a:r>
          </a:p>
          <a:p>
            <a:pPr marL="128588" indent="-128588">
              <a:spcAft>
                <a:spcPts val="450"/>
              </a:spcAft>
              <a:buClr>
                <a:schemeClr val="tx2">
                  <a:lumMod val="40000"/>
                  <a:lumOff val="60000"/>
                </a:schemeClr>
              </a:buClr>
              <a:buFont typeface="Arial"/>
              <a:buChar char="•"/>
            </a:pPr>
            <a:r>
              <a:rPr lang="en-US" sz="900" dirty="0">
                <a:solidFill>
                  <a:schemeClr val="bg1"/>
                </a:solidFill>
              </a:rPr>
              <a:t>Patient enters surgery in a weakened state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2012099" y="3483116"/>
            <a:ext cx="876312" cy="895117"/>
          </a:xfrm>
          <a:prstGeom prst="rect">
            <a:avLst/>
          </a:prstGeom>
          <a:effectLst/>
        </p:spPr>
        <p:txBody>
          <a:bodyPr vert="horz" wrap="square" lIns="0" tIns="0" rIns="0" bIns="0" rtlCol="0" anchor="b">
            <a:spAutoFit/>
          </a:bodyPr>
          <a:lstStyle/>
          <a:p>
            <a:pPr marL="128588" indent="-128588">
              <a:spcAft>
                <a:spcPts val="450"/>
              </a:spcAft>
              <a:buClr>
                <a:schemeClr val="tx2">
                  <a:lumMod val="40000"/>
                  <a:lumOff val="60000"/>
                </a:schemeClr>
              </a:buClr>
              <a:buFont typeface="Arial"/>
              <a:buChar char="•"/>
            </a:pPr>
            <a:r>
              <a:rPr lang="en-US" sz="900" dirty="0">
                <a:solidFill>
                  <a:schemeClr val="bg1"/>
                </a:solidFill>
              </a:rPr>
              <a:t>Open, invasive procedure</a:t>
            </a:r>
          </a:p>
          <a:p>
            <a:pPr marL="128588" indent="-128588">
              <a:spcAft>
                <a:spcPts val="450"/>
              </a:spcAft>
              <a:buClr>
                <a:schemeClr val="tx2">
                  <a:lumMod val="40000"/>
                  <a:lumOff val="60000"/>
                </a:schemeClr>
              </a:buClr>
              <a:buFont typeface="Arial"/>
              <a:buChar char="•"/>
            </a:pPr>
            <a:r>
              <a:rPr lang="en-US" sz="900" dirty="0">
                <a:solidFill>
                  <a:schemeClr val="bg1"/>
                </a:solidFill>
              </a:rPr>
              <a:t>Opioids to control pain post-op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5511178" y="4086726"/>
            <a:ext cx="1843479" cy="341119"/>
          </a:xfrm>
          <a:prstGeom prst="rect">
            <a:avLst/>
          </a:prstGeom>
          <a:effectLst/>
        </p:spPr>
        <p:txBody>
          <a:bodyPr vert="horz" wrap="square" lIns="0" tIns="0" rIns="0" bIns="0" rtlCol="0" anchor="b">
            <a:spAutoFit/>
          </a:bodyPr>
          <a:lstStyle/>
          <a:p>
            <a:pPr marL="128588" indent="-128588">
              <a:spcAft>
                <a:spcPts val="450"/>
              </a:spcAft>
              <a:buClr>
                <a:schemeClr val="tx2">
                  <a:lumMod val="40000"/>
                  <a:lumOff val="60000"/>
                </a:schemeClr>
              </a:buClr>
              <a:buFont typeface="Arial"/>
              <a:buChar char="•"/>
            </a:pPr>
            <a:r>
              <a:rPr lang="en-US" sz="900" dirty="0">
                <a:solidFill>
                  <a:schemeClr val="bg1"/>
                </a:solidFill>
              </a:rPr>
              <a:t>Opioids to control pain</a:t>
            </a:r>
          </a:p>
          <a:p>
            <a:pPr marL="128588" indent="-128588">
              <a:spcAft>
                <a:spcPts val="450"/>
              </a:spcAft>
              <a:buClr>
                <a:schemeClr val="tx2">
                  <a:lumMod val="40000"/>
                  <a:lumOff val="60000"/>
                </a:schemeClr>
              </a:buClr>
              <a:buFont typeface="Arial"/>
              <a:buChar char="•"/>
            </a:pPr>
            <a:r>
              <a:rPr lang="en-US" sz="900" dirty="0">
                <a:solidFill>
                  <a:schemeClr val="bg1"/>
                </a:solidFill>
              </a:rPr>
              <a:t>Weeks without provider support</a:t>
            </a:r>
          </a:p>
        </p:txBody>
      </p:sp>
      <p:sp>
        <p:nvSpPr>
          <p:cNvPr id="15" name="TextBox 14"/>
          <p:cNvSpPr txBox="1"/>
          <p:nvPr/>
        </p:nvSpPr>
        <p:spPr>
          <a:xfrm rot="16200000">
            <a:off x="-892885" y="2873789"/>
            <a:ext cx="2505494" cy="161583"/>
          </a:xfrm>
          <a:prstGeom prst="rect">
            <a:avLst/>
          </a:prstGeom>
          <a:effectLst/>
        </p:spPr>
        <p:txBody>
          <a:bodyPr vert="horz" wrap="non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050" cap="all" dirty="0">
                <a:solidFill>
                  <a:schemeClr val="bg1"/>
                </a:solidFill>
              </a:rPr>
              <a:t>Physical / psychological stress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715372" y="4621163"/>
            <a:ext cx="1087477" cy="138499"/>
          </a:xfrm>
          <a:prstGeom prst="rect">
            <a:avLst/>
          </a:prstGeom>
          <a:effectLst/>
        </p:spPr>
        <p:txBody>
          <a:bodyPr vert="horz" wrap="none" lIns="137160" tIns="0" rIns="0" bIns="0" rtlCol="0" anchor="b">
            <a:spAutoFit/>
          </a:bodyPr>
          <a:lstStyle/>
          <a:p>
            <a:pPr>
              <a:lnSpc>
                <a:spcPct val="100000"/>
              </a:lnSpc>
            </a:pPr>
            <a:r>
              <a:rPr lang="en-US" sz="900" cap="all" dirty="0">
                <a:solidFill>
                  <a:srgbClr val="28AAE3"/>
                </a:solidFill>
              </a:rPr>
              <a:t>Return to Life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081951" y="2773733"/>
            <a:ext cx="1832225" cy="1985928"/>
            <a:chOff x="2774347" y="3698311"/>
            <a:chExt cx="2442966" cy="2647904"/>
          </a:xfrm>
        </p:grpSpPr>
        <p:sp>
          <p:nvSpPr>
            <p:cNvPr id="37" name="TextBox 36"/>
            <p:cNvSpPr txBox="1"/>
            <p:nvPr/>
          </p:nvSpPr>
          <p:spPr>
            <a:xfrm>
              <a:off x="2774347" y="5976883"/>
              <a:ext cx="1205458" cy="369332"/>
            </a:xfrm>
            <a:prstGeom prst="rect">
              <a:avLst/>
            </a:prstGeom>
            <a:effectLst/>
          </p:spPr>
          <p:txBody>
            <a:bodyPr vert="horz" wrap="none" lIns="0" tIns="0" rIns="0" bIns="0" rtlCol="0" anchor="b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900" cap="all" dirty="0">
                  <a:solidFill>
                    <a:srgbClr val="28AAE3"/>
                  </a:solidFill>
                </a:rPr>
                <a:t>Surgery + </a:t>
              </a:r>
            </a:p>
            <a:p>
              <a:pPr>
                <a:lnSpc>
                  <a:spcPct val="100000"/>
                </a:lnSpc>
              </a:pPr>
              <a:r>
                <a:rPr lang="en-US" sz="900" cap="all" dirty="0">
                  <a:solidFill>
                    <a:srgbClr val="28AAE3"/>
                  </a:solidFill>
                </a:rPr>
                <a:t>Hospital Stay</a:t>
              </a:r>
            </a:p>
          </p:txBody>
        </p:sp>
        <p:cxnSp>
          <p:nvCxnSpPr>
            <p:cNvPr id="25" name="Straight Connector 24"/>
            <p:cNvCxnSpPr/>
            <p:nvPr/>
          </p:nvCxnSpPr>
          <p:spPr>
            <a:xfrm flipV="1">
              <a:off x="5217313" y="3698311"/>
              <a:ext cx="0" cy="2647904"/>
            </a:xfrm>
            <a:prstGeom prst="line">
              <a:avLst/>
            </a:prstGeom>
            <a:ln w="19050" cmpd="sng"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5208838" y="2770841"/>
            <a:ext cx="2506534" cy="1988820"/>
            <a:chOff x="6943529" y="3694455"/>
            <a:chExt cx="3342046" cy="2651760"/>
          </a:xfrm>
        </p:grpSpPr>
        <p:sp>
          <p:nvSpPr>
            <p:cNvPr id="38" name="TextBox 37"/>
            <p:cNvSpPr txBox="1"/>
            <p:nvPr/>
          </p:nvSpPr>
          <p:spPr>
            <a:xfrm>
              <a:off x="6943529" y="6161550"/>
              <a:ext cx="1615827" cy="184665"/>
            </a:xfrm>
            <a:prstGeom prst="rect">
              <a:avLst/>
            </a:prstGeom>
            <a:effectLst/>
          </p:spPr>
          <p:txBody>
            <a:bodyPr vert="horz" wrap="none" lIns="0" tIns="0" rIns="0" bIns="0" rtlCol="0" anchor="b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900" cap="all" dirty="0">
                  <a:solidFill>
                    <a:srgbClr val="28AAE3"/>
                  </a:solidFill>
                </a:rPr>
                <a:t>At-Home Recovery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 flipV="1">
              <a:off x="10285575" y="3694455"/>
              <a:ext cx="0" cy="2651760"/>
            </a:xfrm>
            <a:prstGeom prst="line">
              <a:avLst/>
            </a:prstGeom>
            <a:ln w="19050" cmpd="sng"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888394" y="2773733"/>
            <a:ext cx="1017792" cy="1985928"/>
            <a:chOff x="1182937" y="3698311"/>
            <a:chExt cx="1357056" cy="2647904"/>
          </a:xfrm>
        </p:grpSpPr>
        <p:sp>
          <p:nvSpPr>
            <p:cNvPr id="22" name="TextBox 21"/>
            <p:cNvSpPr txBox="1"/>
            <p:nvPr/>
          </p:nvSpPr>
          <p:spPr>
            <a:xfrm>
              <a:off x="1182937" y="5976883"/>
              <a:ext cx="786540" cy="369332"/>
            </a:xfrm>
            <a:prstGeom prst="rect">
              <a:avLst/>
            </a:prstGeom>
            <a:effectLst/>
          </p:spPr>
          <p:txBody>
            <a:bodyPr vert="horz" wrap="none" lIns="0" tIns="0" rIns="0" bIns="0" rtlCol="0" anchor="b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900" cap="all" dirty="0">
                  <a:solidFill>
                    <a:srgbClr val="28AAE3"/>
                  </a:solidFill>
                </a:rPr>
                <a:t>Prior to </a:t>
              </a:r>
            </a:p>
            <a:p>
              <a:pPr>
                <a:lnSpc>
                  <a:spcPct val="100000"/>
                </a:lnSpc>
              </a:pPr>
              <a:r>
                <a:rPr lang="en-US" sz="900" cap="all" dirty="0">
                  <a:solidFill>
                    <a:srgbClr val="28AAE3"/>
                  </a:solidFill>
                </a:rPr>
                <a:t>Surgery</a:t>
              </a:r>
            </a:p>
          </p:txBody>
        </p:sp>
        <p:cxnSp>
          <p:nvCxnSpPr>
            <p:cNvPr id="30" name="Straight Connector 29"/>
            <p:cNvCxnSpPr/>
            <p:nvPr/>
          </p:nvCxnSpPr>
          <p:spPr>
            <a:xfrm flipV="1">
              <a:off x="2539993" y="3698311"/>
              <a:ext cx="0" cy="2647904"/>
            </a:xfrm>
            <a:prstGeom prst="line">
              <a:avLst/>
            </a:prstGeom>
            <a:ln w="19050" cmpd="sng"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2081951" y="1150913"/>
            <a:ext cx="1048037" cy="1622821"/>
            <a:chOff x="2774347" y="1534550"/>
            <a:chExt cx="1397382" cy="2163761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4171729" y="1534550"/>
              <a:ext cx="0" cy="2163761"/>
            </a:xfrm>
            <a:prstGeom prst="line">
              <a:avLst/>
            </a:prstGeom>
            <a:ln w="19050" cmpd="sng">
              <a:solidFill>
                <a:schemeClr val="bg2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2774347" y="1534550"/>
              <a:ext cx="1205458" cy="369332"/>
            </a:xfrm>
            <a:prstGeom prst="rect">
              <a:avLst/>
            </a:prstGeom>
            <a:effectLst/>
          </p:spPr>
          <p:txBody>
            <a:bodyPr vert="horz" wrap="none" lIns="0" tIns="0" rIns="0" bIns="0" rtlCol="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900" cap="all" dirty="0">
                  <a:solidFill>
                    <a:srgbClr val="28AAE3"/>
                  </a:solidFill>
                </a:rPr>
                <a:t>Surgery + </a:t>
              </a:r>
            </a:p>
            <a:p>
              <a:pPr>
                <a:lnSpc>
                  <a:spcPct val="100000"/>
                </a:lnSpc>
              </a:pPr>
              <a:r>
                <a:rPr lang="en-US" sz="900" cap="all" dirty="0">
                  <a:solidFill>
                    <a:srgbClr val="28AAE3"/>
                  </a:solidFill>
                </a:rPr>
                <a:t>Hospital Stay</a:t>
              </a:r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4820836" y="1150913"/>
            <a:ext cx="1087477" cy="138499"/>
          </a:xfrm>
          <a:prstGeom prst="rect">
            <a:avLst/>
          </a:prstGeom>
          <a:effectLst/>
        </p:spPr>
        <p:txBody>
          <a:bodyPr vert="horz" wrap="none" lIns="13716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900" cap="all" dirty="0">
                <a:solidFill>
                  <a:srgbClr val="28AAE3"/>
                </a:solidFill>
              </a:rPr>
              <a:t>Return to life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369478" y="1148387"/>
            <a:ext cx="1451359" cy="1625346"/>
            <a:chOff x="4491048" y="1531183"/>
            <a:chExt cx="1935145" cy="2167128"/>
          </a:xfrm>
        </p:grpSpPr>
        <p:cxnSp>
          <p:nvCxnSpPr>
            <p:cNvPr id="27" name="Straight Connector 26"/>
            <p:cNvCxnSpPr/>
            <p:nvPr/>
          </p:nvCxnSpPr>
          <p:spPr>
            <a:xfrm flipV="1">
              <a:off x="6426193" y="1531183"/>
              <a:ext cx="0" cy="2167128"/>
            </a:xfrm>
            <a:prstGeom prst="line">
              <a:avLst/>
            </a:prstGeom>
            <a:ln w="19050" cmpd="sng">
              <a:solidFill>
                <a:schemeClr val="bg2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4491048" y="1534550"/>
              <a:ext cx="1615827" cy="184665"/>
            </a:xfrm>
            <a:prstGeom prst="rect">
              <a:avLst/>
            </a:prstGeom>
            <a:effectLst/>
          </p:spPr>
          <p:txBody>
            <a:bodyPr vert="horz" wrap="none" lIns="0" tIns="0" rIns="0" bIns="0" rtlCol="0" anchor="t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900" cap="all" dirty="0">
                  <a:solidFill>
                    <a:srgbClr val="28AAE3"/>
                  </a:solidFill>
                </a:rPr>
                <a:t>At-Home Recovery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88393" y="1150913"/>
            <a:ext cx="1017793" cy="1622821"/>
            <a:chOff x="1182936" y="1534550"/>
            <a:chExt cx="1357057" cy="2163761"/>
          </a:xfrm>
        </p:grpSpPr>
        <p:sp>
          <p:nvSpPr>
            <p:cNvPr id="55" name="TextBox 54"/>
            <p:cNvSpPr txBox="1"/>
            <p:nvPr/>
          </p:nvSpPr>
          <p:spPr>
            <a:xfrm>
              <a:off x="1182936" y="1534550"/>
              <a:ext cx="786540" cy="369332"/>
            </a:xfrm>
            <a:prstGeom prst="rect">
              <a:avLst/>
            </a:prstGeom>
            <a:effectLst/>
          </p:spPr>
          <p:txBody>
            <a:bodyPr vert="horz" wrap="none" lIns="0" tIns="0" rIns="0" bIns="0" rtlCol="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900" cap="all" dirty="0">
                  <a:solidFill>
                    <a:srgbClr val="00B0F0"/>
                  </a:solidFill>
                </a:rPr>
                <a:t>Prior to </a:t>
              </a:r>
            </a:p>
            <a:p>
              <a:pPr>
                <a:lnSpc>
                  <a:spcPct val="100000"/>
                </a:lnSpc>
              </a:pPr>
              <a:r>
                <a:rPr lang="en-US" sz="900" cap="all" dirty="0">
                  <a:solidFill>
                    <a:srgbClr val="00B0F0"/>
                  </a:solidFill>
                </a:rPr>
                <a:t>surgery</a:t>
              </a:r>
            </a:p>
          </p:txBody>
        </p:sp>
        <p:cxnSp>
          <p:nvCxnSpPr>
            <p:cNvPr id="62" name="Straight Connector 61"/>
            <p:cNvCxnSpPr/>
            <p:nvPr/>
          </p:nvCxnSpPr>
          <p:spPr>
            <a:xfrm flipV="1">
              <a:off x="2539993" y="1534550"/>
              <a:ext cx="0" cy="2163761"/>
            </a:xfrm>
            <a:prstGeom prst="line">
              <a:avLst/>
            </a:prstGeom>
            <a:ln w="19050" cmpd="sng">
              <a:solidFill>
                <a:schemeClr val="bg2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TextBox 73"/>
          <p:cNvSpPr txBox="1"/>
          <p:nvPr/>
        </p:nvSpPr>
        <p:spPr>
          <a:xfrm>
            <a:off x="744792" y="1515124"/>
            <a:ext cx="1091353" cy="618118"/>
          </a:xfrm>
          <a:prstGeom prst="rect">
            <a:avLst/>
          </a:prstGeom>
          <a:effectLst/>
        </p:spPr>
        <p:txBody>
          <a:bodyPr vert="horz" wrap="square" lIns="0" tIns="0" rIns="0" bIns="0" rtlCol="0" anchor="t">
            <a:spAutoFit/>
          </a:bodyPr>
          <a:lstStyle/>
          <a:p>
            <a:pPr marL="128588" indent="-128588">
              <a:spcAft>
                <a:spcPts val="450"/>
              </a:spcAft>
              <a:buClr>
                <a:schemeClr val="bg2"/>
              </a:buClr>
              <a:buFont typeface="Arial"/>
              <a:buChar char="•"/>
            </a:pPr>
            <a:r>
              <a:rPr lang="en-US" sz="900" dirty="0">
                <a:solidFill>
                  <a:schemeClr val="bg1"/>
                </a:solidFill>
              </a:rPr>
              <a:t>Tailored Pre-Op Nutrition Plan</a:t>
            </a:r>
          </a:p>
          <a:p>
            <a:pPr marL="128588" indent="-128588">
              <a:spcAft>
                <a:spcPts val="450"/>
              </a:spcAft>
              <a:buClr>
                <a:schemeClr val="bg2"/>
              </a:buClr>
              <a:buFont typeface="Arial"/>
              <a:buChar char="•"/>
            </a:pPr>
            <a:r>
              <a:rPr lang="en-US" sz="900" dirty="0">
                <a:solidFill>
                  <a:schemeClr val="bg1"/>
                </a:solidFill>
              </a:rPr>
              <a:t>Pre-Surgery Pain Management Plan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972411" y="1515124"/>
            <a:ext cx="1091353" cy="618118"/>
          </a:xfrm>
          <a:prstGeom prst="rect">
            <a:avLst/>
          </a:prstGeom>
          <a:effectLst/>
        </p:spPr>
        <p:txBody>
          <a:bodyPr vert="horz" wrap="square" lIns="0" tIns="0" rIns="0" bIns="0" rtlCol="0" anchor="t">
            <a:spAutoFit/>
          </a:bodyPr>
          <a:lstStyle/>
          <a:p>
            <a:pPr marL="128588" indent="-128588">
              <a:spcAft>
                <a:spcPts val="450"/>
              </a:spcAft>
              <a:buClr>
                <a:schemeClr val="bg2"/>
              </a:buClr>
              <a:buFont typeface="Arial"/>
              <a:buChar char="•"/>
            </a:pPr>
            <a:r>
              <a:rPr lang="en-US" sz="900" dirty="0">
                <a:solidFill>
                  <a:schemeClr val="bg1"/>
                </a:solidFill>
              </a:rPr>
              <a:t>Minimally Invasive Approach</a:t>
            </a:r>
          </a:p>
          <a:p>
            <a:pPr marL="128588" indent="-128588">
              <a:spcAft>
                <a:spcPts val="450"/>
              </a:spcAft>
              <a:buClr>
                <a:schemeClr val="bg2"/>
              </a:buClr>
              <a:buFont typeface="Arial"/>
              <a:buChar char="•"/>
            </a:pPr>
            <a:r>
              <a:rPr lang="en-US" sz="900" dirty="0">
                <a:solidFill>
                  <a:schemeClr val="bg1"/>
                </a:solidFill>
              </a:rPr>
              <a:t>Multi-Modal Pain Management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3238155" y="1515124"/>
            <a:ext cx="1371644" cy="1023357"/>
          </a:xfrm>
          <a:prstGeom prst="rect">
            <a:avLst/>
          </a:prstGeom>
          <a:effectLst/>
        </p:spPr>
        <p:txBody>
          <a:bodyPr vert="horz" wrap="square" lIns="0" tIns="0" rIns="0" bIns="0" rtlCol="0" anchor="t">
            <a:spAutoFit/>
          </a:bodyPr>
          <a:lstStyle/>
          <a:p>
            <a:pPr marL="128588" indent="-128588">
              <a:spcAft>
                <a:spcPts val="450"/>
              </a:spcAft>
              <a:buClr>
                <a:schemeClr val="bg2"/>
              </a:buClr>
              <a:buFont typeface="Arial"/>
              <a:buChar char="•"/>
            </a:pPr>
            <a:r>
              <a:rPr lang="en-US" sz="900" dirty="0">
                <a:solidFill>
                  <a:schemeClr val="bg1"/>
                </a:solidFill>
              </a:rPr>
              <a:t>Expectation Setting </a:t>
            </a:r>
          </a:p>
          <a:p>
            <a:pPr marL="128588" indent="-128588">
              <a:spcAft>
                <a:spcPts val="450"/>
              </a:spcAft>
              <a:buClr>
                <a:schemeClr val="bg2"/>
              </a:buClr>
              <a:buFont typeface="Arial"/>
              <a:buChar char="•"/>
            </a:pPr>
            <a:r>
              <a:rPr lang="en-US" sz="900" dirty="0">
                <a:solidFill>
                  <a:schemeClr val="bg1"/>
                </a:solidFill>
              </a:rPr>
              <a:t>Opioid-Sparing Pain Management</a:t>
            </a:r>
          </a:p>
          <a:p>
            <a:pPr marL="128588" indent="-128588">
              <a:spcAft>
                <a:spcPts val="450"/>
              </a:spcAft>
              <a:buClr>
                <a:schemeClr val="bg2"/>
              </a:buClr>
              <a:buFont typeface="Arial"/>
              <a:buChar char="•"/>
            </a:pPr>
            <a:r>
              <a:rPr lang="en-US" sz="900" dirty="0">
                <a:solidFill>
                  <a:schemeClr val="bg1"/>
                </a:solidFill>
              </a:rPr>
              <a:t>Recovery Support from a Nurse Navigator</a:t>
            </a:r>
          </a:p>
          <a:p>
            <a:pPr marL="128588" indent="-128588">
              <a:spcAft>
                <a:spcPts val="450"/>
              </a:spcAft>
              <a:buClr>
                <a:schemeClr val="bg2"/>
              </a:buClr>
              <a:buFont typeface="Arial"/>
              <a:buChar char="•"/>
            </a:pPr>
            <a:r>
              <a:rPr lang="en-US" sz="900" dirty="0">
                <a:solidFill>
                  <a:schemeClr val="bg1"/>
                </a:solidFill>
              </a:rPr>
              <a:t>Complication Monitoring</a:t>
            </a:r>
          </a:p>
        </p:txBody>
      </p:sp>
      <p:grpSp>
        <p:nvGrpSpPr>
          <p:cNvPr id="2" name="Group 1"/>
          <p:cNvGrpSpPr/>
          <p:nvPr/>
        </p:nvGrpSpPr>
        <p:grpSpPr>
          <a:xfrm flipV="1">
            <a:off x="650145" y="1153047"/>
            <a:ext cx="7868974" cy="3600841"/>
            <a:chOff x="865272" y="1605031"/>
            <a:chExt cx="10491965" cy="4801121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865864" y="4245237"/>
              <a:ext cx="10491373" cy="0"/>
            </a:xfrm>
            <a:prstGeom prst="line">
              <a:avLst/>
            </a:prstGeom>
            <a:ln w="38100" cmpd="sng">
              <a:solidFill>
                <a:schemeClr val="bg1"/>
              </a:solidFill>
              <a:tailEnd type="arrow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865272" y="1605031"/>
              <a:ext cx="0" cy="4801121"/>
            </a:xfrm>
            <a:prstGeom prst="line">
              <a:avLst/>
            </a:prstGeom>
            <a:ln w="38100" cmpd="sng">
              <a:solidFill>
                <a:schemeClr val="bg1"/>
              </a:solidFill>
              <a:headEnd type="arrow" w="lg" len="med"/>
              <a:tailEnd type="arrow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Freeform 5"/>
          <p:cNvSpPr/>
          <p:nvPr/>
        </p:nvSpPr>
        <p:spPr>
          <a:xfrm>
            <a:off x="650145" y="2800224"/>
            <a:ext cx="1256041" cy="300968"/>
          </a:xfrm>
          <a:custGeom>
            <a:avLst/>
            <a:gdLst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53570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53570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53570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666679 w 9420303"/>
              <a:gd name="connsiteY8" fmla="*/ 837405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53570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666679 w 9420303"/>
              <a:gd name="connsiteY8" fmla="*/ 837405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53570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164263 w 9420303"/>
              <a:gd name="connsiteY7" fmla="*/ 1060713 h 2512215"/>
              <a:gd name="connsiteX8" fmla="*/ 8666679 w 9420303"/>
              <a:gd name="connsiteY8" fmla="*/ 837405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53570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164263 w 9420303"/>
              <a:gd name="connsiteY7" fmla="*/ 1060713 h 2512215"/>
              <a:gd name="connsiteX8" fmla="*/ 8806239 w 9420303"/>
              <a:gd name="connsiteY8" fmla="*/ 767621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53570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164263 w 9420303"/>
              <a:gd name="connsiteY7" fmla="*/ 1060713 h 2512215"/>
              <a:gd name="connsiteX8" fmla="*/ 8778327 w 9420303"/>
              <a:gd name="connsiteY8" fmla="*/ 683881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53570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164263 w 9420303"/>
              <a:gd name="connsiteY7" fmla="*/ 1060713 h 2512215"/>
              <a:gd name="connsiteX8" fmla="*/ 8778327 w 9420303"/>
              <a:gd name="connsiteY8" fmla="*/ 683881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674721 w 9420303"/>
              <a:gd name="connsiteY3" fmla="*/ 348919 h 2512215"/>
              <a:gd name="connsiteX4" fmla="*/ 453570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164263 w 9420303"/>
              <a:gd name="connsiteY7" fmla="*/ 1060713 h 2512215"/>
              <a:gd name="connsiteX8" fmla="*/ 8778327 w 9420303"/>
              <a:gd name="connsiteY8" fmla="*/ 683881 h 2512215"/>
              <a:gd name="connsiteX9" fmla="*/ 9420303 w 9420303"/>
              <a:gd name="connsiteY9" fmla="*/ 69783 h 2512215"/>
              <a:gd name="connsiteX0" fmla="*/ 0 w 9420303"/>
              <a:gd name="connsiteY0" fmla="*/ 83740 h 2470345"/>
              <a:gd name="connsiteX1" fmla="*/ 739668 w 9420303"/>
              <a:gd name="connsiteY1" fmla="*/ 0 h 2470345"/>
              <a:gd name="connsiteX2" fmla="*/ 1269997 w 9420303"/>
              <a:gd name="connsiteY2" fmla="*/ 474529 h 2470345"/>
              <a:gd name="connsiteX3" fmla="*/ 1674721 w 9420303"/>
              <a:gd name="connsiteY3" fmla="*/ 348919 h 2470345"/>
              <a:gd name="connsiteX4" fmla="*/ 4340318 w 9420303"/>
              <a:gd name="connsiteY4" fmla="*/ 2470345 h 2470345"/>
              <a:gd name="connsiteX5" fmla="*/ 6210422 w 9420303"/>
              <a:gd name="connsiteY5" fmla="*/ 1856248 h 2470345"/>
              <a:gd name="connsiteX6" fmla="*/ 7661846 w 9420303"/>
              <a:gd name="connsiteY6" fmla="*/ 1479416 h 2470345"/>
              <a:gd name="connsiteX7" fmla="*/ 8164263 w 9420303"/>
              <a:gd name="connsiteY7" fmla="*/ 1060713 h 2470345"/>
              <a:gd name="connsiteX8" fmla="*/ 8778327 w 9420303"/>
              <a:gd name="connsiteY8" fmla="*/ 683881 h 2470345"/>
              <a:gd name="connsiteX9" fmla="*/ 9420303 w 9420303"/>
              <a:gd name="connsiteY9" fmla="*/ 69783 h 2470345"/>
              <a:gd name="connsiteX0" fmla="*/ 0 w 9420303"/>
              <a:gd name="connsiteY0" fmla="*/ 83740 h 2495033"/>
              <a:gd name="connsiteX1" fmla="*/ 739668 w 9420303"/>
              <a:gd name="connsiteY1" fmla="*/ 0 h 2495033"/>
              <a:gd name="connsiteX2" fmla="*/ 1269997 w 9420303"/>
              <a:gd name="connsiteY2" fmla="*/ 474529 h 2495033"/>
              <a:gd name="connsiteX3" fmla="*/ 1674721 w 9420303"/>
              <a:gd name="connsiteY3" fmla="*/ 348919 h 2495033"/>
              <a:gd name="connsiteX4" fmla="*/ 4340318 w 9420303"/>
              <a:gd name="connsiteY4" fmla="*/ 2470345 h 2495033"/>
              <a:gd name="connsiteX5" fmla="*/ 7661846 w 9420303"/>
              <a:gd name="connsiteY5" fmla="*/ 1479416 h 2495033"/>
              <a:gd name="connsiteX6" fmla="*/ 8164263 w 9420303"/>
              <a:gd name="connsiteY6" fmla="*/ 1060713 h 2495033"/>
              <a:gd name="connsiteX7" fmla="*/ 8778327 w 9420303"/>
              <a:gd name="connsiteY7" fmla="*/ 683881 h 2495033"/>
              <a:gd name="connsiteX8" fmla="*/ 9420303 w 9420303"/>
              <a:gd name="connsiteY8" fmla="*/ 69783 h 2495033"/>
              <a:gd name="connsiteX0" fmla="*/ 0 w 9420303"/>
              <a:gd name="connsiteY0" fmla="*/ 83740 h 2496021"/>
              <a:gd name="connsiteX1" fmla="*/ 739668 w 9420303"/>
              <a:gd name="connsiteY1" fmla="*/ 0 h 2496021"/>
              <a:gd name="connsiteX2" fmla="*/ 1269997 w 9420303"/>
              <a:gd name="connsiteY2" fmla="*/ 474529 h 2496021"/>
              <a:gd name="connsiteX3" fmla="*/ 1674721 w 9420303"/>
              <a:gd name="connsiteY3" fmla="*/ 348919 h 2496021"/>
              <a:gd name="connsiteX4" fmla="*/ 4340318 w 9420303"/>
              <a:gd name="connsiteY4" fmla="*/ 2470345 h 2496021"/>
              <a:gd name="connsiteX5" fmla="*/ 7201298 w 9420303"/>
              <a:gd name="connsiteY5" fmla="*/ 1521286 h 2496021"/>
              <a:gd name="connsiteX6" fmla="*/ 8164263 w 9420303"/>
              <a:gd name="connsiteY6" fmla="*/ 1060713 h 2496021"/>
              <a:gd name="connsiteX7" fmla="*/ 8778327 w 9420303"/>
              <a:gd name="connsiteY7" fmla="*/ 683881 h 2496021"/>
              <a:gd name="connsiteX8" fmla="*/ 9420303 w 9420303"/>
              <a:gd name="connsiteY8" fmla="*/ 69783 h 2496021"/>
              <a:gd name="connsiteX0" fmla="*/ 0 w 9420303"/>
              <a:gd name="connsiteY0" fmla="*/ 83740 h 2503106"/>
              <a:gd name="connsiteX1" fmla="*/ 739668 w 9420303"/>
              <a:gd name="connsiteY1" fmla="*/ 0 h 2503106"/>
              <a:gd name="connsiteX2" fmla="*/ 1269997 w 9420303"/>
              <a:gd name="connsiteY2" fmla="*/ 474529 h 2503106"/>
              <a:gd name="connsiteX3" fmla="*/ 1674721 w 9420303"/>
              <a:gd name="connsiteY3" fmla="*/ 348919 h 2503106"/>
              <a:gd name="connsiteX4" fmla="*/ 4340318 w 9420303"/>
              <a:gd name="connsiteY4" fmla="*/ 2470345 h 2503106"/>
              <a:gd name="connsiteX5" fmla="*/ 7201298 w 9420303"/>
              <a:gd name="connsiteY5" fmla="*/ 1521286 h 2503106"/>
              <a:gd name="connsiteX6" fmla="*/ 8164263 w 9420303"/>
              <a:gd name="connsiteY6" fmla="*/ 1060713 h 2503106"/>
              <a:gd name="connsiteX7" fmla="*/ 8778327 w 9420303"/>
              <a:gd name="connsiteY7" fmla="*/ 683881 h 2503106"/>
              <a:gd name="connsiteX8" fmla="*/ 9420303 w 9420303"/>
              <a:gd name="connsiteY8" fmla="*/ 69783 h 2503106"/>
              <a:gd name="connsiteX0" fmla="*/ 0 w 9420303"/>
              <a:gd name="connsiteY0" fmla="*/ 83740 h 2505441"/>
              <a:gd name="connsiteX1" fmla="*/ 739668 w 9420303"/>
              <a:gd name="connsiteY1" fmla="*/ 0 h 2505441"/>
              <a:gd name="connsiteX2" fmla="*/ 1269997 w 9420303"/>
              <a:gd name="connsiteY2" fmla="*/ 474529 h 2505441"/>
              <a:gd name="connsiteX3" fmla="*/ 1674721 w 9420303"/>
              <a:gd name="connsiteY3" fmla="*/ 348919 h 2505441"/>
              <a:gd name="connsiteX4" fmla="*/ 4340318 w 9420303"/>
              <a:gd name="connsiteY4" fmla="*/ 2470345 h 2505441"/>
              <a:gd name="connsiteX5" fmla="*/ 6866354 w 9420303"/>
              <a:gd name="connsiteY5" fmla="*/ 1577113 h 2505441"/>
              <a:gd name="connsiteX6" fmla="*/ 8164263 w 9420303"/>
              <a:gd name="connsiteY6" fmla="*/ 1060713 h 2505441"/>
              <a:gd name="connsiteX7" fmla="*/ 8778327 w 9420303"/>
              <a:gd name="connsiteY7" fmla="*/ 683881 h 2505441"/>
              <a:gd name="connsiteX8" fmla="*/ 9420303 w 9420303"/>
              <a:gd name="connsiteY8" fmla="*/ 69783 h 2505441"/>
              <a:gd name="connsiteX0" fmla="*/ 0 w 9420303"/>
              <a:gd name="connsiteY0" fmla="*/ 83740 h 2505441"/>
              <a:gd name="connsiteX1" fmla="*/ 739668 w 9420303"/>
              <a:gd name="connsiteY1" fmla="*/ 0 h 2505441"/>
              <a:gd name="connsiteX2" fmla="*/ 1269997 w 9420303"/>
              <a:gd name="connsiteY2" fmla="*/ 474529 h 2505441"/>
              <a:gd name="connsiteX3" fmla="*/ 1674721 w 9420303"/>
              <a:gd name="connsiteY3" fmla="*/ 348919 h 2505441"/>
              <a:gd name="connsiteX4" fmla="*/ 4340318 w 9420303"/>
              <a:gd name="connsiteY4" fmla="*/ 2470345 h 2505441"/>
              <a:gd name="connsiteX5" fmla="*/ 6866354 w 9420303"/>
              <a:gd name="connsiteY5" fmla="*/ 1577113 h 2505441"/>
              <a:gd name="connsiteX6" fmla="*/ 8164263 w 9420303"/>
              <a:gd name="connsiteY6" fmla="*/ 1060713 h 2505441"/>
              <a:gd name="connsiteX7" fmla="*/ 8778327 w 9420303"/>
              <a:gd name="connsiteY7" fmla="*/ 683881 h 2505441"/>
              <a:gd name="connsiteX8" fmla="*/ 9420303 w 9420303"/>
              <a:gd name="connsiteY8" fmla="*/ 69783 h 2505441"/>
              <a:gd name="connsiteX0" fmla="*/ 0 w 9420303"/>
              <a:gd name="connsiteY0" fmla="*/ 83740 h 2512954"/>
              <a:gd name="connsiteX1" fmla="*/ 739668 w 9420303"/>
              <a:gd name="connsiteY1" fmla="*/ 0 h 2512954"/>
              <a:gd name="connsiteX2" fmla="*/ 1269997 w 9420303"/>
              <a:gd name="connsiteY2" fmla="*/ 474529 h 2512954"/>
              <a:gd name="connsiteX3" fmla="*/ 1674721 w 9420303"/>
              <a:gd name="connsiteY3" fmla="*/ 348919 h 2512954"/>
              <a:gd name="connsiteX4" fmla="*/ 4340318 w 9420303"/>
              <a:gd name="connsiteY4" fmla="*/ 2470345 h 2512954"/>
              <a:gd name="connsiteX5" fmla="*/ 6363938 w 9420303"/>
              <a:gd name="connsiteY5" fmla="*/ 1716680 h 2512954"/>
              <a:gd name="connsiteX6" fmla="*/ 8164263 w 9420303"/>
              <a:gd name="connsiteY6" fmla="*/ 1060713 h 2512954"/>
              <a:gd name="connsiteX7" fmla="*/ 8778327 w 9420303"/>
              <a:gd name="connsiteY7" fmla="*/ 683881 h 2512954"/>
              <a:gd name="connsiteX8" fmla="*/ 9420303 w 9420303"/>
              <a:gd name="connsiteY8" fmla="*/ 69783 h 2512954"/>
              <a:gd name="connsiteX0" fmla="*/ 0 w 9426653"/>
              <a:gd name="connsiteY0" fmla="*/ 83740 h 2512954"/>
              <a:gd name="connsiteX1" fmla="*/ 739668 w 9426653"/>
              <a:gd name="connsiteY1" fmla="*/ 0 h 2512954"/>
              <a:gd name="connsiteX2" fmla="*/ 1269997 w 9426653"/>
              <a:gd name="connsiteY2" fmla="*/ 474529 h 2512954"/>
              <a:gd name="connsiteX3" fmla="*/ 1674721 w 9426653"/>
              <a:gd name="connsiteY3" fmla="*/ 348919 h 2512954"/>
              <a:gd name="connsiteX4" fmla="*/ 4340318 w 9426653"/>
              <a:gd name="connsiteY4" fmla="*/ 2470345 h 2512954"/>
              <a:gd name="connsiteX5" fmla="*/ 6363938 w 9426653"/>
              <a:gd name="connsiteY5" fmla="*/ 1716680 h 2512954"/>
              <a:gd name="connsiteX6" fmla="*/ 8164263 w 9426653"/>
              <a:gd name="connsiteY6" fmla="*/ 1060713 h 2512954"/>
              <a:gd name="connsiteX7" fmla="*/ 8778327 w 9426653"/>
              <a:gd name="connsiteY7" fmla="*/ 683881 h 2512954"/>
              <a:gd name="connsiteX8" fmla="*/ 9426653 w 9426653"/>
              <a:gd name="connsiteY8" fmla="*/ 53908 h 2512954"/>
              <a:gd name="connsiteX0" fmla="*/ 0 w 9413953"/>
              <a:gd name="connsiteY0" fmla="*/ 83740 h 2512954"/>
              <a:gd name="connsiteX1" fmla="*/ 739668 w 9413953"/>
              <a:gd name="connsiteY1" fmla="*/ 0 h 2512954"/>
              <a:gd name="connsiteX2" fmla="*/ 1269997 w 9413953"/>
              <a:gd name="connsiteY2" fmla="*/ 474529 h 2512954"/>
              <a:gd name="connsiteX3" fmla="*/ 1674721 w 9413953"/>
              <a:gd name="connsiteY3" fmla="*/ 348919 h 2512954"/>
              <a:gd name="connsiteX4" fmla="*/ 4340318 w 9413953"/>
              <a:gd name="connsiteY4" fmla="*/ 2470345 h 2512954"/>
              <a:gd name="connsiteX5" fmla="*/ 6363938 w 9413953"/>
              <a:gd name="connsiteY5" fmla="*/ 1716680 h 2512954"/>
              <a:gd name="connsiteX6" fmla="*/ 8164263 w 9413953"/>
              <a:gd name="connsiteY6" fmla="*/ 1060713 h 2512954"/>
              <a:gd name="connsiteX7" fmla="*/ 8778327 w 9413953"/>
              <a:gd name="connsiteY7" fmla="*/ 683881 h 2512954"/>
              <a:gd name="connsiteX8" fmla="*/ 9413953 w 9413953"/>
              <a:gd name="connsiteY8" fmla="*/ 50733 h 2512954"/>
              <a:gd name="connsiteX0" fmla="*/ 0 w 9413953"/>
              <a:gd name="connsiteY0" fmla="*/ 83740 h 2512954"/>
              <a:gd name="connsiteX1" fmla="*/ 739668 w 9413953"/>
              <a:gd name="connsiteY1" fmla="*/ 0 h 2512954"/>
              <a:gd name="connsiteX2" fmla="*/ 1269997 w 9413953"/>
              <a:gd name="connsiteY2" fmla="*/ 474529 h 2512954"/>
              <a:gd name="connsiteX3" fmla="*/ 1674721 w 9413953"/>
              <a:gd name="connsiteY3" fmla="*/ 348919 h 2512954"/>
              <a:gd name="connsiteX4" fmla="*/ 4340318 w 9413953"/>
              <a:gd name="connsiteY4" fmla="*/ 2470345 h 2512954"/>
              <a:gd name="connsiteX5" fmla="*/ 6363938 w 9413953"/>
              <a:gd name="connsiteY5" fmla="*/ 1716680 h 2512954"/>
              <a:gd name="connsiteX6" fmla="*/ 8164263 w 9413953"/>
              <a:gd name="connsiteY6" fmla="*/ 1060713 h 2512954"/>
              <a:gd name="connsiteX7" fmla="*/ 8778327 w 9413953"/>
              <a:gd name="connsiteY7" fmla="*/ 683881 h 2512954"/>
              <a:gd name="connsiteX8" fmla="*/ 9413953 w 9413953"/>
              <a:gd name="connsiteY8" fmla="*/ 50733 h 2512954"/>
              <a:gd name="connsiteX0" fmla="*/ 0 w 9413953"/>
              <a:gd name="connsiteY0" fmla="*/ 33007 h 2462221"/>
              <a:gd name="connsiteX1" fmla="*/ 717443 w 9413953"/>
              <a:gd name="connsiteY1" fmla="*/ 73092 h 2462221"/>
              <a:gd name="connsiteX2" fmla="*/ 1269997 w 9413953"/>
              <a:gd name="connsiteY2" fmla="*/ 423796 h 2462221"/>
              <a:gd name="connsiteX3" fmla="*/ 1674721 w 9413953"/>
              <a:gd name="connsiteY3" fmla="*/ 298186 h 2462221"/>
              <a:gd name="connsiteX4" fmla="*/ 4340318 w 9413953"/>
              <a:gd name="connsiteY4" fmla="*/ 2419612 h 2462221"/>
              <a:gd name="connsiteX5" fmla="*/ 6363938 w 9413953"/>
              <a:gd name="connsiteY5" fmla="*/ 1665947 h 2462221"/>
              <a:gd name="connsiteX6" fmla="*/ 8164263 w 9413953"/>
              <a:gd name="connsiteY6" fmla="*/ 1009980 h 2462221"/>
              <a:gd name="connsiteX7" fmla="*/ 8778327 w 9413953"/>
              <a:gd name="connsiteY7" fmla="*/ 633148 h 2462221"/>
              <a:gd name="connsiteX8" fmla="*/ 9413953 w 9413953"/>
              <a:gd name="connsiteY8" fmla="*/ 0 h 2462221"/>
              <a:gd name="connsiteX0" fmla="*/ 0 w 9413953"/>
              <a:gd name="connsiteY0" fmla="*/ 33007 h 2462221"/>
              <a:gd name="connsiteX1" fmla="*/ 698393 w 9413953"/>
              <a:gd name="connsiteY1" fmla="*/ 47692 h 2462221"/>
              <a:gd name="connsiteX2" fmla="*/ 1269997 w 9413953"/>
              <a:gd name="connsiteY2" fmla="*/ 423796 h 2462221"/>
              <a:gd name="connsiteX3" fmla="*/ 1674721 w 9413953"/>
              <a:gd name="connsiteY3" fmla="*/ 298186 h 2462221"/>
              <a:gd name="connsiteX4" fmla="*/ 4340318 w 9413953"/>
              <a:gd name="connsiteY4" fmla="*/ 2419612 h 2462221"/>
              <a:gd name="connsiteX5" fmla="*/ 6363938 w 9413953"/>
              <a:gd name="connsiteY5" fmla="*/ 1665947 h 2462221"/>
              <a:gd name="connsiteX6" fmla="*/ 8164263 w 9413953"/>
              <a:gd name="connsiteY6" fmla="*/ 1009980 h 2462221"/>
              <a:gd name="connsiteX7" fmla="*/ 8778327 w 9413953"/>
              <a:gd name="connsiteY7" fmla="*/ 633148 h 2462221"/>
              <a:gd name="connsiteX8" fmla="*/ 9413953 w 9413953"/>
              <a:gd name="connsiteY8" fmla="*/ 0 h 2462221"/>
              <a:gd name="connsiteX0" fmla="*/ 0 w 9413953"/>
              <a:gd name="connsiteY0" fmla="*/ 33007 h 2462221"/>
              <a:gd name="connsiteX1" fmla="*/ 688868 w 9413953"/>
              <a:gd name="connsiteY1" fmla="*/ 92142 h 2462221"/>
              <a:gd name="connsiteX2" fmla="*/ 1269997 w 9413953"/>
              <a:gd name="connsiteY2" fmla="*/ 423796 h 2462221"/>
              <a:gd name="connsiteX3" fmla="*/ 1674721 w 9413953"/>
              <a:gd name="connsiteY3" fmla="*/ 298186 h 2462221"/>
              <a:gd name="connsiteX4" fmla="*/ 4340318 w 9413953"/>
              <a:gd name="connsiteY4" fmla="*/ 2419612 h 2462221"/>
              <a:gd name="connsiteX5" fmla="*/ 6363938 w 9413953"/>
              <a:gd name="connsiteY5" fmla="*/ 1665947 h 2462221"/>
              <a:gd name="connsiteX6" fmla="*/ 8164263 w 9413953"/>
              <a:gd name="connsiteY6" fmla="*/ 1009980 h 2462221"/>
              <a:gd name="connsiteX7" fmla="*/ 8778327 w 9413953"/>
              <a:gd name="connsiteY7" fmla="*/ 633148 h 2462221"/>
              <a:gd name="connsiteX8" fmla="*/ 9413953 w 9413953"/>
              <a:gd name="connsiteY8" fmla="*/ 0 h 2462221"/>
              <a:gd name="connsiteX0" fmla="*/ 0 w 9413953"/>
              <a:gd name="connsiteY0" fmla="*/ 33007 h 2462221"/>
              <a:gd name="connsiteX1" fmla="*/ 688868 w 9413953"/>
              <a:gd name="connsiteY1" fmla="*/ 92142 h 2462221"/>
              <a:gd name="connsiteX2" fmla="*/ 1269997 w 9413953"/>
              <a:gd name="connsiteY2" fmla="*/ 423796 h 2462221"/>
              <a:gd name="connsiteX3" fmla="*/ 1674721 w 9413953"/>
              <a:gd name="connsiteY3" fmla="*/ 298186 h 2462221"/>
              <a:gd name="connsiteX4" fmla="*/ 4340318 w 9413953"/>
              <a:gd name="connsiteY4" fmla="*/ 2419612 h 2462221"/>
              <a:gd name="connsiteX5" fmla="*/ 6363938 w 9413953"/>
              <a:gd name="connsiteY5" fmla="*/ 1665947 h 2462221"/>
              <a:gd name="connsiteX6" fmla="*/ 8164263 w 9413953"/>
              <a:gd name="connsiteY6" fmla="*/ 1009980 h 2462221"/>
              <a:gd name="connsiteX7" fmla="*/ 8778327 w 9413953"/>
              <a:gd name="connsiteY7" fmla="*/ 633148 h 2462221"/>
              <a:gd name="connsiteX8" fmla="*/ 9413953 w 9413953"/>
              <a:gd name="connsiteY8" fmla="*/ 0 h 2462221"/>
              <a:gd name="connsiteX0" fmla="*/ 0 w 8778327"/>
              <a:gd name="connsiteY0" fmla="*/ 6549 h 2435763"/>
              <a:gd name="connsiteX1" fmla="*/ 688868 w 8778327"/>
              <a:gd name="connsiteY1" fmla="*/ 65684 h 2435763"/>
              <a:gd name="connsiteX2" fmla="*/ 1269997 w 8778327"/>
              <a:gd name="connsiteY2" fmla="*/ 397338 h 2435763"/>
              <a:gd name="connsiteX3" fmla="*/ 1674721 w 8778327"/>
              <a:gd name="connsiteY3" fmla="*/ 271728 h 2435763"/>
              <a:gd name="connsiteX4" fmla="*/ 4340318 w 8778327"/>
              <a:gd name="connsiteY4" fmla="*/ 2393154 h 2435763"/>
              <a:gd name="connsiteX5" fmla="*/ 6363938 w 8778327"/>
              <a:gd name="connsiteY5" fmla="*/ 1639489 h 2435763"/>
              <a:gd name="connsiteX6" fmla="*/ 8164263 w 8778327"/>
              <a:gd name="connsiteY6" fmla="*/ 983522 h 2435763"/>
              <a:gd name="connsiteX7" fmla="*/ 8778327 w 8778327"/>
              <a:gd name="connsiteY7" fmla="*/ 606690 h 2435763"/>
              <a:gd name="connsiteX0" fmla="*/ 0 w 8164263"/>
              <a:gd name="connsiteY0" fmla="*/ 6549 h 2435763"/>
              <a:gd name="connsiteX1" fmla="*/ 688868 w 8164263"/>
              <a:gd name="connsiteY1" fmla="*/ 65684 h 2435763"/>
              <a:gd name="connsiteX2" fmla="*/ 1269997 w 8164263"/>
              <a:gd name="connsiteY2" fmla="*/ 397338 h 2435763"/>
              <a:gd name="connsiteX3" fmla="*/ 1674721 w 8164263"/>
              <a:gd name="connsiteY3" fmla="*/ 271728 h 2435763"/>
              <a:gd name="connsiteX4" fmla="*/ 4340318 w 8164263"/>
              <a:gd name="connsiteY4" fmla="*/ 2393154 h 2435763"/>
              <a:gd name="connsiteX5" fmla="*/ 6363938 w 8164263"/>
              <a:gd name="connsiteY5" fmla="*/ 1639489 h 2435763"/>
              <a:gd name="connsiteX6" fmla="*/ 8164263 w 8164263"/>
              <a:gd name="connsiteY6" fmla="*/ 983522 h 2435763"/>
              <a:gd name="connsiteX0" fmla="*/ 0 w 6363938"/>
              <a:gd name="connsiteY0" fmla="*/ 6549 h 2435763"/>
              <a:gd name="connsiteX1" fmla="*/ 688868 w 6363938"/>
              <a:gd name="connsiteY1" fmla="*/ 65684 h 2435763"/>
              <a:gd name="connsiteX2" fmla="*/ 1269997 w 6363938"/>
              <a:gd name="connsiteY2" fmla="*/ 397338 h 2435763"/>
              <a:gd name="connsiteX3" fmla="*/ 1674721 w 6363938"/>
              <a:gd name="connsiteY3" fmla="*/ 271728 h 2435763"/>
              <a:gd name="connsiteX4" fmla="*/ 4340318 w 6363938"/>
              <a:gd name="connsiteY4" fmla="*/ 2393154 h 2435763"/>
              <a:gd name="connsiteX5" fmla="*/ 6363938 w 6363938"/>
              <a:gd name="connsiteY5" fmla="*/ 1639489 h 2435763"/>
              <a:gd name="connsiteX0" fmla="*/ 0 w 4340318"/>
              <a:gd name="connsiteY0" fmla="*/ 6549 h 2393154"/>
              <a:gd name="connsiteX1" fmla="*/ 688868 w 4340318"/>
              <a:gd name="connsiteY1" fmla="*/ 65684 h 2393154"/>
              <a:gd name="connsiteX2" fmla="*/ 1269997 w 4340318"/>
              <a:gd name="connsiteY2" fmla="*/ 397338 h 2393154"/>
              <a:gd name="connsiteX3" fmla="*/ 1674721 w 4340318"/>
              <a:gd name="connsiteY3" fmla="*/ 271728 h 2393154"/>
              <a:gd name="connsiteX4" fmla="*/ 4340318 w 4340318"/>
              <a:gd name="connsiteY4" fmla="*/ 2393154 h 2393154"/>
              <a:gd name="connsiteX0" fmla="*/ 0 w 1674721"/>
              <a:gd name="connsiteY0" fmla="*/ 6549 h 401291"/>
              <a:gd name="connsiteX1" fmla="*/ 688868 w 1674721"/>
              <a:gd name="connsiteY1" fmla="*/ 65684 h 401291"/>
              <a:gd name="connsiteX2" fmla="*/ 1269997 w 1674721"/>
              <a:gd name="connsiteY2" fmla="*/ 397338 h 401291"/>
              <a:gd name="connsiteX3" fmla="*/ 1674721 w 1674721"/>
              <a:gd name="connsiteY3" fmla="*/ 271728 h 401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4721" h="401291">
                <a:moveTo>
                  <a:pt x="0" y="6549"/>
                </a:moveTo>
                <a:cubicBezTo>
                  <a:pt x="246556" y="-21364"/>
                  <a:pt x="283702" y="47890"/>
                  <a:pt x="688868" y="65684"/>
                </a:cubicBezTo>
                <a:cubicBezTo>
                  <a:pt x="879600" y="98250"/>
                  <a:pt x="1105688" y="362997"/>
                  <a:pt x="1269997" y="397338"/>
                </a:cubicBezTo>
                <a:cubicBezTo>
                  <a:pt x="1434306" y="431679"/>
                  <a:pt x="1600289" y="229858"/>
                  <a:pt x="1674721" y="271728"/>
                </a:cubicBezTo>
              </a:path>
            </a:pathLst>
          </a:custGeom>
          <a:ln w="76200" cap="rnd" cmpd="sng">
            <a:solidFill>
              <a:schemeClr val="tx2">
                <a:lumMod val="60000"/>
                <a:lumOff val="40000"/>
              </a:schemeClr>
            </a:solidFill>
            <a:round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7" name="Freeform 76"/>
          <p:cNvSpPr/>
          <p:nvPr/>
        </p:nvSpPr>
        <p:spPr>
          <a:xfrm>
            <a:off x="1906186" y="3004021"/>
            <a:ext cx="1999198" cy="1591070"/>
          </a:xfrm>
          <a:custGeom>
            <a:avLst/>
            <a:gdLst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39614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53570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53570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401515 w 9420303"/>
              <a:gd name="connsiteY8" fmla="*/ 990929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53570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666679 w 9420303"/>
              <a:gd name="connsiteY8" fmla="*/ 837405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53570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010747 w 9420303"/>
              <a:gd name="connsiteY7" fmla="*/ 1074670 h 2512215"/>
              <a:gd name="connsiteX8" fmla="*/ 8666679 w 9420303"/>
              <a:gd name="connsiteY8" fmla="*/ 837405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53570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164263 w 9420303"/>
              <a:gd name="connsiteY7" fmla="*/ 1060713 h 2512215"/>
              <a:gd name="connsiteX8" fmla="*/ 8666679 w 9420303"/>
              <a:gd name="connsiteY8" fmla="*/ 837405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53570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164263 w 9420303"/>
              <a:gd name="connsiteY7" fmla="*/ 1060713 h 2512215"/>
              <a:gd name="connsiteX8" fmla="*/ 8806239 w 9420303"/>
              <a:gd name="connsiteY8" fmla="*/ 767621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53570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164263 w 9420303"/>
              <a:gd name="connsiteY7" fmla="*/ 1060713 h 2512215"/>
              <a:gd name="connsiteX8" fmla="*/ 8778327 w 9420303"/>
              <a:gd name="connsiteY8" fmla="*/ 683881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577029 w 9420303"/>
              <a:gd name="connsiteY3" fmla="*/ 348919 h 2512215"/>
              <a:gd name="connsiteX4" fmla="*/ 453570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164263 w 9420303"/>
              <a:gd name="connsiteY7" fmla="*/ 1060713 h 2512215"/>
              <a:gd name="connsiteX8" fmla="*/ 8778327 w 9420303"/>
              <a:gd name="connsiteY8" fmla="*/ 683881 h 2512215"/>
              <a:gd name="connsiteX9" fmla="*/ 9420303 w 9420303"/>
              <a:gd name="connsiteY9" fmla="*/ 69783 h 2512215"/>
              <a:gd name="connsiteX0" fmla="*/ 0 w 9420303"/>
              <a:gd name="connsiteY0" fmla="*/ 83740 h 2512215"/>
              <a:gd name="connsiteX1" fmla="*/ 739668 w 9420303"/>
              <a:gd name="connsiteY1" fmla="*/ 0 h 2512215"/>
              <a:gd name="connsiteX2" fmla="*/ 1269997 w 9420303"/>
              <a:gd name="connsiteY2" fmla="*/ 474529 h 2512215"/>
              <a:gd name="connsiteX3" fmla="*/ 1674721 w 9420303"/>
              <a:gd name="connsiteY3" fmla="*/ 348919 h 2512215"/>
              <a:gd name="connsiteX4" fmla="*/ 4535702 w 9420303"/>
              <a:gd name="connsiteY4" fmla="*/ 2512215 h 2512215"/>
              <a:gd name="connsiteX5" fmla="*/ 6210422 w 9420303"/>
              <a:gd name="connsiteY5" fmla="*/ 1856248 h 2512215"/>
              <a:gd name="connsiteX6" fmla="*/ 7661846 w 9420303"/>
              <a:gd name="connsiteY6" fmla="*/ 1479416 h 2512215"/>
              <a:gd name="connsiteX7" fmla="*/ 8164263 w 9420303"/>
              <a:gd name="connsiteY7" fmla="*/ 1060713 h 2512215"/>
              <a:gd name="connsiteX8" fmla="*/ 8778327 w 9420303"/>
              <a:gd name="connsiteY8" fmla="*/ 683881 h 2512215"/>
              <a:gd name="connsiteX9" fmla="*/ 9420303 w 9420303"/>
              <a:gd name="connsiteY9" fmla="*/ 69783 h 2512215"/>
              <a:gd name="connsiteX0" fmla="*/ 0 w 9420303"/>
              <a:gd name="connsiteY0" fmla="*/ 83740 h 2470345"/>
              <a:gd name="connsiteX1" fmla="*/ 739668 w 9420303"/>
              <a:gd name="connsiteY1" fmla="*/ 0 h 2470345"/>
              <a:gd name="connsiteX2" fmla="*/ 1269997 w 9420303"/>
              <a:gd name="connsiteY2" fmla="*/ 474529 h 2470345"/>
              <a:gd name="connsiteX3" fmla="*/ 1674721 w 9420303"/>
              <a:gd name="connsiteY3" fmla="*/ 348919 h 2470345"/>
              <a:gd name="connsiteX4" fmla="*/ 4340318 w 9420303"/>
              <a:gd name="connsiteY4" fmla="*/ 2470345 h 2470345"/>
              <a:gd name="connsiteX5" fmla="*/ 6210422 w 9420303"/>
              <a:gd name="connsiteY5" fmla="*/ 1856248 h 2470345"/>
              <a:gd name="connsiteX6" fmla="*/ 7661846 w 9420303"/>
              <a:gd name="connsiteY6" fmla="*/ 1479416 h 2470345"/>
              <a:gd name="connsiteX7" fmla="*/ 8164263 w 9420303"/>
              <a:gd name="connsiteY7" fmla="*/ 1060713 h 2470345"/>
              <a:gd name="connsiteX8" fmla="*/ 8778327 w 9420303"/>
              <a:gd name="connsiteY8" fmla="*/ 683881 h 2470345"/>
              <a:gd name="connsiteX9" fmla="*/ 9420303 w 9420303"/>
              <a:gd name="connsiteY9" fmla="*/ 69783 h 2470345"/>
              <a:gd name="connsiteX0" fmla="*/ 0 w 9420303"/>
              <a:gd name="connsiteY0" fmla="*/ 83740 h 2495033"/>
              <a:gd name="connsiteX1" fmla="*/ 739668 w 9420303"/>
              <a:gd name="connsiteY1" fmla="*/ 0 h 2495033"/>
              <a:gd name="connsiteX2" fmla="*/ 1269997 w 9420303"/>
              <a:gd name="connsiteY2" fmla="*/ 474529 h 2495033"/>
              <a:gd name="connsiteX3" fmla="*/ 1674721 w 9420303"/>
              <a:gd name="connsiteY3" fmla="*/ 348919 h 2495033"/>
              <a:gd name="connsiteX4" fmla="*/ 4340318 w 9420303"/>
              <a:gd name="connsiteY4" fmla="*/ 2470345 h 2495033"/>
              <a:gd name="connsiteX5" fmla="*/ 7661846 w 9420303"/>
              <a:gd name="connsiteY5" fmla="*/ 1479416 h 2495033"/>
              <a:gd name="connsiteX6" fmla="*/ 8164263 w 9420303"/>
              <a:gd name="connsiteY6" fmla="*/ 1060713 h 2495033"/>
              <a:gd name="connsiteX7" fmla="*/ 8778327 w 9420303"/>
              <a:gd name="connsiteY7" fmla="*/ 683881 h 2495033"/>
              <a:gd name="connsiteX8" fmla="*/ 9420303 w 9420303"/>
              <a:gd name="connsiteY8" fmla="*/ 69783 h 2495033"/>
              <a:gd name="connsiteX0" fmla="*/ 0 w 9420303"/>
              <a:gd name="connsiteY0" fmla="*/ 83740 h 2496021"/>
              <a:gd name="connsiteX1" fmla="*/ 739668 w 9420303"/>
              <a:gd name="connsiteY1" fmla="*/ 0 h 2496021"/>
              <a:gd name="connsiteX2" fmla="*/ 1269997 w 9420303"/>
              <a:gd name="connsiteY2" fmla="*/ 474529 h 2496021"/>
              <a:gd name="connsiteX3" fmla="*/ 1674721 w 9420303"/>
              <a:gd name="connsiteY3" fmla="*/ 348919 h 2496021"/>
              <a:gd name="connsiteX4" fmla="*/ 4340318 w 9420303"/>
              <a:gd name="connsiteY4" fmla="*/ 2470345 h 2496021"/>
              <a:gd name="connsiteX5" fmla="*/ 7201298 w 9420303"/>
              <a:gd name="connsiteY5" fmla="*/ 1521286 h 2496021"/>
              <a:gd name="connsiteX6" fmla="*/ 8164263 w 9420303"/>
              <a:gd name="connsiteY6" fmla="*/ 1060713 h 2496021"/>
              <a:gd name="connsiteX7" fmla="*/ 8778327 w 9420303"/>
              <a:gd name="connsiteY7" fmla="*/ 683881 h 2496021"/>
              <a:gd name="connsiteX8" fmla="*/ 9420303 w 9420303"/>
              <a:gd name="connsiteY8" fmla="*/ 69783 h 2496021"/>
              <a:gd name="connsiteX0" fmla="*/ 0 w 9420303"/>
              <a:gd name="connsiteY0" fmla="*/ 83740 h 2503106"/>
              <a:gd name="connsiteX1" fmla="*/ 739668 w 9420303"/>
              <a:gd name="connsiteY1" fmla="*/ 0 h 2503106"/>
              <a:gd name="connsiteX2" fmla="*/ 1269997 w 9420303"/>
              <a:gd name="connsiteY2" fmla="*/ 474529 h 2503106"/>
              <a:gd name="connsiteX3" fmla="*/ 1674721 w 9420303"/>
              <a:gd name="connsiteY3" fmla="*/ 348919 h 2503106"/>
              <a:gd name="connsiteX4" fmla="*/ 4340318 w 9420303"/>
              <a:gd name="connsiteY4" fmla="*/ 2470345 h 2503106"/>
              <a:gd name="connsiteX5" fmla="*/ 7201298 w 9420303"/>
              <a:gd name="connsiteY5" fmla="*/ 1521286 h 2503106"/>
              <a:gd name="connsiteX6" fmla="*/ 8164263 w 9420303"/>
              <a:gd name="connsiteY6" fmla="*/ 1060713 h 2503106"/>
              <a:gd name="connsiteX7" fmla="*/ 8778327 w 9420303"/>
              <a:gd name="connsiteY7" fmla="*/ 683881 h 2503106"/>
              <a:gd name="connsiteX8" fmla="*/ 9420303 w 9420303"/>
              <a:gd name="connsiteY8" fmla="*/ 69783 h 2503106"/>
              <a:gd name="connsiteX0" fmla="*/ 0 w 9420303"/>
              <a:gd name="connsiteY0" fmla="*/ 83740 h 2505441"/>
              <a:gd name="connsiteX1" fmla="*/ 739668 w 9420303"/>
              <a:gd name="connsiteY1" fmla="*/ 0 h 2505441"/>
              <a:gd name="connsiteX2" fmla="*/ 1269997 w 9420303"/>
              <a:gd name="connsiteY2" fmla="*/ 474529 h 2505441"/>
              <a:gd name="connsiteX3" fmla="*/ 1674721 w 9420303"/>
              <a:gd name="connsiteY3" fmla="*/ 348919 h 2505441"/>
              <a:gd name="connsiteX4" fmla="*/ 4340318 w 9420303"/>
              <a:gd name="connsiteY4" fmla="*/ 2470345 h 2505441"/>
              <a:gd name="connsiteX5" fmla="*/ 6866354 w 9420303"/>
              <a:gd name="connsiteY5" fmla="*/ 1577113 h 2505441"/>
              <a:gd name="connsiteX6" fmla="*/ 8164263 w 9420303"/>
              <a:gd name="connsiteY6" fmla="*/ 1060713 h 2505441"/>
              <a:gd name="connsiteX7" fmla="*/ 8778327 w 9420303"/>
              <a:gd name="connsiteY7" fmla="*/ 683881 h 2505441"/>
              <a:gd name="connsiteX8" fmla="*/ 9420303 w 9420303"/>
              <a:gd name="connsiteY8" fmla="*/ 69783 h 2505441"/>
              <a:gd name="connsiteX0" fmla="*/ 0 w 9420303"/>
              <a:gd name="connsiteY0" fmla="*/ 83740 h 2505441"/>
              <a:gd name="connsiteX1" fmla="*/ 739668 w 9420303"/>
              <a:gd name="connsiteY1" fmla="*/ 0 h 2505441"/>
              <a:gd name="connsiteX2" fmla="*/ 1269997 w 9420303"/>
              <a:gd name="connsiteY2" fmla="*/ 474529 h 2505441"/>
              <a:gd name="connsiteX3" fmla="*/ 1674721 w 9420303"/>
              <a:gd name="connsiteY3" fmla="*/ 348919 h 2505441"/>
              <a:gd name="connsiteX4" fmla="*/ 4340318 w 9420303"/>
              <a:gd name="connsiteY4" fmla="*/ 2470345 h 2505441"/>
              <a:gd name="connsiteX5" fmla="*/ 6866354 w 9420303"/>
              <a:gd name="connsiteY5" fmla="*/ 1577113 h 2505441"/>
              <a:gd name="connsiteX6" fmla="*/ 8164263 w 9420303"/>
              <a:gd name="connsiteY6" fmla="*/ 1060713 h 2505441"/>
              <a:gd name="connsiteX7" fmla="*/ 8778327 w 9420303"/>
              <a:gd name="connsiteY7" fmla="*/ 683881 h 2505441"/>
              <a:gd name="connsiteX8" fmla="*/ 9420303 w 9420303"/>
              <a:gd name="connsiteY8" fmla="*/ 69783 h 2505441"/>
              <a:gd name="connsiteX0" fmla="*/ 0 w 9420303"/>
              <a:gd name="connsiteY0" fmla="*/ 83740 h 2512954"/>
              <a:gd name="connsiteX1" fmla="*/ 739668 w 9420303"/>
              <a:gd name="connsiteY1" fmla="*/ 0 h 2512954"/>
              <a:gd name="connsiteX2" fmla="*/ 1269997 w 9420303"/>
              <a:gd name="connsiteY2" fmla="*/ 474529 h 2512954"/>
              <a:gd name="connsiteX3" fmla="*/ 1674721 w 9420303"/>
              <a:gd name="connsiteY3" fmla="*/ 348919 h 2512954"/>
              <a:gd name="connsiteX4" fmla="*/ 4340318 w 9420303"/>
              <a:gd name="connsiteY4" fmla="*/ 2470345 h 2512954"/>
              <a:gd name="connsiteX5" fmla="*/ 6363938 w 9420303"/>
              <a:gd name="connsiteY5" fmla="*/ 1716680 h 2512954"/>
              <a:gd name="connsiteX6" fmla="*/ 8164263 w 9420303"/>
              <a:gd name="connsiteY6" fmla="*/ 1060713 h 2512954"/>
              <a:gd name="connsiteX7" fmla="*/ 8778327 w 9420303"/>
              <a:gd name="connsiteY7" fmla="*/ 683881 h 2512954"/>
              <a:gd name="connsiteX8" fmla="*/ 9420303 w 9420303"/>
              <a:gd name="connsiteY8" fmla="*/ 69783 h 2512954"/>
              <a:gd name="connsiteX0" fmla="*/ 0 w 9426653"/>
              <a:gd name="connsiteY0" fmla="*/ 83740 h 2512954"/>
              <a:gd name="connsiteX1" fmla="*/ 739668 w 9426653"/>
              <a:gd name="connsiteY1" fmla="*/ 0 h 2512954"/>
              <a:gd name="connsiteX2" fmla="*/ 1269997 w 9426653"/>
              <a:gd name="connsiteY2" fmla="*/ 474529 h 2512954"/>
              <a:gd name="connsiteX3" fmla="*/ 1674721 w 9426653"/>
              <a:gd name="connsiteY3" fmla="*/ 348919 h 2512954"/>
              <a:gd name="connsiteX4" fmla="*/ 4340318 w 9426653"/>
              <a:gd name="connsiteY4" fmla="*/ 2470345 h 2512954"/>
              <a:gd name="connsiteX5" fmla="*/ 6363938 w 9426653"/>
              <a:gd name="connsiteY5" fmla="*/ 1716680 h 2512954"/>
              <a:gd name="connsiteX6" fmla="*/ 8164263 w 9426653"/>
              <a:gd name="connsiteY6" fmla="*/ 1060713 h 2512954"/>
              <a:gd name="connsiteX7" fmla="*/ 8778327 w 9426653"/>
              <a:gd name="connsiteY7" fmla="*/ 683881 h 2512954"/>
              <a:gd name="connsiteX8" fmla="*/ 9426653 w 9426653"/>
              <a:gd name="connsiteY8" fmla="*/ 53908 h 2512954"/>
              <a:gd name="connsiteX0" fmla="*/ 0 w 9413953"/>
              <a:gd name="connsiteY0" fmla="*/ 83740 h 2512954"/>
              <a:gd name="connsiteX1" fmla="*/ 739668 w 9413953"/>
              <a:gd name="connsiteY1" fmla="*/ 0 h 2512954"/>
              <a:gd name="connsiteX2" fmla="*/ 1269997 w 9413953"/>
              <a:gd name="connsiteY2" fmla="*/ 474529 h 2512954"/>
              <a:gd name="connsiteX3" fmla="*/ 1674721 w 9413953"/>
              <a:gd name="connsiteY3" fmla="*/ 348919 h 2512954"/>
              <a:gd name="connsiteX4" fmla="*/ 4340318 w 9413953"/>
              <a:gd name="connsiteY4" fmla="*/ 2470345 h 2512954"/>
              <a:gd name="connsiteX5" fmla="*/ 6363938 w 9413953"/>
              <a:gd name="connsiteY5" fmla="*/ 1716680 h 2512954"/>
              <a:gd name="connsiteX6" fmla="*/ 8164263 w 9413953"/>
              <a:gd name="connsiteY6" fmla="*/ 1060713 h 2512954"/>
              <a:gd name="connsiteX7" fmla="*/ 8778327 w 9413953"/>
              <a:gd name="connsiteY7" fmla="*/ 683881 h 2512954"/>
              <a:gd name="connsiteX8" fmla="*/ 9413953 w 9413953"/>
              <a:gd name="connsiteY8" fmla="*/ 50733 h 2512954"/>
              <a:gd name="connsiteX0" fmla="*/ 0 w 9413953"/>
              <a:gd name="connsiteY0" fmla="*/ 83740 h 2512954"/>
              <a:gd name="connsiteX1" fmla="*/ 739668 w 9413953"/>
              <a:gd name="connsiteY1" fmla="*/ 0 h 2512954"/>
              <a:gd name="connsiteX2" fmla="*/ 1269997 w 9413953"/>
              <a:gd name="connsiteY2" fmla="*/ 474529 h 2512954"/>
              <a:gd name="connsiteX3" fmla="*/ 1674721 w 9413953"/>
              <a:gd name="connsiteY3" fmla="*/ 348919 h 2512954"/>
              <a:gd name="connsiteX4" fmla="*/ 4340318 w 9413953"/>
              <a:gd name="connsiteY4" fmla="*/ 2470345 h 2512954"/>
              <a:gd name="connsiteX5" fmla="*/ 6363938 w 9413953"/>
              <a:gd name="connsiteY5" fmla="*/ 1716680 h 2512954"/>
              <a:gd name="connsiteX6" fmla="*/ 8164263 w 9413953"/>
              <a:gd name="connsiteY6" fmla="*/ 1060713 h 2512954"/>
              <a:gd name="connsiteX7" fmla="*/ 8778327 w 9413953"/>
              <a:gd name="connsiteY7" fmla="*/ 683881 h 2512954"/>
              <a:gd name="connsiteX8" fmla="*/ 9413953 w 9413953"/>
              <a:gd name="connsiteY8" fmla="*/ 50733 h 2512954"/>
              <a:gd name="connsiteX0" fmla="*/ 0 w 9413953"/>
              <a:gd name="connsiteY0" fmla="*/ 33007 h 2462221"/>
              <a:gd name="connsiteX1" fmla="*/ 717443 w 9413953"/>
              <a:gd name="connsiteY1" fmla="*/ 73092 h 2462221"/>
              <a:gd name="connsiteX2" fmla="*/ 1269997 w 9413953"/>
              <a:gd name="connsiteY2" fmla="*/ 423796 h 2462221"/>
              <a:gd name="connsiteX3" fmla="*/ 1674721 w 9413953"/>
              <a:gd name="connsiteY3" fmla="*/ 298186 h 2462221"/>
              <a:gd name="connsiteX4" fmla="*/ 4340318 w 9413953"/>
              <a:gd name="connsiteY4" fmla="*/ 2419612 h 2462221"/>
              <a:gd name="connsiteX5" fmla="*/ 6363938 w 9413953"/>
              <a:gd name="connsiteY5" fmla="*/ 1665947 h 2462221"/>
              <a:gd name="connsiteX6" fmla="*/ 8164263 w 9413953"/>
              <a:gd name="connsiteY6" fmla="*/ 1009980 h 2462221"/>
              <a:gd name="connsiteX7" fmla="*/ 8778327 w 9413953"/>
              <a:gd name="connsiteY7" fmla="*/ 633148 h 2462221"/>
              <a:gd name="connsiteX8" fmla="*/ 9413953 w 9413953"/>
              <a:gd name="connsiteY8" fmla="*/ 0 h 2462221"/>
              <a:gd name="connsiteX0" fmla="*/ 0 w 9413953"/>
              <a:gd name="connsiteY0" fmla="*/ 33007 h 2462221"/>
              <a:gd name="connsiteX1" fmla="*/ 698393 w 9413953"/>
              <a:gd name="connsiteY1" fmla="*/ 47692 h 2462221"/>
              <a:gd name="connsiteX2" fmla="*/ 1269997 w 9413953"/>
              <a:gd name="connsiteY2" fmla="*/ 423796 h 2462221"/>
              <a:gd name="connsiteX3" fmla="*/ 1674721 w 9413953"/>
              <a:gd name="connsiteY3" fmla="*/ 298186 h 2462221"/>
              <a:gd name="connsiteX4" fmla="*/ 4340318 w 9413953"/>
              <a:gd name="connsiteY4" fmla="*/ 2419612 h 2462221"/>
              <a:gd name="connsiteX5" fmla="*/ 6363938 w 9413953"/>
              <a:gd name="connsiteY5" fmla="*/ 1665947 h 2462221"/>
              <a:gd name="connsiteX6" fmla="*/ 8164263 w 9413953"/>
              <a:gd name="connsiteY6" fmla="*/ 1009980 h 2462221"/>
              <a:gd name="connsiteX7" fmla="*/ 8778327 w 9413953"/>
              <a:gd name="connsiteY7" fmla="*/ 633148 h 2462221"/>
              <a:gd name="connsiteX8" fmla="*/ 9413953 w 9413953"/>
              <a:gd name="connsiteY8" fmla="*/ 0 h 2462221"/>
              <a:gd name="connsiteX0" fmla="*/ 0 w 9413953"/>
              <a:gd name="connsiteY0" fmla="*/ 33007 h 2462221"/>
              <a:gd name="connsiteX1" fmla="*/ 688868 w 9413953"/>
              <a:gd name="connsiteY1" fmla="*/ 92142 h 2462221"/>
              <a:gd name="connsiteX2" fmla="*/ 1269997 w 9413953"/>
              <a:gd name="connsiteY2" fmla="*/ 423796 h 2462221"/>
              <a:gd name="connsiteX3" fmla="*/ 1674721 w 9413953"/>
              <a:gd name="connsiteY3" fmla="*/ 298186 h 2462221"/>
              <a:gd name="connsiteX4" fmla="*/ 4340318 w 9413953"/>
              <a:gd name="connsiteY4" fmla="*/ 2419612 h 2462221"/>
              <a:gd name="connsiteX5" fmla="*/ 6363938 w 9413953"/>
              <a:gd name="connsiteY5" fmla="*/ 1665947 h 2462221"/>
              <a:gd name="connsiteX6" fmla="*/ 8164263 w 9413953"/>
              <a:gd name="connsiteY6" fmla="*/ 1009980 h 2462221"/>
              <a:gd name="connsiteX7" fmla="*/ 8778327 w 9413953"/>
              <a:gd name="connsiteY7" fmla="*/ 633148 h 2462221"/>
              <a:gd name="connsiteX8" fmla="*/ 9413953 w 9413953"/>
              <a:gd name="connsiteY8" fmla="*/ 0 h 2462221"/>
              <a:gd name="connsiteX0" fmla="*/ 0 w 9413953"/>
              <a:gd name="connsiteY0" fmla="*/ 33007 h 2462221"/>
              <a:gd name="connsiteX1" fmla="*/ 688868 w 9413953"/>
              <a:gd name="connsiteY1" fmla="*/ 92142 h 2462221"/>
              <a:gd name="connsiteX2" fmla="*/ 1269997 w 9413953"/>
              <a:gd name="connsiteY2" fmla="*/ 423796 h 2462221"/>
              <a:gd name="connsiteX3" fmla="*/ 1674721 w 9413953"/>
              <a:gd name="connsiteY3" fmla="*/ 298186 h 2462221"/>
              <a:gd name="connsiteX4" fmla="*/ 4340318 w 9413953"/>
              <a:gd name="connsiteY4" fmla="*/ 2419612 h 2462221"/>
              <a:gd name="connsiteX5" fmla="*/ 6363938 w 9413953"/>
              <a:gd name="connsiteY5" fmla="*/ 1665947 h 2462221"/>
              <a:gd name="connsiteX6" fmla="*/ 8164263 w 9413953"/>
              <a:gd name="connsiteY6" fmla="*/ 1009980 h 2462221"/>
              <a:gd name="connsiteX7" fmla="*/ 8778327 w 9413953"/>
              <a:gd name="connsiteY7" fmla="*/ 633148 h 2462221"/>
              <a:gd name="connsiteX8" fmla="*/ 9413953 w 9413953"/>
              <a:gd name="connsiteY8" fmla="*/ 0 h 2462221"/>
              <a:gd name="connsiteX0" fmla="*/ 0 w 8778327"/>
              <a:gd name="connsiteY0" fmla="*/ 6549 h 2435763"/>
              <a:gd name="connsiteX1" fmla="*/ 688868 w 8778327"/>
              <a:gd name="connsiteY1" fmla="*/ 65684 h 2435763"/>
              <a:gd name="connsiteX2" fmla="*/ 1269997 w 8778327"/>
              <a:gd name="connsiteY2" fmla="*/ 397338 h 2435763"/>
              <a:gd name="connsiteX3" fmla="*/ 1674721 w 8778327"/>
              <a:gd name="connsiteY3" fmla="*/ 271728 h 2435763"/>
              <a:gd name="connsiteX4" fmla="*/ 4340318 w 8778327"/>
              <a:gd name="connsiteY4" fmla="*/ 2393154 h 2435763"/>
              <a:gd name="connsiteX5" fmla="*/ 6363938 w 8778327"/>
              <a:gd name="connsiteY5" fmla="*/ 1639489 h 2435763"/>
              <a:gd name="connsiteX6" fmla="*/ 8164263 w 8778327"/>
              <a:gd name="connsiteY6" fmla="*/ 983522 h 2435763"/>
              <a:gd name="connsiteX7" fmla="*/ 8778327 w 8778327"/>
              <a:gd name="connsiteY7" fmla="*/ 606690 h 2435763"/>
              <a:gd name="connsiteX0" fmla="*/ 0 w 8164263"/>
              <a:gd name="connsiteY0" fmla="*/ 6549 h 2435763"/>
              <a:gd name="connsiteX1" fmla="*/ 688868 w 8164263"/>
              <a:gd name="connsiteY1" fmla="*/ 65684 h 2435763"/>
              <a:gd name="connsiteX2" fmla="*/ 1269997 w 8164263"/>
              <a:gd name="connsiteY2" fmla="*/ 397338 h 2435763"/>
              <a:gd name="connsiteX3" fmla="*/ 1674721 w 8164263"/>
              <a:gd name="connsiteY3" fmla="*/ 271728 h 2435763"/>
              <a:gd name="connsiteX4" fmla="*/ 4340318 w 8164263"/>
              <a:gd name="connsiteY4" fmla="*/ 2393154 h 2435763"/>
              <a:gd name="connsiteX5" fmla="*/ 6363938 w 8164263"/>
              <a:gd name="connsiteY5" fmla="*/ 1639489 h 2435763"/>
              <a:gd name="connsiteX6" fmla="*/ 8164263 w 8164263"/>
              <a:gd name="connsiteY6" fmla="*/ 983522 h 2435763"/>
              <a:gd name="connsiteX0" fmla="*/ 0 w 6363938"/>
              <a:gd name="connsiteY0" fmla="*/ 6549 h 2435763"/>
              <a:gd name="connsiteX1" fmla="*/ 688868 w 6363938"/>
              <a:gd name="connsiteY1" fmla="*/ 65684 h 2435763"/>
              <a:gd name="connsiteX2" fmla="*/ 1269997 w 6363938"/>
              <a:gd name="connsiteY2" fmla="*/ 397338 h 2435763"/>
              <a:gd name="connsiteX3" fmla="*/ 1674721 w 6363938"/>
              <a:gd name="connsiteY3" fmla="*/ 271728 h 2435763"/>
              <a:gd name="connsiteX4" fmla="*/ 4340318 w 6363938"/>
              <a:gd name="connsiteY4" fmla="*/ 2393154 h 2435763"/>
              <a:gd name="connsiteX5" fmla="*/ 6363938 w 6363938"/>
              <a:gd name="connsiteY5" fmla="*/ 1639489 h 2435763"/>
              <a:gd name="connsiteX0" fmla="*/ 0 w 4340318"/>
              <a:gd name="connsiteY0" fmla="*/ 6549 h 2393154"/>
              <a:gd name="connsiteX1" fmla="*/ 688868 w 4340318"/>
              <a:gd name="connsiteY1" fmla="*/ 65684 h 2393154"/>
              <a:gd name="connsiteX2" fmla="*/ 1269997 w 4340318"/>
              <a:gd name="connsiteY2" fmla="*/ 397338 h 2393154"/>
              <a:gd name="connsiteX3" fmla="*/ 1674721 w 4340318"/>
              <a:gd name="connsiteY3" fmla="*/ 271728 h 2393154"/>
              <a:gd name="connsiteX4" fmla="*/ 4340318 w 4340318"/>
              <a:gd name="connsiteY4" fmla="*/ 2393154 h 2393154"/>
              <a:gd name="connsiteX0" fmla="*/ 0 w 3651450"/>
              <a:gd name="connsiteY0" fmla="*/ 0 h 2327470"/>
              <a:gd name="connsiteX1" fmla="*/ 581129 w 3651450"/>
              <a:gd name="connsiteY1" fmla="*/ 331654 h 2327470"/>
              <a:gd name="connsiteX2" fmla="*/ 985853 w 3651450"/>
              <a:gd name="connsiteY2" fmla="*/ 206044 h 2327470"/>
              <a:gd name="connsiteX3" fmla="*/ 3651450 w 3651450"/>
              <a:gd name="connsiteY3" fmla="*/ 2327470 h 2327470"/>
              <a:gd name="connsiteX0" fmla="*/ 0 w 3070321"/>
              <a:gd name="connsiteY0" fmla="*/ 131357 h 2127173"/>
              <a:gd name="connsiteX1" fmla="*/ 404724 w 3070321"/>
              <a:gd name="connsiteY1" fmla="*/ 5747 h 2127173"/>
              <a:gd name="connsiteX2" fmla="*/ 3070321 w 3070321"/>
              <a:gd name="connsiteY2" fmla="*/ 2127173 h 2127173"/>
              <a:gd name="connsiteX0" fmla="*/ 0 w 2665597"/>
              <a:gd name="connsiteY0" fmla="*/ 0 h 2121426"/>
              <a:gd name="connsiteX1" fmla="*/ 2665597 w 2665597"/>
              <a:gd name="connsiteY1" fmla="*/ 2121426 h 2121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65597" h="2121426">
                <a:moveTo>
                  <a:pt x="0" y="0"/>
                </a:moveTo>
                <a:cubicBezTo>
                  <a:pt x="1356971" y="426616"/>
                  <a:pt x="1725893" y="1944640"/>
                  <a:pt x="2665597" y="2121426"/>
                </a:cubicBezTo>
              </a:path>
            </a:pathLst>
          </a:custGeom>
          <a:ln w="76200" cap="rnd" cmpd="sng">
            <a:solidFill>
              <a:schemeClr val="tx2">
                <a:lumMod val="60000"/>
                <a:lumOff val="40000"/>
              </a:schemeClr>
            </a:solidFill>
            <a:round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pSp>
        <p:nvGrpSpPr>
          <p:cNvPr id="81" name="Group 80"/>
          <p:cNvGrpSpPr/>
          <p:nvPr/>
        </p:nvGrpSpPr>
        <p:grpSpPr>
          <a:xfrm>
            <a:off x="3905385" y="2780381"/>
            <a:ext cx="4721982" cy="1846666"/>
            <a:chOff x="5205591" y="3773324"/>
            <a:chExt cx="6295977" cy="2462221"/>
          </a:xfrm>
        </p:grpSpPr>
        <p:sp>
          <p:nvSpPr>
            <p:cNvPr id="82" name="TextBox 81"/>
            <p:cNvSpPr txBox="1"/>
            <p:nvPr/>
          </p:nvSpPr>
          <p:spPr>
            <a:xfrm>
              <a:off x="9706205" y="4441677"/>
              <a:ext cx="1795363" cy="646331"/>
            </a:xfrm>
            <a:prstGeom prst="rect">
              <a:avLst/>
            </a:prstGeom>
            <a:solidFill>
              <a:srgbClr val="28AAE3"/>
            </a:solidFill>
            <a:ln>
              <a:noFill/>
            </a:ln>
            <a:effectLst/>
          </p:spPr>
          <p:txBody>
            <a:bodyPr vert="horz" wrap="none" lIns="0" tIns="68580" rIns="0" bIns="68580" rtlCol="0" anchor="ctr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350" b="1" cap="all" dirty="0">
                  <a:solidFill>
                    <a:schemeClr val="bg1"/>
                  </a:solidFill>
                </a:rPr>
                <a:t>Traditional</a:t>
              </a:r>
              <a:r>
                <a:rPr lang="en-US" sz="1350" cap="all" dirty="0">
                  <a:solidFill>
                    <a:schemeClr val="bg1"/>
                  </a:solidFill>
                </a:rPr>
                <a:t> </a:t>
              </a:r>
            </a:p>
            <a:p>
              <a:pPr>
                <a:lnSpc>
                  <a:spcPct val="100000"/>
                </a:lnSpc>
              </a:pPr>
              <a:r>
                <a:rPr lang="en-US" sz="900" cap="all" dirty="0">
                  <a:solidFill>
                    <a:schemeClr val="bg1"/>
                  </a:solidFill>
                </a:rPr>
                <a:t>Surgery experience</a:t>
              </a:r>
            </a:p>
          </p:txBody>
        </p:sp>
        <p:sp>
          <p:nvSpPr>
            <p:cNvPr id="83" name="Freeform 82"/>
            <p:cNvSpPr/>
            <p:nvPr/>
          </p:nvSpPr>
          <p:spPr>
            <a:xfrm>
              <a:off x="5205591" y="3773324"/>
              <a:ext cx="5073635" cy="2462221"/>
            </a:xfrm>
            <a:custGeom>
              <a:avLst/>
              <a:gdLst>
                <a:gd name="connsiteX0" fmla="*/ 0 w 9420303"/>
                <a:gd name="connsiteY0" fmla="*/ 83740 h 2512215"/>
                <a:gd name="connsiteX1" fmla="*/ 739668 w 9420303"/>
                <a:gd name="connsiteY1" fmla="*/ 0 h 2512215"/>
                <a:gd name="connsiteX2" fmla="*/ 1269997 w 9420303"/>
                <a:gd name="connsiteY2" fmla="*/ 474529 h 2512215"/>
                <a:gd name="connsiteX3" fmla="*/ 1577029 w 9420303"/>
                <a:gd name="connsiteY3" fmla="*/ 348919 h 2512215"/>
                <a:gd name="connsiteX4" fmla="*/ 4396142 w 9420303"/>
                <a:gd name="connsiteY4" fmla="*/ 2512215 h 2512215"/>
                <a:gd name="connsiteX5" fmla="*/ 6210422 w 9420303"/>
                <a:gd name="connsiteY5" fmla="*/ 1856248 h 2512215"/>
                <a:gd name="connsiteX6" fmla="*/ 7661846 w 9420303"/>
                <a:gd name="connsiteY6" fmla="*/ 1479416 h 2512215"/>
                <a:gd name="connsiteX7" fmla="*/ 8010747 w 9420303"/>
                <a:gd name="connsiteY7" fmla="*/ 1074670 h 2512215"/>
                <a:gd name="connsiteX8" fmla="*/ 8401515 w 9420303"/>
                <a:gd name="connsiteY8" fmla="*/ 990929 h 2512215"/>
                <a:gd name="connsiteX9" fmla="*/ 9420303 w 9420303"/>
                <a:gd name="connsiteY9" fmla="*/ 69783 h 2512215"/>
                <a:gd name="connsiteX0" fmla="*/ 0 w 9420303"/>
                <a:gd name="connsiteY0" fmla="*/ 83740 h 2512215"/>
                <a:gd name="connsiteX1" fmla="*/ 739668 w 9420303"/>
                <a:gd name="connsiteY1" fmla="*/ 0 h 2512215"/>
                <a:gd name="connsiteX2" fmla="*/ 1269997 w 9420303"/>
                <a:gd name="connsiteY2" fmla="*/ 474529 h 2512215"/>
                <a:gd name="connsiteX3" fmla="*/ 1577029 w 9420303"/>
                <a:gd name="connsiteY3" fmla="*/ 348919 h 2512215"/>
                <a:gd name="connsiteX4" fmla="*/ 4396142 w 9420303"/>
                <a:gd name="connsiteY4" fmla="*/ 2512215 h 2512215"/>
                <a:gd name="connsiteX5" fmla="*/ 6210422 w 9420303"/>
                <a:gd name="connsiteY5" fmla="*/ 1856248 h 2512215"/>
                <a:gd name="connsiteX6" fmla="*/ 7661846 w 9420303"/>
                <a:gd name="connsiteY6" fmla="*/ 1479416 h 2512215"/>
                <a:gd name="connsiteX7" fmla="*/ 8010747 w 9420303"/>
                <a:gd name="connsiteY7" fmla="*/ 1074670 h 2512215"/>
                <a:gd name="connsiteX8" fmla="*/ 8401515 w 9420303"/>
                <a:gd name="connsiteY8" fmla="*/ 990929 h 2512215"/>
                <a:gd name="connsiteX9" fmla="*/ 9420303 w 9420303"/>
                <a:gd name="connsiteY9" fmla="*/ 69783 h 2512215"/>
                <a:gd name="connsiteX0" fmla="*/ 0 w 9420303"/>
                <a:gd name="connsiteY0" fmla="*/ 83740 h 2512215"/>
                <a:gd name="connsiteX1" fmla="*/ 739668 w 9420303"/>
                <a:gd name="connsiteY1" fmla="*/ 0 h 2512215"/>
                <a:gd name="connsiteX2" fmla="*/ 1269997 w 9420303"/>
                <a:gd name="connsiteY2" fmla="*/ 474529 h 2512215"/>
                <a:gd name="connsiteX3" fmla="*/ 1577029 w 9420303"/>
                <a:gd name="connsiteY3" fmla="*/ 348919 h 2512215"/>
                <a:gd name="connsiteX4" fmla="*/ 4396142 w 9420303"/>
                <a:gd name="connsiteY4" fmla="*/ 2512215 h 2512215"/>
                <a:gd name="connsiteX5" fmla="*/ 6210422 w 9420303"/>
                <a:gd name="connsiteY5" fmla="*/ 1856248 h 2512215"/>
                <a:gd name="connsiteX6" fmla="*/ 7661846 w 9420303"/>
                <a:gd name="connsiteY6" fmla="*/ 1479416 h 2512215"/>
                <a:gd name="connsiteX7" fmla="*/ 8010747 w 9420303"/>
                <a:gd name="connsiteY7" fmla="*/ 1074670 h 2512215"/>
                <a:gd name="connsiteX8" fmla="*/ 8401515 w 9420303"/>
                <a:gd name="connsiteY8" fmla="*/ 990929 h 2512215"/>
                <a:gd name="connsiteX9" fmla="*/ 9420303 w 9420303"/>
                <a:gd name="connsiteY9" fmla="*/ 69783 h 2512215"/>
                <a:gd name="connsiteX0" fmla="*/ 0 w 9420303"/>
                <a:gd name="connsiteY0" fmla="*/ 83740 h 2512215"/>
                <a:gd name="connsiteX1" fmla="*/ 739668 w 9420303"/>
                <a:gd name="connsiteY1" fmla="*/ 0 h 2512215"/>
                <a:gd name="connsiteX2" fmla="*/ 1269997 w 9420303"/>
                <a:gd name="connsiteY2" fmla="*/ 474529 h 2512215"/>
                <a:gd name="connsiteX3" fmla="*/ 1577029 w 9420303"/>
                <a:gd name="connsiteY3" fmla="*/ 348919 h 2512215"/>
                <a:gd name="connsiteX4" fmla="*/ 4396142 w 9420303"/>
                <a:gd name="connsiteY4" fmla="*/ 2512215 h 2512215"/>
                <a:gd name="connsiteX5" fmla="*/ 6210422 w 9420303"/>
                <a:gd name="connsiteY5" fmla="*/ 1856248 h 2512215"/>
                <a:gd name="connsiteX6" fmla="*/ 7661846 w 9420303"/>
                <a:gd name="connsiteY6" fmla="*/ 1479416 h 2512215"/>
                <a:gd name="connsiteX7" fmla="*/ 8010747 w 9420303"/>
                <a:gd name="connsiteY7" fmla="*/ 1074670 h 2512215"/>
                <a:gd name="connsiteX8" fmla="*/ 8401515 w 9420303"/>
                <a:gd name="connsiteY8" fmla="*/ 990929 h 2512215"/>
                <a:gd name="connsiteX9" fmla="*/ 9420303 w 9420303"/>
                <a:gd name="connsiteY9" fmla="*/ 69783 h 2512215"/>
                <a:gd name="connsiteX0" fmla="*/ 0 w 9420303"/>
                <a:gd name="connsiteY0" fmla="*/ 83740 h 2512215"/>
                <a:gd name="connsiteX1" fmla="*/ 739668 w 9420303"/>
                <a:gd name="connsiteY1" fmla="*/ 0 h 2512215"/>
                <a:gd name="connsiteX2" fmla="*/ 1269997 w 9420303"/>
                <a:gd name="connsiteY2" fmla="*/ 474529 h 2512215"/>
                <a:gd name="connsiteX3" fmla="*/ 1577029 w 9420303"/>
                <a:gd name="connsiteY3" fmla="*/ 348919 h 2512215"/>
                <a:gd name="connsiteX4" fmla="*/ 4396142 w 9420303"/>
                <a:gd name="connsiteY4" fmla="*/ 2512215 h 2512215"/>
                <a:gd name="connsiteX5" fmla="*/ 6210422 w 9420303"/>
                <a:gd name="connsiteY5" fmla="*/ 1856248 h 2512215"/>
                <a:gd name="connsiteX6" fmla="*/ 7661846 w 9420303"/>
                <a:gd name="connsiteY6" fmla="*/ 1479416 h 2512215"/>
                <a:gd name="connsiteX7" fmla="*/ 8010747 w 9420303"/>
                <a:gd name="connsiteY7" fmla="*/ 1074670 h 2512215"/>
                <a:gd name="connsiteX8" fmla="*/ 8401515 w 9420303"/>
                <a:gd name="connsiteY8" fmla="*/ 990929 h 2512215"/>
                <a:gd name="connsiteX9" fmla="*/ 9420303 w 9420303"/>
                <a:gd name="connsiteY9" fmla="*/ 69783 h 2512215"/>
                <a:gd name="connsiteX0" fmla="*/ 0 w 9420303"/>
                <a:gd name="connsiteY0" fmla="*/ 83740 h 2512215"/>
                <a:gd name="connsiteX1" fmla="*/ 739668 w 9420303"/>
                <a:gd name="connsiteY1" fmla="*/ 0 h 2512215"/>
                <a:gd name="connsiteX2" fmla="*/ 1269997 w 9420303"/>
                <a:gd name="connsiteY2" fmla="*/ 474529 h 2512215"/>
                <a:gd name="connsiteX3" fmla="*/ 1577029 w 9420303"/>
                <a:gd name="connsiteY3" fmla="*/ 348919 h 2512215"/>
                <a:gd name="connsiteX4" fmla="*/ 4396142 w 9420303"/>
                <a:gd name="connsiteY4" fmla="*/ 2512215 h 2512215"/>
                <a:gd name="connsiteX5" fmla="*/ 6210422 w 9420303"/>
                <a:gd name="connsiteY5" fmla="*/ 1856248 h 2512215"/>
                <a:gd name="connsiteX6" fmla="*/ 7661846 w 9420303"/>
                <a:gd name="connsiteY6" fmla="*/ 1479416 h 2512215"/>
                <a:gd name="connsiteX7" fmla="*/ 8010747 w 9420303"/>
                <a:gd name="connsiteY7" fmla="*/ 1074670 h 2512215"/>
                <a:gd name="connsiteX8" fmla="*/ 8401515 w 9420303"/>
                <a:gd name="connsiteY8" fmla="*/ 990929 h 2512215"/>
                <a:gd name="connsiteX9" fmla="*/ 9420303 w 9420303"/>
                <a:gd name="connsiteY9" fmla="*/ 69783 h 2512215"/>
                <a:gd name="connsiteX0" fmla="*/ 0 w 9420303"/>
                <a:gd name="connsiteY0" fmla="*/ 83740 h 2512215"/>
                <a:gd name="connsiteX1" fmla="*/ 739668 w 9420303"/>
                <a:gd name="connsiteY1" fmla="*/ 0 h 2512215"/>
                <a:gd name="connsiteX2" fmla="*/ 1269997 w 9420303"/>
                <a:gd name="connsiteY2" fmla="*/ 474529 h 2512215"/>
                <a:gd name="connsiteX3" fmla="*/ 1577029 w 9420303"/>
                <a:gd name="connsiteY3" fmla="*/ 348919 h 2512215"/>
                <a:gd name="connsiteX4" fmla="*/ 4396142 w 9420303"/>
                <a:gd name="connsiteY4" fmla="*/ 2512215 h 2512215"/>
                <a:gd name="connsiteX5" fmla="*/ 6210422 w 9420303"/>
                <a:gd name="connsiteY5" fmla="*/ 1856248 h 2512215"/>
                <a:gd name="connsiteX6" fmla="*/ 7661846 w 9420303"/>
                <a:gd name="connsiteY6" fmla="*/ 1479416 h 2512215"/>
                <a:gd name="connsiteX7" fmla="*/ 8010747 w 9420303"/>
                <a:gd name="connsiteY7" fmla="*/ 1074670 h 2512215"/>
                <a:gd name="connsiteX8" fmla="*/ 8401515 w 9420303"/>
                <a:gd name="connsiteY8" fmla="*/ 990929 h 2512215"/>
                <a:gd name="connsiteX9" fmla="*/ 9420303 w 9420303"/>
                <a:gd name="connsiteY9" fmla="*/ 69783 h 2512215"/>
                <a:gd name="connsiteX0" fmla="*/ 0 w 9420303"/>
                <a:gd name="connsiteY0" fmla="*/ 83740 h 2512215"/>
                <a:gd name="connsiteX1" fmla="*/ 739668 w 9420303"/>
                <a:gd name="connsiteY1" fmla="*/ 0 h 2512215"/>
                <a:gd name="connsiteX2" fmla="*/ 1269997 w 9420303"/>
                <a:gd name="connsiteY2" fmla="*/ 474529 h 2512215"/>
                <a:gd name="connsiteX3" fmla="*/ 1577029 w 9420303"/>
                <a:gd name="connsiteY3" fmla="*/ 348919 h 2512215"/>
                <a:gd name="connsiteX4" fmla="*/ 4396142 w 9420303"/>
                <a:gd name="connsiteY4" fmla="*/ 2512215 h 2512215"/>
                <a:gd name="connsiteX5" fmla="*/ 6210422 w 9420303"/>
                <a:gd name="connsiteY5" fmla="*/ 1856248 h 2512215"/>
                <a:gd name="connsiteX6" fmla="*/ 7661846 w 9420303"/>
                <a:gd name="connsiteY6" fmla="*/ 1479416 h 2512215"/>
                <a:gd name="connsiteX7" fmla="*/ 8010747 w 9420303"/>
                <a:gd name="connsiteY7" fmla="*/ 1074670 h 2512215"/>
                <a:gd name="connsiteX8" fmla="*/ 8401515 w 9420303"/>
                <a:gd name="connsiteY8" fmla="*/ 990929 h 2512215"/>
                <a:gd name="connsiteX9" fmla="*/ 9420303 w 9420303"/>
                <a:gd name="connsiteY9" fmla="*/ 69783 h 2512215"/>
                <a:gd name="connsiteX0" fmla="*/ 0 w 9420303"/>
                <a:gd name="connsiteY0" fmla="*/ 83740 h 2512215"/>
                <a:gd name="connsiteX1" fmla="*/ 739668 w 9420303"/>
                <a:gd name="connsiteY1" fmla="*/ 0 h 2512215"/>
                <a:gd name="connsiteX2" fmla="*/ 1269997 w 9420303"/>
                <a:gd name="connsiteY2" fmla="*/ 474529 h 2512215"/>
                <a:gd name="connsiteX3" fmla="*/ 1577029 w 9420303"/>
                <a:gd name="connsiteY3" fmla="*/ 348919 h 2512215"/>
                <a:gd name="connsiteX4" fmla="*/ 4396142 w 9420303"/>
                <a:gd name="connsiteY4" fmla="*/ 2512215 h 2512215"/>
                <a:gd name="connsiteX5" fmla="*/ 6210422 w 9420303"/>
                <a:gd name="connsiteY5" fmla="*/ 1856248 h 2512215"/>
                <a:gd name="connsiteX6" fmla="*/ 7661846 w 9420303"/>
                <a:gd name="connsiteY6" fmla="*/ 1479416 h 2512215"/>
                <a:gd name="connsiteX7" fmla="*/ 8010747 w 9420303"/>
                <a:gd name="connsiteY7" fmla="*/ 1074670 h 2512215"/>
                <a:gd name="connsiteX8" fmla="*/ 8401515 w 9420303"/>
                <a:gd name="connsiteY8" fmla="*/ 990929 h 2512215"/>
                <a:gd name="connsiteX9" fmla="*/ 9420303 w 9420303"/>
                <a:gd name="connsiteY9" fmla="*/ 69783 h 2512215"/>
                <a:gd name="connsiteX0" fmla="*/ 0 w 9420303"/>
                <a:gd name="connsiteY0" fmla="*/ 83740 h 2512215"/>
                <a:gd name="connsiteX1" fmla="*/ 739668 w 9420303"/>
                <a:gd name="connsiteY1" fmla="*/ 0 h 2512215"/>
                <a:gd name="connsiteX2" fmla="*/ 1269997 w 9420303"/>
                <a:gd name="connsiteY2" fmla="*/ 474529 h 2512215"/>
                <a:gd name="connsiteX3" fmla="*/ 1577029 w 9420303"/>
                <a:gd name="connsiteY3" fmla="*/ 348919 h 2512215"/>
                <a:gd name="connsiteX4" fmla="*/ 4396142 w 9420303"/>
                <a:gd name="connsiteY4" fmla="*/ 2512215 h 2512215"/>
                <a:gd name="connsiteX5" fmla="*/ 6210422 w 9420303"/>
                <a:gd name="connsiteY5" fmla="*/ 1856248 h 2512215"/>
                <a:gd name="connsiteX6" fmla="*/ 7661846 w 9420303"/>
                <a:gd name="connsiteY6" fmla="*/ 1479416 h 2512215"/>
                <a:gd name="connsiteX7" fmla="*/ 8010747 w 9420303"/>
                <a:gd name="connsiteY7" fmla="*/ 1074670 h 2512215"/>
                <a:gd name="connsiteX8" fmla="*/ 8401515 w 9420303"/>
                <a:gd name="connsiteY8" fmla="*/ 990929 h 2512215"/>
                <a:gd name="connsiteX9" fmla="*/ 9420303 w 9420303"/>
                <a:gd name="connsiteY9" fmla="*/ 69783 h 2512215"/>
                <a:gd name="connsiteX0" fmla="*/ 0 w 9420303"/>
                <a:gd name="connsiteY0" fmla="*/ 83740 h 2512215"/>
                <a:gd name="connsiteX1" fmla="*/ 739668 w 9420303"/>
                <a:gd name="connsiteY1" fmla="*/ 0 h 2512215"/>
                <a:gd name="connsiteX2" fmla="*/ 1269997 w 9420303"/>
                <a:gd name="connsiteY2" fmla="*/ 474529 h 2512215"/>
                <a:gd name="connsiteX3" fmla="*/ 1577029 w 9420303"/>
                <a:gd name="connsiteY3" fmla="*/ 348919 h 2512215"/>
                <a:gd name="connsiteX4" fmla="*/ 4396142 w 9420303"/>
                <a:gd name="connsiteY4" fmla="*/ 2512215 h 2512215"/>
                <a:gd name="connsiteX5" fmla="*/ 6210422 w 9420303"/>
                <a:gd name="connsiteY5" fmla="*/ 1856248 h 2512215"/>
                <a:gd name="connsiteX6" fmla="*/ 7661846 w 9420303"/>
                <a:gd name="connsiteY6" fmla="*/ 1479416 h 2512215"/>
                <a:gd name="connsiteX7" fmla="*/ 8010747 w 9420303"/>
                <a:gd name="connsiteY7" fmla="*/ 1074670 h 2512215"/>
                <a:gd name="connsiteX8" fmla="*/ 8401515 w 9420303"/>
                <a:gd name="connsiteY8" fmla="*/ 990929 h 2512215"/>
                <a:gd name="connsiteX9" fmla="*/ 9420303 w 9420303"/>
                <a:gd name="connsiteY9" fmla="*/ 69783 h 2512215"/>
                <a:gd name="connsiteX0" fmla="*/ 0 w 9420303"/>
                <a:gd name="connsiteY0" fmla="*/ 83740 h 2512215"/>
                <a:gd name="connsiteX1" fmla="*/ 739668 w 9420303"/>
                <a:gd name="connsiteY1" fmla="*/ 0 h 2512215"/>
                <a:gd name="connsiteX2" fmla="*/ 1269997 w 9420303"/>
                <a:gd name="connsiteY2" fmla="*/ 474529 h 2512215"/>
                <a:gd name="connsiteX3" fmla="*/ 1577029 w 9420303"/>
                <a:gd name="connsiteY3" fmla="*/ 348919 h 2512215"/>
                <a:gd name="connsiteX4" fmla="*/ 4396142 w 9420303"/>
                <a:gd name="connsiteY4" fmla="*/ 2512215 h 2512215"/>
                <a:gd name="connsiteX5" fmla="*/ 6210422 w 9420303"/>
                <a:gd name="connsiteY5" fmla="*/ 1856248 h 2512215"/>
                <a:gd name="connsiteX6" fmla="*/ 7661846 w 9420303"/>
                <a:gd name="connsiteY6" fmla="*/ 1479416 h 2512215"/>
                <a:gd name="connsiteX7" fmla="*/ 8010747 w 9420303"/>
                <a:gd name="connsiteY7" fmla="*/ 1074670 h 2512215"/>
                <a:gd name="connsiteX8" fmla="*/ 8401515 w 9420303"/>
                <a:gd name="connsiteY8" fmla="*/ 990929 h 2512215"/>
                <a:gd name="connsiteX9" fmla="*/ 9420303 w 9420303"/>
                <a:gd name="connsiteY9" fmla="*/ 69783 h 2512215"/>
                <a:gd name="connsiteX0" fmla="*/ 0 w 9420303"/>
                <a:gd name="connsiteY0" fmla="*/ 83740 h 2512215"/>
                <a:gd name="connsiteX1" fmla="*/ 739668 w 9420303"/>
                <a:gd name="connsiteY1" fmla="*/ 0 h 2512215"/>
                <a:gd name="connsiteX2" fmla="*/ 1269997 w 9420303"/>
                <a:gd name="connsiteY2" fmla="*/ 474529 h 2512215"/>
                <a:gd name="connsiteX3" fmla="*/ 1577029 w 9420303"/>
                <a:gd name="connsiteY3" fmla="*/ 348919 h 2512215"/>
                <a:gd name="connsiteX4" fmla="*/ 4396142 w 9420303"/>
                <a:gd name="connsiteY4" fmla="*/ 2512215 h 2512215"/>
                <a:gd name="connsiteX5" fmla="*/ 6210422 w 9420303"/>
                <a:gd name="connsiteY5" fmla="*/ 1856248 h 2512215"/>
                <a:gd name="connsiteX6" fmla="*/ 7661846 w 9420303"/>
                <a:gd name="connsiteY6" fmla="*/ 1479416 h 2512215"/>
                <a:gd name="connsiteX7" fmla="*/ 8010747 w 9420303"/>
                <a:gd name="connsiteY7" fmla="*/ 1074670 h 2512215"/>
                <a:gd name="connsiteX8" fmla="*/ 8401515 w 9420303"/>
                <a:gd name="connsiteY8" fmla="*/ 990929 h 2512215"/>
                <a:gd name="connsiteX9" fmla="*/ 9420303 w 9420303"/>
                <a:gd name="connsiteY9" fmla="*/ 69783 h 2512215"/>
                <a:gd name="connsiteX0" fmla="*/ 0 w 9420303"/>
                <a:gd name="connsiteY0" fmla="*/ 83740 h 2512215"/>
                <a:gd name="connsiteX1" fmla="*/ 739668 w 9420303"/>
                <a:gd name="connsiteY1" fmla="*/ 0 h 2512215"/>
                <a:gd name="connsiteX2" fmla="*/ 1269997 w 9420303"/>
                <a:gd name="connsiteY2" fmla="*/ 474529 h 2512215"/>
                <a:gd name="connsiteX3" fmla="*/ 1577029 w 9420303"/>
                <a:gd name="connsiteY3" fmla="*/ 348919 h 2512215"/>
                <a:gd name="connsiteX4" fmla="*/ 4396142 w 9420303"/>
                <a:gd name="connsiteY4" fmla="*/ 2512215 h 2512215"/>
                <a:gd name="connsiteX5" fmla="*/ 6210422 w 9420303"/>
                <a:gd name="connsiteY5" fmla="*/ 1856248 h 2512215"/>
                <a:gd name="connsiteX6" fmla="*/ 7661846 w 9420303"/>
                <a:gd name="connsiteY6" fmla="*/ 1479416 h 2512215"/>
                <a:gd name="connsiteX7" fmla="*/ 8010747 w 9420303"/>
                <a:gd name="connsiteY7" fmla="*/ 1074670 h 2512215"/>
                <a:gd name="connsiteX8" fmla="*/ 8401515 w 9420303"/>
                <a:gd name="connsiteY8" fmla="*/ 990929 h 2512215"/>
                <a:gd name="connsiteX9" fmla="*/ 9420303 w 9420303"/>
                <a:gd name="connsiteY9" fmla="*/ 69783 h 2512215"/>
                <a:gd name="connsiteX0" fmla="*/ 0 w 9420303"/>
                <a:gd name="connsiteY0" fmla="*/ 83740 h 2512215"/>
                <a:gd name="connsiteX1" fmla="*/ 739668 w 9420303"/>
                <a:gd name="connsiteY1" fmla="*/ 0 h 2512215"/>
                <a:gd name="connsiteX2" fmla="*/ 1269997 w 9420303"/>
                <a:gd name="connsiteY2" fmla="*/ 474529 h 2512215"/>
                <a:gd name="connsiteX3" fmla="*/ 1577029 w 9420303"/>
                <a:gd name="connsiteY3" fmla="*/ 348919 h 2512215"/>
                <a:gd name="connsiteX4" fmla="*/ 4396142 w 9420303"/>
                <a:gd name="connsiteY4" fmla="*/ 2512215 h 2512215"/>
                <a:gd name="connsiteX5" fmla="*/ 6210422 w 9420303"/>
                <a:gd name="connsiteY5" fmla="*/ 1856248 h 2512215"/>
                <a:gd name="connsiteX6" fmla="*/ 7661846 w 9420303"/>
                <a:gd name="connsiteY6" fmla="*/ 1479416 h 2512215"/>
                <a:gd name="connsiteX7" fmla="*/ 8010747 w 9420303"/>
                <a:gd name="connsiteY7" fmla="*/ 1074670 h 2512215"/>
                <a:gd name="connsiteX8" fmla="*/ 8401515 w 9420303"/>
                <a:gd name="connsiteY8" fmla="*/ 990929 h 2512215"/>
                <a:gd name="connsiteX9" fmla="*/ 9420303 w 9420303"/>
                <a:gd name="connsiteY9" fmla="*/ 69783 h 2512215"/>
                <a:gd name="connsiteX0" fmla="*/ 0 w 9420303"/>
                <a:gd name="connsiteY0" fmla="*/ 83740 h 2512215"/>
                <a:gd name="connsiteX1" fmla="*/ 739668 w 9420303"/>
                <a:gd name="connsiteY1" fmla="*/ 0 h 2512215"/>
                <a:gd name="connsiteX2" fmla="*/ 1269997 w 9420303"/>
                <a:gd name="connsiteY2" fmla="*/ 474529 h 2512215"/>
                <a:gd name="connsiteX3" fmla="*/ 1577029 w 9420303"/>
                <a:gd name="connsiteY3" fmla="*/ 348919 h 2512215"/>
                <a:gd name="connsiteX4" fmla="*/ 4396142 w 9420303"/>
                <a:gd name="connsiteY4" fmla="*/ 2512215 h 2512215"/>
                <a:gd name="connsiteX5" fmla="*/ 6210422 w 9420303"/>
                <a:gd name="connsiteY5" fmla="*/ 1856248 h 2512215"/>
                <a:gd name="connsiteX6" fmla="*/ 7661846 w 9420303"/>
                <a:gd name="connsiteY6" fmla="*/ 1479416 h 2512215"/>
                <a:gd name="connsiteX7" fmla="*/ 8010747 w 9420303"/>
                <a:gd name="connsiteY7" fmla="*/ 1074670 h 2512215"/>
                <a:gd name="connsiteX8" fmla="*/ 8401515 w 9420303"/>
                <a:gd name="connsiteY8" fmla="*/ 990929 h 2512215"/>
                <a:gd name="connsiteX9" fmla="*/ 9420303 w 9420303"/>
                <a:gd name="connsiteY9" fmla="*/ 69783 h 2512215"/>
                <a:gd name="connsiteX0" fmla="*/ 0 w 9420303"/>
                <a:gd name="connsiteY0" fmla="*/ 83740 h 2512215"/>
                <a:gd name="connsiteX1" fmla="*/ 739668 w 9420303"/>
                <a:gd name="connsiteY1" fmla="*/ 0 h 2512215"/>
                <a:gd name="connsiteX2" fmla="*/ 1269997 w 9420303"/>
                <a:gd name="connsiteY2" fmla="*/ 474529 h 2512215"/>
                <a:gd name="connsiteX3" fmla="*/ 1577029 w 9420303"/>
                <a:gd name="connsiteY3" fmla="*/ 348919 h 2512215"/>
                <a:gd name="connsiteX4" fmla="*/ 4396142 w 9420303"/>
                <a:gd name="connsiteY4" fmla="*/ 2512215 h 2512215"/>
                <a:gd name="connsiteX5" fmla="*/ 6210422 w 9420303"/>
                <a:gd name="connsiteY5" fmla="*/ 1856248 h 2512215"/>
                <a:gd name="connsiteX6" fmla="*/ 7661846 w 9420303"/>
                <a:gd name="connsiteY6" fmla="*/ 1479416 h 2512215"/>
                <a:gd name="connsiteX7" fmla="*/ 8010747 w 9420303"/>
                <a:gd name="connsiteY7" fmla="*/ 1074670 h 2512215"/>
                <a:gd name="connsiteX8" fmla="*/ 8401515 w 9420303"/>
                <a:gd name="connsiteY8" fmla="*/ 990929 h 2512215"/>
                <a:gd name="connsiteX9" fmla="*/ 9420303 w 9420303"/>
                <a:gd name="connsiteY9" fmla="*/ 69783 h 2512215"/>
                <a:gd name="connsiteX0" fmla="*/ 0 w 9420303"/>
                <a:gd name="connsiteY0" fmla="*/ 83740 h 2512215"/>
                <a:gd name="connsiteX1" fmla="*/ 739668 w 9420303"/>
                <a:gd name="connsiteY1" fmla="*/ 0 h 2512215"/>
                <a:gd name="connsiteX2" fmla="*/ 1269997 w 9420303"/>
                <a:gd name="connsiteY2" fmla="*/ 474529 h 2512215"/>
                <a:gd name="connsiteX3" fmla="*/ 1577029 w 9420303"/>
                <a:gd name="connsiteY3" fmla="*/ 348919 h 2512215"/>
                <a:gd name="connsiteX4" fmla="*/ 4396142 w 9420303"/>
                <a:gd name="connsiteY4" fmla="*/ 2512215 h 2512215"/>
                <a:gd name="connsiteX5" fmla="*/ 6210422 w 9420303"/>
                <a:gd name="connsiteY5" fmla="*/ 1856248 h 2512215"/>
                <a:gd name="connsiteX6" fmla="*/ 7661846 w 9420303"/>
                <a:gd name="connsiteY6" fmla="*/ 1479416 h 2512215"/>
                <a:gd name="connsiteX7" fmla="*/ 8010747 w 9420303"/>
                <a:gd name="connsiteY7" fmla="*/ 1074670 h 2512215"/>
                <a:gd name="connsiteX8" fmla="*/ 8401515 w 9420303"/>
                <a:gd name="connsiteY8" fmla="*/ 990929 h 2512215"/>
                <a:gd name="connsiteX9" fmla="*/ 9420303 w 9420303"/>
                <a:gd name="connsiteY9" fmla="*/ 69783 h 2512215"/>
                <a:gd name="connsiteX0" fmla="*/ 0 w 9420303"/>
                <a:gd name="connsiteY0" fmla="*/ 83740 h 2512215"/>
                <a:gd name="connsiteX1" fmla="*/ 739668 w 9420303"/>
                <a:gd name="connsiteY1" fmla="*/ 0 h 2512215"/>
                <a:gd name="connsiteX2" fmla="*/ 1269997 w 9420303"/>
                <a:gd name="connsiteY2" fmla="*/ 474529 h 2512215"/>
                <a:gd name="connsiteX3" fmla="*/ 1577029 w 9420303"/>
                <a:gd name="connsiteY3" fmla="*/ 348919 h 2512215"/>
                <a:gd name="connsiteX4" fmla="*/ 4396142 w 9420303"/>
                <a:gd name="connsiteY4" fmla="*/ 2512215 h 2512215"/>
                <a:gd name="connsiteX5" fmla="*/ 6210422 w 9420303"/>
                <a:gd name="connsiteY5" fmla="*/ 1856248 h 2512215"/>
                <a:gd name="connsiteX6" fmla="*/ 7661846 w 9420303"/>
                <a:gd name="connsiteY6" fmla="*/ 1479416 h 2512215"/>
                <a:gd name="connsiteX7" fmla="*/ 8010747 w 9420303"/>
                <a:gd name="connsiteY7" fmla="*/ 1074670 h 2512215"/>
                <a:gd name="connsiteX8" fmla="*/ 8401515 w 9420303"/>
                <a:gd name="connsiteY8" fmla="*/ 990929 h 2512215"/>
                <a:gd name="connsiteX9" fmla="*/ 9420303 w 9420303"/>
                <a:gd name="connsiteY9" fmla="*/ 69783 h 2512215"/>
                <a:gd name="connsiteX0" fmla="*/ 0 w 9420303"/>
                <a:gd name="connsiteY0" fmla="*/ 83740 h 2512215"/>
                <a:gd name="connsiteX1" fmla="*/ 739668 w 9420303"/>
                <a:gd name="connsiteY1" fmla="*/ 0 h 2512215"/>
                <a:gd name="connsiteX2" fmla="*/ 1269997 w 9420303"/>
                <a:gd name="connsiteY2" fmla="*/ 474529 h 2512215"/>
                <a:gd name="connsiteX3" fmla="*/ 1577029 w 9420303"/>
                <a:gd name="connsiteY3" fmla="*/ 348919 h 2512215"/>
                <a:gd name="connsiteX4" fmla="*/ 4396142 w 9420303"/>
                <a:gd name="connsiteY4" fmla="*/ 2512215 h 2512215"/>
                <a:gd name="connsiteX5" fmla="*/ 6210422 w 9420303"/>
                <a:gd name="connsiteY5" fmla="*/ 1856248 h 2512215"/>
                <a:gd name="connsiteX6" fmla="*/ 7661846 w 9420303"/>
                <a:gd name="connsiteY6" fmla="*/ 1479416 h 2512215"/>
                <a:gd name="connsiteX7" fmla="*/ 8010747 w 9420303"/>
                <a:gd name="connsiteY7" fmla="*/ 1074670 h 2512215"/>
                <a:gd name="connsiteX8" fmla="*/ 8401515 w 9420303"/>
                <a:gd name="connsiteY8" fmla="*/ 990929 h 2512215"/>
                <a:gd name="connsiteX9" fmla="*/ 9420303 w 9420303"/>
                <a:gd name="connsiteY9" fmla="*/ 69783 h 2512215"/>
                <a:gd name="connsiteX0" fmla="*/ 0 w 9420303"/>
                <a:gd name="connsiteY0" fmla="*/ 83740 h 2512215"/>
                <a:gd name="connsiteX1" fmla="*/ 739668 w 9420303"/>
                <a:gd name="connsiteY1" fmla="*/ 0 h 2512215"/>
                <a:gd name="connsiteX2" fmla="*/ 1269997 w 9420303"/>
                <a:gd name="connsiteY2" fmla="*/ 474529 h 2512215"/>
                <a:gd name="connsiteX3" fmla="*/ 1577029 w 9420303"/>
                <a:gd name="connsiteY3" fmla="*/ 348919 h 2512215"/>
                <a:gd name="connsiteX4" fmla="*/ 4396142 w 9420303"/>
                <a:gd name="connsiteY4" fmla="*/ 2512215 h 2512215"/>
                <a:gd name="connsiteX5" fmla="*/ 6210422 w 9420303"/>
                <a:gd name="connsiteY5" fmla="*/ 1856248 h 2512215"/>
                <a:gd name="connsiteX6" fmla="*/ 7661846 w 9420303"/>
                <a:gd name="connsiteY6" fmla="*/ 1479416 h 2512215"/>
                <a:gd name="connsiteX7" fmla="*/ 8010747 w 9420303"/>
                <a:gd name="connsiteY7" fmla="*/ 1074670 h 2512215"/>
                <a:gd name="connsiteX8" fmla="*/ 8401515 w 9420303"/>
                <a:gd name="connsiteY8" fmla="*/ 990929 h 2512215"/>
                <a:gd name="connsiteX9" fmla="*/ 9420303 w 9420303"/>
                <a:gd name="connsiteY9" fmla="*/ 69783 h 2512215"/>
                <a:gd name="connsiteX0" fmla="*/ 0 w 9420303"/>
                <a:gd name="connsiteY0" fmla="*/ 83740 h 2512215"/>
                <a:gd name="connsiteX1" fmla="*/ 739668 w 9420303"/>
                <a:gd name="connsiteY1" fmla="*/ 0 h 2512215"/>
                <a:gd name="connsiteX2" fmla="*/ 1269997 w 9420303"/>
                <a:gd name="connsiteY2" fmla="*/ 474529 h 2512215"/>
                <a:gd name="connsiteX3" fmla="*/ 1577029 w 9420303"/>
                <a:gd name="connsiteY3" fmla="*/ 348919 h 2512215"/>
                <a:gd name="connsiteX4" fmla="*/ 4396142 w 9420303"/>
                <a:gd name="connsiteY4" fmla="*/ 2512215 h 2512215"/>
                <a:gd name="connsiteX5" fmla="*/ 6210422 w 9420303"/>
                <a:gd name="connsiteY5" fmla="*/ 1856248 h 2512215"/>
                <a:gd name="connsiteX6" fmla="*/ 7661846 w 9420303"/>
                <a:gd name="connsiteY6" fmla="*/ 1479416 h 2512215"/>
                <a:gd name="connsiteX7" fmla="*/ 8010747 w 9420303"/>
                <a:gd name="connsiteY7" fmla="*/ 1074670 h 2512215"/>
                <a:gd name="connsiteX8" fmla="*/ 8401515 w 9420303"/>
                <a:gd name="connsiteY8" fmla="*/ 990929 h 2512215"/>
                <a:gd name="connsiteX9" fmla="*/ 9420303 w 9420303"/>
                <a:gd name="connsiteY9" fmla="*/ 69783 h 2512215"/>
                <a:gd name="connsiteX0" fmla="*/ 0 w 9420303"/>
                <a:gd name="connsiteY0" fmla="*/ 83740 h 2512215"/>
                <a:gd name="connsiteX1" fmla="*/ 739668 w 9420303"/>
                <a:gd name="connsiteY1" fmla="*/ 0 h 2512215"/>
                <a:gd name="connsiteX2" fmla="*/ 1269997 w 9420303"/>
                <a:gd name="connsiteY2" fmla="*/ 474529 h 2512215"/>
                <a:gd name="connsiteX3" fmla="*/ 1577029 w 9420303"/>
                <a:gd name="connsiteY3" fmla="*/ 348919 h 2512215"/>
                <a:gd name="connsiteX4" fmla="*/ 4535702 w 9420303"/>
                <a:gd name="connsiteY4" fmla="*/ 2512215 h 2512215"/>
                <a:gd name="connsiteX5" fmla="*/ 6210422 w 9420303"/>
                <a:gd name="connsiteY5" fmla="*/ 1856248 h 2512215"/>
                <a:gd name="connsiteX6" fmla="*/ 7661846 w 9420303"/>
                <a:gd name="connsiteY6" fmla="*/ 1479416 h 2512215"/>
                <a:gd name="connsiteX7" fmla="*/ 8010747 w 9420303"/>
                <a:gd name="connsiteY7" fmla="*/ 1074670 h 2512215"/>
                <a:gd name="connsiteX8" fmla="*/ 8401515 w 9420303"/>
                <a:gd name="connsiteY8" fmla="*/ 990929 h 2512215"/>
                <a:gd name="connsiteX9" fmla="*/ 9420303 w 9420303"/>
                <a:gd name="connsiteY9" fmla="*/ 69783 h 2512215"/>
                <a:gd name="connsiteX0" fmla="*/ 0 w 9420303"/>
                <a:gd name="connsiteY0" fmla="*/ 83740 h 2512215"/>
                <a:gd name="connsiteX1" fmla="*/ 739668 w 9420303"/>
                <a:gd name="connsiteY1" fmla="*/ 0 h 2512215"/>
                <a:gd name="connsiteX2" fmla="*/ 1269997 w 9420303"/>
                <a:gd name="connsiteY2" fmla="*/ 474529 h 2512215"/>
                <a:gd name="connsiteX3" fmla="*/ 1577029 w 9420303"/>
                <a:gd name="connsiteY3" fmla="*/ 348919 h 2512215"/>
                <a:gd name="connsiteX4" fmla="*/ 4535702 w 9420303"/>
                <a:gd name="connsiteY4" fmla="*/ 2512215 h 2512215"/>
                <a:gd name="connsiteX5" fmla="*/ 6210422 w 9420303"/>
                <a:gd name="connsiteY5" fmla="*/ 1856248 h 2512215"/>
                <a:gd name="connsiteX6" fmla="*/ 7661846 w 9420303"/>
                <a:gd name="connsiteY6" fmla="*/ 1479416 h 2512215"/>
                <a:gd name="connsiteX7" fmla="*/ 8010747 w 9420303"/>
                <a:gd name="connsiteY7" fmla="*/ 1074670 h 2512215"/>
                <a:gd name="connsiteX8" fmla="*/ 8401515 w 9420303"/>
                <a:gd name="connsiteY8" fmla="*/ 990929 h 2512215"/>
                <a:gd name="connsiteX9" fmla="*/ 9420303 w 9420303"/>
                <a:gd name="connsiteY9" fmla="*/ 69783 h 2512215"/>
                <a:gd name="connsiteX0" fmla="*/ 0 w 9420303"/>
                <a:gd name="connsiteY0" fmla="*/ 83740 h 2512215"/>
                <a:gd name="connsiteX1" fmla="*/ 739668 w 9420303"/>
                <a:gd name="connsiteY1" fmla="*/ 0 h 2512215"/>
                <a:gd name="connsiteX2" fmla="*/ 1269997 w 9420303"/>
                <a:gd name="connsiteY2" fmla="*/ 474529 h 2512215"/>
                <a:gd name="connsiteX3" fmla="*/ 1577029 w 9420303"/>
                <a:gd name="connsiteY3" fmla="*/ 348919 h 2512215"/>
                <a:gd name="connsiteX4" fmla="*/ 4535702 w 9420303"/>
                <a:gd name="connsiteY4" fmla="*/ 2512215 h 2512215"/>
                <a:gd name="connsiteX5" fmla="*/ 6210422 w 9420303"/>
                <a:gd name="connsiteY5" fmla="*/ 1856248 h 2512215"/>
                <a:gd name="connsiteX6" fmla="*/ 7661846 w 9420303"/>
                <a:gd name="connsiteY6" fmla="*/ 1479416 h 2512215"/>
                <a:gd name="connsiteX7" fmla="*/ 8010747 w 9420303"/>
                <a:gd name="connsiteY7" fmla="*/ 1074670 h 2512215"/>
                <a:gd name="connsiteX8" fmla="*/ 8666679 w 9420303"/>
                <a:gd name="connsiteY8" fmla="*/ 837405 h 2512215"/>
                <a:gd name="connsiteX9" fmla="*/ 9420303 w 9420303"/>
                <a:gd name="connsiteY9" fmla="*/ 69783 h 2512215"/>
                <a:gd name="connsiteX0" fmla="*/ 0 w 9420303"/>
                <a:gd name="connsiteY0" fmla="*/ 83740 h 2512215"/>
                <a:gd name="connsiteX1" fmla="*/ 739668 w 9420303"/>
                <a:gd name="connsiteY1" fmla="*/ 0 h 2512215"/>
                <a:gd name="connsiteX2" fmla="*/ 1269997 w 9420303"/>
                <a:gd name="connsiteY2" fmla="*/ 474529 h 2512215"/>
                <a:gd name="connsiteX3" fmla="*/ 1577029 w 9420303"/>
                <a:gd name="connsiteY3" fmla="*/ 348919 h 2512215"/>
                <a:gd name="connsiteX4" fmla="*/ 4535702 w 9420303"/>
                <a:gd name="connsiteY4" fmla="*/ 2512215 h 2512215"/>
                <a:gd name="connsiteX5" fmla="*/ 6210422 w 9420303"/>
                <a:gd name="connsiteY5" fmla="*/ 1856248 h 2512215"/>
                <a:gd name="connsiteX6" fmla="*/ 7661846 w 9420303"/>
                <a:gd name="connsiteY6" fmla="*/ 1479416 h 2512215"/>
                <a:gd name="connsiteX7" fmla="*/ 8010747 w 9420303"/>
                <a:gd name="connsiteY7" fmla="*/ 1074670 h 2512215"/>
                <a:gd name="connsiteX8" fmla="*/ 8666679 w 9420303"/>
                <a:gd name="connsiteY8" fmla="*/ 837405 h 2512215"/>
                <a:gd name="connsiteX9" fmla="*/ 9420303 w 9420303"/>
                <a:gd name="connsiteY9" fmla="*/ 69783 h 2512215"/>
                <a:gd name="connsiteX0" fmla="*/ 0 w 9420303"/>
                <a:gd name="connsiteY0" fmla="*/ 83740 h 2512215"/>
                <a:gd name="connsiteX1" fmla="*/ 739668 w 9420303"/>
                <a:gd name="connsiteY1" fmla="*/ 0 h 2512215"/>
                <a:gd name="connsiteX2" fmla="*/ 1269997 w 9420303"/>
                <a:gd name="connsiteY2" fmla="*/ 474529 h 2512215"/>
                <a:gd name="connsiteX3" fmla="*/ 1577029 w 9420303"/>
                <a:gd name="connsiteY3" fmla="*/ 348919 h 2512215"/>
                <a:gd name="connsiteX4" fmla="*/ 4535702 w 9420303"/>
                <a:gd name="connsiteY4" fmla="*/ 2512215 h 2512215"/>
                <a:gd name="connsiteX5" fmla="*/ 6210422 w 9420303"/>
                <a:gd name="connsiteY5" fmla="*/ 1856248 h 2512215"/>
                <a:gd name="connsiteX6" fmla="*/ 7661846 w 9420303"/>
                <a:gd name="connsiteY6" fmla="*/ 1479416 h 2512215"/>
                <a:gd name="connsiteX7" fmla="*/ 8164263 w 9420303"/>
                <a:gd name="connsiteY7" fmla="*/ 1060713 h 2512215"/>
                <a:gd name="connsiteX8" fmla="*/ 8666679 w 9420303"/>
                <a:gd name="connsiteY8" fmla="*/ 837405 h 2512215"/>
                <a:gd name="connsiteX9" fmla="*/ 9420303 w 9420303"/>
                <a:gd name="connsiteY9" fmla="*/ 69783 h 2512215"/>
                <a:gd name="connsiteX0" fmla="*/ 0 w 9420303"/>
                <a:gd name="connsiteY0" fmla="*/ 83740 h 2512215"/>
                <a:gd name="connsiteX1" fmla="*/ 739668 w 9420303"/>
                <a:gd name="connsiteY1" fmla="*/ 0 h 2512215"/>
                <a:gd name="connsiteX2" fmla="*/ 1269997 w 9420303"/>
                <a:gd name="connsiteY2" fmla="*/ 474529 h 2512215"/>
                <a:gd name="connsiteX3" fmla="*/ 1577029 w 9420303"/>
                <a:gd name="connsiteY3" fmla="*/ 348919 h 2512215"/>
                <a:gd name="connsiteX4" fmla="*/ 4535702 w 9420303"/>
                <a:gd name="connsiteY4" fmla="*/ 2512215 h 2512215"/>
                <a:gd name="connsiteX5" fmla="*/ 6210422 w 9420303"/>
                <a:gd name="connsiteY5" fmla="*/ 1856248 h 2512215"/>
                <a:gd name="connsiteX6" fmla="*/ 7661846 w 9420303"/>
                <a:gd name="connsiteY6" fmla="*/ 1479416 h 2512215"/>
                <a:gd name="connsiteX7" fmla="*/ 8164263 w 9420303"/>
                <a:gd name="connsiteY7" fmla="*/ 1060713 h 2512215"/>
                <a:gd name="connsiteX8" fmla="*/ 8806239 w 9420303"/>
                <a:gd name="connsiteY8" fmla="*/ 767621 h 2512215"/>
                <a:gd name="connsiteX9" fmla="*/ 9420303 w 9420303"/>
                <a:gd name="connsiteY9" fmla="*/ 69783 h 2512215"/>
                <a:gd name="connsiteX0" fmla="*/ 0 w 9420303"/>
                <a:gd name="connsiteY0" fmla="*/ 83740 h 2512215"/>
                <a:gd name="connsiteX1" fmla="*/ 739668 w 9420303"/>
                <a:gd name="connsiteY1" fmla="*/ 0 h 2512215"/>
                <a:gd name="connsiteX2" fmla="*/ 1269997 w 9420303"/>
                <a:gd name="connsiteY2" fmla="*/ 474529 h 2512215"/>
                <a:gd name="connsiteX3" fmla="*/ 1577029 w 9420303"/>
                <a:gd name="connsiteY3" fmla="*/ 348919 h 2512215"/>
                <a:gd name="connsiteX4" fmla="*/ 4535702 w 9420303"/>
                <a:gd name="connsiteY4" fmla="*/ 2512215 h 2512215"/>
                <a:gd name="connsiteX5" fmla="*/ 6210422 w 9420303"/>
                <a:gd name="connsiteY5" fmla="*/ 1856248 h 2512215"/>
                <a:gd name="connsiteX6" fmla="*/ 7661846 w 9420303"/>
                <a:gd name="connsiteY6" fmla="*/ 1479416 h 2512215"/>
                <a:gd name="connsiteX7" fmla="*/ 8164263 w 9420303"/>
                <a:gd name="connsiteY7" fmla="*/ 1060713 h 2512215"/>
                <a:gd name="connsiteX8" fmla="*/ 8778327 w 9420303"/>
                <a:gd name="connsiteY8" fmla="*/ 683881 h 2512215"/>
                <a:gd name="connsiteX9" fmla="*/ 9420303 w 9420303"/>
                <a:gd name="connsiteY9" fmla="*/ 69783 h 2512215"/>
                <a:gd name="connsiteX0" fmla="*/ 0 w 9420303"/>
                <a:gd name="connsiteY0" fmla="*/ 83740 h 2512215"/>
                <a:gd name="connsiteX1" fmla="*/ 739668 w 9420303"/>
                <a:gd name="connsiteY1" fmla="*/ 0 h 2512215"/>
                <a:gd name="connsiteX2" fmla="*/ 1269997 w 9420303"/>
                <a:gd name="connsiteY2" fmla="*/ 474529 h 2512215"/>
                <a:gd name="connsiteX3" fmla="*/ 1577029 w 9420303"/>
                <a:gd name="connsiteY3" fmla="*/ 348919 h 2512215"/>
                <a:gd name="connsiteX4" fmla="*/ 4535702 w 9420303"/>
                <a:gd name="connsiteY4" fmla="*/ 2512215 h 2512215"/>
                <a:gd name="connsiteX5" fmla="*/ 6210422 w 9420303"/>
                <a:gd name="connsiteY5" fmla="*/ 1856248 h 2512215"/>
                <a:gd name="connsiteX6" fmla="*/ 7661846 w 9420303"/>
                <a:gd name="connsiteY6" fmla="*/ 1479416 h 2512215"/>
                <a:gd name="connsiteX7" fmla="*/ 8164263 w 9420303"/>
                <a:gd name="connsiteY7" fmla="*/ 1060713 h 2512215"/>
                <a:gd name="connsiteX8" fmla="*/ 8778327 w 9420303"/>
                <a:gd name="connsiteY8" fmla="*/ 683881 h 2512215"/>
                <a:gd name="connsiteX9" fmla="*/ 9420303 w 9420303"/>
                <a:gd name="connsiteY9" fmla="*/ 69783 h 2512215"/>
                <a:gd name="connsiteX0" fmla="*/ 0 w 9420303"/>
                <a:gd name="connsiteY0" fmla="*/ 83740 h 2512215"/>
                <a:gd name="connsiteX1" fmla="*/ 739668 w 9420303"/>
                <a:gd name="connsiteY1" fmla="*/ 0 h 2512215"/>
                <a:gd name="connsiteX2" fmla="*/ 1269997 w 9420303"/>
                <a:gd name="connsiteY2" fmla="*/ 474529 h 2512215"/>
                <a:gd name="connsiteX3" fmla="*/ 1674721 w 9420303"/>
                <a:gd name="connsiteY3" fmla="*/ 348919 h 2512215"/>
                <a:gd name="connsiteX4" fmla="*/ 4535702 w 9420303"/>
                <a:gd name="connsiteY4" fmla="*/ 2512215 h 2512215"/>
                <a:gd name="connsiteX5" fmla="*/ 6210422 w 9420303"/>
                <a:gd name="connsiteY5" fmla="*/ 1856248 h 2512215"/>
                <a:gd name="connsiteX6" fmla="*/ 7661846 w 9420303"/>
                <a:gd name="connsiteY6" fmla="*/ 1479416 h 2512215"/>
                <a:gd name="connsiteX7" fmla="*/ 8164263 w 9420303"/>
                <a:gd name="connsiteY7" fmla="*/ 1060713 h 2512215"/>
                <a:gd name="connsiteX8" fmla="*/ 8778327 w 9420303"/>
                <a:gd name="connsiteY8" fmla="*/ 683881 h 2512215"/>
                <a:gd name="connsiteX9" fmla="*/ 9420303 w 9420303"/>
                <a:gd name="connsiteY9" fmla="*/ 69783 h 2512215"/>
                <a:gd name="connsiteX0" fmla="*/ 0 w 9420303"/>
                <a:gd name="connsiteY0" fmla="*/ 83740 h 2470345"/>
                <a:gd name="connsiteX1" fmla="*/ 739668 w 9420303"/>
                <a:gd name="connsiteY1" fmla="*/ 0 h 2470345"/>
                <a:gd name="connsiteX2" fmla="*/ 1269997 w 9420303"/>
                <a:gd name="connsiteY2" fmla="*/ 474529 h 2470345"/>
                <a:gd name="connsiteX3" fmla="*/ 1674721 w 9420303"/>
                <a:gd name="connsiteY3" fmla="*/ 348919 h 2470345"/>
                <a:gd name="connsiteX4" fmla="*/ 4340318 w 9420303"/>
                <a:gd name="connsiteY4" fmla="*/ 2470345 h 2470345"/>
                <a:gd name="connsiteX5" fmla="*/ 6210422 w 9420303"/>
                <a:gd name="connsiteY5" fmla="*/ 1856248 h 2470345"/>
                <a:gd name="connsiteX6" fmla="*/ 7661846 w 9420303"/>
                <a:gd name="connsiteY6" fmla="*/ 1479416 h 2470345"/>
                <a:gd name="connsiteX7" fmla="*/ 8164263 w 9420303"/>
                <a:gd name="connsiteY7" fmla="*/ 1060713 h 2470345"/>
                <a:gd name="connsiteX8" fmla="*/ 8778327 w 9420303"/>
                <a:gd name="connsiteY8" fmla="*/ 683881 h 2470345"/>
                <a:gd name="connsiteX9" fmla="*/ 9420303 w 9420303"/>
                <a:gd name="connsiteY9" fmla="*/ 69783 h 2470345"/>
                <a:gd name="connsiteX0" fmla="*/ 0 w 9420303"/>
                <a:gd name="connsiteY0" fmla="*/ 83740 h 2495033"/>
                <a:gd name="connsiteX1" fmla="*/ 739668 w 9420303"/>
                <a:gd name="connsiteY1" fmla="*/ 0 h 2495033"/>
                <a:gd name="connsiteX2" fmla="*/ 1269997 w 9420303"/>
                <a:gd name="connsiteY2" fmla="*/ 474529 h 2495033"/>
                <a:gd name="connsiteX3" fmla="*/ 1674721 w 9420303"/>
                <a:gd name="connsiteY3" fmla="*/ 348919 h 2495033"/>
                <a:gd name="connsiteX4" fmla="*/ 4340318 w 9420303"/>
                <a:gd name="connsiteY4" fmla="*/ 2470345 h 2495033"/>
                <a:gd name="connsiteX5" fmla="*/ 7661846 w 9420303"/>
                <a:gd name="connsiteY5" fmla="*/ 1479416 h 2495033"/>
                <a:gd name="connsiteX6" fmla="*/ 8164263 w 9420303"/>
                <a:gd name="connsiteY6" fmla="*/ 1060713 h 2495033"/>
                <a:gd name="connsiteX7" fmla="*/ 8778327 w 9420303"/>
                <a:gd name="connsiteY7" fmla="*/ 683881 h 2495033"/>
                <a:gd name="connsiteX8" fmla="*/ 9420303 w 9420303"/>
                <a:gd name="connsiteY8" fmla="*/ 69783 h 2495033"/>
                <a:gd name="connsiteX0" fmla="*/ 0 w 9420303"/>
                <a:gd name="connsiteY0" fmla="*/ 83740 h 2496021"/>
                <a:gd name="connsiteX1" fmla="*/ 739668 w 9420303"/>
                <a:gd name="connsiteY1" fmla="*/ 0 h 2496021"/>
                <a:gd name="connsiteX2" fmla="*/ 1269997 w 9420303"/>
                <a:gd name="connsiteY2" fmla="*/ 474529 h 2496021"/>
                <a:gd name="connsiteX3" fmla="*/ 1674721 w 9420303"/>
                <a:gd name="connsiteY3" fmla="*/ 348919 h 2496021"/>
                <a:gd name="connsiteX4" fmla="*/ 4340318 w 9420303"/>
                <a:gd name="connsiteY4" fmla="*/ 2470345 h 2496021"/>
                <a:gd name="connsiteX5" fmla="*/ 7201298 w 9420303"/>
                <a:gd name="connsiteY5" fmla="*/ 1521286 h 2496021"/>
                <a:gd name="connsiteX6" fmla="*/ 8164263 w 9420303"/>
                <a:gd name="connsiteY6" fmla="*/ 1060713 h 2496021"/>
                <a:gd name="connsiteX7" fmla="*/ 8778327 w 9420303"/>
                <a:gd name="connsiteY7" fmla="*/ 683881 h 2496021"/>
                <a:gd name="connsiteX8" fmla="*/ 9420303 w 9420303"/>
                <a:gd name="connsiteY8" fmla="*/ 69783 h 2496021"/>
                <a:gd name="connsiteX0" fmla="*/ 0 w 9420303"/>
                <a:gd name="connsiteY0" fmla="*/ 83740 h 2503106"/>
                <a:gd name="connsiteX1" fmla="*/ 739668 w 9420303"/>
                <a:gd name="connsiteY1" fmla="*/ 0 h 2503106"/>
                <a:gd name="connsiteX2" fmla="*/ 1269997 w 9420303"/>
                <a:gd name="connsiteY2" fmla="*/ 474529 h 2503106"/>
                <a:gd name="connsiteX3" fmla="*/ 1674721 w 9420303"/>
                <a:gd name="connsiteY3" fmla="*/ 348919 h 2503106"/>
                <a:gd name="connsiteX4" fmla="*/ 4340318 w 9420303"/>
                <a:gd name="connsiteY4" fmla="*/ 2470345 h 2503106"/>
                <a:gd name="connsiteX5" fmla="*/ 7201298 w 9420303"/>
                <a:gd name="connsiteY5" fmla="*/ 1521286 h 2503106"/>
                <a:gd name="connsiteX6" fmla="*/ 8164263 w 9420303"/>
                <a:gd name="connsiteY6" fmla="*/ 1060713 h 2503106"/>
                <a:gd name="connsiteX7" fmla="*/ 8778327 w 9420303"/>
                <a:gd name="connsiteY7" fmla="*/ 683881 h 2503106"/>
                <a:gd name="connsiteX8" fmla="*/ 9420303 w 9420303"/>
                <a:gd name="connsiteY8" fmla="*/ 69783 h 2503106"/>
                <a:gd name="connsiteX0" fmla="*/ 0 w 9420303"/>
                <a:gd name="connsiteY0" fmla="*/ 83740 h 2505441"/>
                <a:gd name="connsiteX1" fmla="*/ 739668 w 9420303"/>
                <a:gd name="connsiteY1" fmla="*/ 0 h 2505441"/>
                <a:gd name="connsiteX2" fmla="*/ 1269997 w 9420303"/>
                <a:gd name="connsiteY2" fmla="*/ 474529 h 2505441"/>
                <a:gd name="connsiteX3" fmla="*/ 1674721 w 9420303"/>
                <a:gd name="connsiteY3" fmla="*/ 348919 h 2505441"/>
                <a:gd name="connsiteX4" fmla="*/ 4340318 w 9420303"/>
                <a:gd name="connsiteY4" fmla="*/ 2470345 h 2505441"/>
                <a:gd name="connsiteX5" fmla="*/ 6866354 w 9420303"/>
                <a:gd name="connsiteY5" fmla="*/ 1577113 h 2505441"/>
                <a:gd name="connsiteX6" fmla="*/ 8164263 w 9420303"/>
                <a:gd name="connsiteY6" fmla="*/ 1060713 h 2505441"/>
                <a:gd name="connsiteX7" fmla="*/ 8778327 w 9420303"/>
                <a:gd name="connsiteY7" fmla="*/ 683881 h 2505441"/>
                <a:gd name="connsiteX8" fmla="*/ 9420303 w 9420303"/>
                <a:gd name="connsiteY8" fmla="*/ 69783 h 2505441"/>
                <a:gd name="connsiteX0" fmla="*/ 0 w 9420303"/>
                <a:gd name="connsiteY0" fmla="*/ 83740 h 2505441"/>
                <a:gd name="connsiteX1" fmla="*/ 739668 w 9420303"/>
                <a:gd name="connsiteY1" fmla="*/ 0 h 2505441"/>
                <a:gd name="connsiteX2" fmla="*/ 1269997 w 9420303"/>
                <a:gd name="connsiteY2" fmla="*/ 474529 h 2505441"/>
                <a:gd name="connsiteX3" fmla="*/ 1674721 w 9420303"/>
                <a:gd name="connsiteY3" fmla="*/ 348919 h 2505441"/>
                <a:gd name="connsiteX4" fmla="*/ 4340318 w 9420303"/>
                <a:gd name="connsiteY4" fmla="*/ 2470345 h 2505441"/>
                <a:gd name="connsiteX5" fmla="*/ 6866354 w 9420303"/>
                <a:gd name="connsiteY5" fmla="*/ 1577113 h 2505441"/>
                <a:gd name="connsiteX6" fmla="*/ 8164263 w 9420303"/>
                <a:gd name="connsiteY6" fmla="*/ 1060713 h 2505441"/>
                <a:gd name="connsiteX7" fmla="*/ 8778327 w 9420303"/>
                <a:gd name="connsiteY7" fmla="*/ 683881 h 2505441"/>
                <a:gd name="connsiteX8" fmla="*/ 9420303 w 9420303"/>
                <a:gd name="connsiteY8" fmla="*/ 69783 h 2505441"/>
                <a:gd name="connsiteX0" fmla="*/ 0 w 9420303"/>
                <a:gd name="connsiteY0" fmla="*/ 83740 h 2512954"/>
                <a:gd name="connsiteX1" fmla="*/ 739668 w 9420303"/>
                <a:gd name="connsiteY1" fmla="*/ 0 h 2512954"/>
                <a:gd name="connsiteX2" fmla="*/ 1269997 w 9420303"/>
                <a:gd name="connsiteY2" fmla="*/ 474529 h 2512954"/>
                <a:gd name="connsiteX3" fmla="*/ 1674721 w 9420303"/>
                <a:gd name="connsiteY3" fmla="*/ 348919 h 2512954"/>
                <a:gd name="connsiteX4" fmla="*/ 4340318 w 9420303"/>
                <a:gd name="connsiteY4" fmla="*/ 2470345 h 2512954"/>
                <a:gd name="connsiteX5" fmla="*/ 6363938 w 9420303"/>
                <a:gd name="connsiteY5" fmla="*/ 1716680 h 2512954"/>
                <a:gd name="connsiteX6" fmla="*/ 8164263 w 9420303"/>
                <a:gd name="connsiteY6" fmla="*/ 1060713 h 2512954"/>
                <a:gd name="connsiteX7" fmla="*/ 8778327 w 9420303"/>
                <a:gd name="connsiteY7" fmla="*/ 683881 h 2512954"/>
                <a:gd name="connsiteX8" fmla="*/ 9420303 w 9420303"/>
                <a:gd name="connsiteY8" fmla="*/ 69783 h 2512954"/>
                <a:gd name="connsiteX0" fmla="*/ 0 w 9426653"/>
                <a:gd name="connsiteY0" fmla="*/ 83740 h 2512954"/>
                <a:gd name="connsiteX1" fmla="*/ 739668 w 9426653"/>
                <a:gd name="connsiteY1" fmla="*/ 0 h 2512954"/>
                <a:gd name="connsiteX2" fmla="*/ 1269997 w 9426653"/>
                <a:gd name="connsiteY2" fmla="*/ 474529 h 2512954"/>
                <a:gd name="connsiteX3" fmla="*/ 1674721 w 9426653"/>
                <a:gd name="connsiteY3" fmla="*/ 348919 h 2512954"/>
                <a:gd name="connsiteX4" fmla="*/ 4340318 w 9426653"/>
                <a:gd name="connsiteY4" fmla="*/ 2470345 h 2512954"/>
                <a:gd name="connsiteX5" fmla="*/ 6363938 w 9426653"/>
                <a:gd name="connsiteY5" fmla="*/ 1716680 h 2512954"/>
                <a:gd name="connsiteX6" fmla="*/ 8164263 w 9426653"/>
                <a:gd name="connsiteY6" fmla="*/ 1060713 h 2512954"/>
                <a:gd name="connsiteX7" fmla="*/ 8778327 w 9426653"/>
                <a:gd name="connsiteY7" fmla="*/ 683881 h 2512954"/>
                <a:gd name="connsiteX8" fmla="*/ 9426653 w 9426653"/>
                <a:gd name="connsiteY8" fmla="*/ 53908 h 2512954"/>
                <a:gd name="connsiteX0" fmla="*/ 0 w 9413953"/>
                <a:gd name="connsiteY0" fmla="*/ 83740 h 2512954"/>
                <a:gd name="connsiteX1" fmla="*/ 739668 w 9413953"/>
                <a:gd name="connsiteY1" fmla="*/ 0 h 2512954"/>
                <a:gd name="connsiteX2" fmla="*/ 1269997 w 9413953"/>
                <a:gd name="connsiteY2" fmla="*/ 474529 h 2512954"/>
                <a:gd name="connsiteX3" fmla="*/ 1674721 w 9413953"/>
                <a:gd name="connsiteY3" fmla="*/ 348919 h 2512954"/>
                <a:gd name="connsiteX4" fmla="*/ 4340318 w 9413953"/>
                <a:gd name="connsiteY4" fmla="*/ 2470345 h 2512954"/>
                <a:gd name="connsiteX5" fmla="*/ 6363938 w 9413953"/>
                <a:gd name="connsiteY5" fmla="*/ 1716680 h 2512954"/>
                <a:gd name="connsiteX6" fmla="*/ 8164263 w 9413953"/>
                <a:gd name="connsiteY6" fmla="*/ 1060713 h 2512954"/>
                <a:gd name="connsiteX7" fmla="*/ 8778327 w 9413953"/>
                <a:gd name="connsiteY7" fmla="*/ 683881 h 2512954"/>
                <a:gd name="connsiteX8" fmla="*/ 9413953 w 9413953"/>
                <a:gd name="connsiteY8" fmla="*/ 50733 h 2512954"/>
                <a:gd name="connsiteX0" fmla="*/ 0 w 9413953"/>
                <a:gd name="connsiteY0" fmla="*/ 83740 h 2512954"/>
                <a:gd name="connsiteX1" fmla="*/ 739668 w 9413953"/>
                <a:gd name="connsiteY1" fmla="*/ 0 h 2512954"/>
                <a:gd name="connsiteX2" fmla="*/ 1269997 w 9413953"/>
                <a:gd name="connsiteY2" fmla="*/ 474529 h 2512954"/>
                <a:gd name="connsiteX3" fmla="*/ 1674721 w 9413953"/>
                <a:gd name="connsiteY3" fmla="*/ 348919 h 2512954"/>
                <a:gd name="connsiteX4" fmla="*/ 4340318 w 9413953"/>
                <a:gd name="connsiteY4" fmla="*/ 2470345 h 2512954"/>
                <a:gd name="connsiteX5" fmla="*/ 6363938 w 9413953"/>
                <a:gd name="connsiteY5" fmla="*/ 1716680 h 2512954"/>
                <a:gd name="connsiteX6" fmla="*/ 8164263 w 9413953"/>
                <a:gd name="connsiteY6" fmla="*/ 1060713 h 2512954"/>
                <a:gd name="connsiteX7" fmla="*/ 8778327 w 9413953"/>
                <a:gd name="connsiteY7" fmla="*/ 683881 h 2512954"/>
                <a:gd name="connsiteX8" fmla="*/ 9413953 w 9413953"/>
                <a:gd name="connsiteY8" fmla="*/ 50733 h 2512954"/>
                <a:gd name="connsiteX0" fmla="*/ 0 w 9413953"/>
                <a:gd name="connsiteY0" fmla="*/ 33007 h 2462221"/>
                <a:gd name="connsiteX1" fmla="*/ 717443 w 9413953"/>
                <a:gd name="connsiteY1" fmla="*/ 73092 h 2462221"/>
                <a:gd name="connsiteX2" fmla="*/ 1269997 w 9413953"/>
                <a:gd name="connsiteY2" fmla="*/ 423796 h 2462221"/>
                <a:gd name="connsiteX3" fmla="*/ 1674721 w 9413953"/>
                <a:gd name="connsiteY3" fmla="*/ 298186 h 2462221"/>
                <a:gd name="connsiteX4" fmla="*/ 4340318 w 9413953"/>
                <a:gd name="connsiteY4" fmla="*/ 2419612 h 2462221"/>
                <a:gd name="connsiteX5" fmla="*/ 6363938 w 9413953"/>
                <a:gd name="connsiteY5" fmla="*/ 1665947 h 2462221"/>
                <a:gd name="connsiteX6" fmla="*/ 8164263 w 9413953"/>
                <a:gd name="connsiteY6" fmla="*/ 1009980 h 2462221"/>
                <a:gd name="connsiteX7" fmla="*/ 8778327 w 9413953"/>
                <a:gd name="connsiteY7" fmla="*/ 633148 h 2462221"/>
                <a:gd name="connsiteX8" fmla="*/ 9413953 w 9413953"/>
                <a:gd name="connsiteY8" fmla="*/ 0 h 2462221"/>
                <a:gd name="connsiteX0" fmla="*/ 0 w 9413953"/>
                <a:gd name="connsiteY0" fmla="*/ 33007 h 2462221"/>
                <a:gd name="connsiteX1" fmla="*/ 698393 w 9413953"/>
                <a:gd name="connsiteY1" fmla="*/ 47692 h 2462221"/>
                <a:gd name="connsiteX2" fmla="*/ 1269997 w 9413953"/>
                <a:gd name="connsiteY2" fmla="*/ 423796 h 2462221"/>
                <a:gd name="connsiteX3" fmla="*/ 1674721 w 9413953"/>
                <a:gd name="connsiteY3" fmla="*/ 298186 h 2462221"/>
                <a:gd name="connsiteX4" fmla="*/ 4340318 w 9413953"/>
                <a:gd name="connsiteY4" fmla="*/ 2419612 h 2462221"/>
                <a:gd name="connsiteX5" fmla="*/ 6363938 w 9413953"/>
                <a:gd name="connsiteY5" fmla="*/ 1665947 h 2462221"/>
                <a:gd name="connsiteX6" fmla="*/ 8164263 w 9413953"/>
                <a:gd name="connsiteY6" fmla="*/ 1009980 h 2462221"/>
                <a:gd name="connsiteX7" fmla="*/ 8778327 w 9413953"/>
                <a:gd name="connsiteY7" fmla="*/ 633148 h 2462221"/>
                <a:gd name="connsiteX8" fmla="*/ 9413953 w 9413953"/>
                <a:gd name="connsiteY8" fmla="*/ 0 h 2462221"/>
                <a:gd name="connsiteX0" fmla="*/ 0 w 9413953"/>
                <a:gd name="connsiteY0" fmla="*/ 33007 h 2462221"/>
                <a:gd name="connsiteX1" fmla="*/ 688868 w 9413953"/>
                <a:gd name="connsiteY1" fmla="*/ 92142 h 2462221"/>
                <a:gd name="connsiteX2" fmla="*/ 1269997 w 9413953"/>
                <a:gd name="connsiteY2" fmla="*/ 423796 h 2462221"/>
                <a:gd name="connsiteX3" fmla="*/ 1674721 w 9413953"/>
                <a:gd name="connsiteY3" fmla="*/ 298186 h 2462221"/>
                <a:gd name="connsiteX4" fmla="*/ 4340318 w 9413953"/>
                <a:gd name="connsiteY4" fmla="*/ 2419612 h 2462221"/>
                <a:gd name="connsiteX5" fmla="*/ 6363938 w 9413953"/>
                <a:gd name="connsiteY5" fmla="*/ 1665947 h 2462221"/>
                <a:gd name="connsiteX6" fmla="*/ 8164263 w 9413953"/>
                <a:gd name="connsiteY6" fmla="*/ 1009980 h 2462221"/>
                <a:gd name="connsiteX7" fmla="*/ 8778327 w 9413953"/>
                <a:gd name="connsiteY7" fmla="*/ 633148 h 2462221"/>
                <a:gd name="connsiteX8" fmla="*/ 9413953 w 9413953"/>
                <a:gd name="connsiteY8" fmla="*/ 0 h 2462221"/>
                <a:gd name="connsiteX0" fmla="*/ 0 w 9413953"/>
                <a:gd name="connsiteY0" fmla="*/ 33007 h 2462221"/>
                <a:gd name="connsiteX1" fmla="*/ 688868 w 9413953"/>
                <a:gd name="connsiteY1" fmla="*/ 92142 h 2462221"/>
                <a:gd name="connsiteX2" fmla="*/ 1269997 w 9413953"/>
                <a:gd name="connsiteY2" fmla="*/ 423796 h 2462221"/>
                <a:gd name="connsiteX3" fmla="*/ 1674721 w 9413953"/>
                <a:gd name="connsiteY3" fmla="*/ 298186 h 2462221"/>
                <a:gd name="connsiteX4" fmla="*/ 4340318 w 9413953"/>
                <a:gd name="connsiteY4" fmla="*/ 2419612 h 2462221"/>
                <a:gd name="connsiteX5" fmla="*/ 6363938 w 9413953"/>
                <a:gd name="connsiteY5" fmla="*/ 1665947 h 2462221"/>
                <a:gd name="connsiteX6" fmla="*/ 8164263 w 9413953"/>
                <a:gd name="connsiteY6" fmla="*/ 1009980 h 2462221"/>
                <a:gd name="connsiteX7" fmla="*/ 8778327 w 9413953"/>
                <a:gd name="connsiteY7" fmla="*/ 633148 h 2462221"/>
                <a:gd name="connsiteX8" fmla="*/ 9413953 w 9413953"/>
                <a:gd name="connsiteY8" fmla="*/ 0 h 2462221"/>
                <a:gd name="connsiteX0" fmla="*/ 0 w 8725085"/>
                <a:gd name="connsiteY0" fmla="*/ 92142 h 2462221"/>
                <a:gd name="connsiteX1" fmla="*/ 581129 w 8725085"/>
                <a:gd name="connsiteY1" fmla="*/ 423796 h 2462221"/>
                <a:gd name="connsiteX2" fmla="*/ 985853 w 8725085"/>
                <a:gd name="connsiteY2" fmla="*/ 298186 h 2462221"/>
                <a:gd name="connsiteX3" fmla="*/ 3651450 w 8725085"/>
                <a:gd name="connsiteY3" fmla="*/ 2419612 h 2462221"/>
                <a:gd name="connsiteX4" fmla="*/ 5675070 w 8725085"/>
                <a:gd name="connsiteY4" fmla="*/ 1665947 h 2462221"/>
                <a:gd name="connsiteX5" fmla="*/ 7475395 w 8725085"/>
                <a:gd name="connsiteY5" fmla="*/ 1009980 h 2462221"/>
                <a:gd name="connsiteX6" fmla="*/ 8089459 w 8725085"/>
                <a:gd name="connsiteY6" fmla="*/ 633148 h 2462221"/>
                <a:gd name="connsiteX7" fmla="*/ 8725085 w 8725085"/>
                <a:gd name="connsiteY7" fmla="*/ 0 h 2462221"/>
                <a:gd name="connsiteX0" fmla="*/ 0 w 8143956"/>
                <a:gd name="connsiteY0" fmla="*/ 423796 h 2462221"/>
                <a:gd name="connsiteX1" fmla="*/ 404724 w 8143956"/>
                <a:gd name="connsiteY1" fmla="*/ 298186 h 2462221"/>
                <a:gd name="connsiteX2" fmla="*/ 3070321 w 8143956"/>
                <a:gd name="connsiteY2" fmla="*/ 2419612 h 2462221"/>
                <a:gd name="connsiteX3" fmla="*/ 5093941 w 8143956"/>
                <a:gd name="connsiteY3" fmla="*/ 1665947 h 2462221"/>
                <a:gd name="connsiteX4" fmla="*/ 6894266 w 8143956"/>
                <a:gd name="connsiteY4" fmla="*/ 1009980 h 2462221"/>
                <a:gd name="connsiteX5" fmla="*/ 7508330 w 8143956"/>
                <a:gd name="connsiteY5" fmla="*/ 633148 h 2462221"/>
                <a:gd name="connsiteX6" fmla="*/ 8143956 w 8143956"/>
                <a:gd name="connsiteY6" fmla="*/ 0 h 2462221"/>
                <a:gd name="connsiteX0" fmla="*/ 0 w 7739232"/>
                <a:gd name="connsiteY0" fmla="*/ 298186 h 2462221"/>
                <a:gd name="connsiteX1" fmla="*/ 2665597 w 7739232"/>
                <a:gd name="connsiteY1" fmla="*/ 2419612 h 2462221"/>
                <a:gd name="connsiteX2" fmla="*/ 4689217 w 7739232"/>
                <a:gd name="connsiteY2" fmla="*/ 1665947 h 2462221"/>
                <a:gd name="connsiteX3" fmla="*/ 6489542 w 7739232"/>
                <a:gd name="connsiteY3" fmla="*/ 1009980 h 2462221"/>
                <a:gd name="connsiteX4" fmla="*/ 7103606 w 7739232"/>
                <a:gd name="connsiteY4" fmla="*/ 633148 h 2462221"/>
                <a:gd name="connsiteX5" fmla="*/ 7739232 w 7739232"/>
                <a:gd name="connsiteY5" fmla="*/ 0 h 2462221"/>
                <a:gd name="connsiteX0" fmla="*/ 0 w 5073635"/>
                <a:gd name="connsiteY0" fmla="*/ 2419612 h 2462221"/>
                <a:gd name="connsiteX1" fmla="*/ 2023620 w 5073635"/>
                <a:gd name="connsiteY1" fmla="*/ 1665947 h 2462221"/>
                <a:gd name="connsiteX2" fmla="*/ 3823945 w 5073635"/>
                <a:gd name="connsiteY2" fmla="*/ 1009980 h 2462221"/>
                <a:gd name="connsiteX3" fmla="*/ 4438009 w 5073635"/>
                <a:gd name="connsiteY3" fmla="*/ 633148 h 2462221"/>
                <a:gd name="connsiteX4" fmla="*/ 5073635 w 5073635"/>
                <a:gd name="connsiteY4" fmla="*/ 0 h 2462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73635" h="2462221">
                  <a:moveTo>
                    <a:pt x="0" y="2419612"/>
                  </a:moveTo>
                  <a:cubicBezTo>
                    <a:pt x="997854" y="2608028"/>
                    <a:pt x="1386296" y="2138151"/>
                    <a:pt x="2023620" y="1665947"/>
                  </a:cubicBezTo>
                  <a:cubicBezTo>
                    <a:pt x="2614425" y="1070460"/>
                    <a:pt x="3609952" y="1089068"/>
                    <a:pt x="3823945" y="1009980"/>
                  </a:cubicBezTo>
                  <a:cubicBezTo>
                    <a:pt x="4121673" y="884369"/>
                    <a:pt x="4168193" y="912284"/>
                    <a:pt x="4438009" y="633148"/>
                  </a:cubicBezTo>
                  <a:lnTo>
                    <a:pt x="5073635" y="0"/>
                  </a:lnTo>
                </a:path>
              </a:pathLst>
            </a:custGeom>
            <a:ln w="76200" cap="rnd" cmpd="sng">
              <a:solidFill>
                <a:schemeClr val="tx2">
                  <a:lumMod val="60000"/>
                  <a:lumOff val="40000"/>
                </a:schemeClr>
              </a:solidFill>
              <a:round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7" name="Freeform 6"/>
          <p:cNvSpPr/>
          <p:nvPr/>
        </p:nvSpPr>
        <p:spPr>
          <a:xfrm>
            <a:off x="669639" y="2241659"/>
            <a:ext cx="1247458" cy="664602"/>
          </a:xfrm>
          <a:custGeom>
            <a:avLst/>
            <a:gdLst>
              <a:gd name="connsiteX0" fmla="*/ 0 w 6001082"/>
              <a:gd name="connsiteY0" fmla="*/ 739708 h 1270065"/>
              <a:gd name="connsiteX1" fmla="*/ 1269997 w 6001082"/>
              <a:gd name="connsiteY1" fmla="*/ 879275 h 1270065"/>
              <a:gd name="connsiteX2" fmla="*/ 154911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69997 w 6001082"/>
              <a:gd name="connsiteY1" fmla="*/ 879275 h 1270065"/>
              <a:gd name="connsiteX2" fmla="*/ 154911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69997 w 6001082"/>
              <a:gd name="connsiteY1" fmla="*/ 879275 h 1270065"/>
              <a:gd name="connsiteX2" fmla="*/ 154911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69997 w 6001082"/>
              <a:gd name="connsiteY1" fmla="*/ 879275 h 1270065"/>
              <a:gd name="connsiteX2" fmla="*/ 154911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69997 w 6001082"/>
              <a:gd name="connsiteY1" fmla="*/ 879275 h 1270065"/>
              <a:gd name="connsiteX2" fmla="*/ 154911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69997 w 6001082"/>
              <a:gd name="connsiteY1" fmla="*/ 879275 h 1270065"/>
              <a:gd name="connsiteX2" fmla="*/ 154911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69997 w 6001082"/>
              <a:gd name="connsiteY1" fmla="*/ 879275 h 1270065"/>
              <a:gd name="connsiteX2" fmla="*/ 154911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69997 w 6001082"/>
              <a:gd name="connsiteY1" fmla="*/ 879275 h 1270065"/>
              <a:gd name="connsiteX2" fmla="*/ 154911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69997 w 6001082"/>
              <a:gd name="connsiteY1" fmla="*/ 879275 h 1270065"/>
              <a:gd name="connsiteX2" fmla="*/ 154911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69997 w 6001082"/>
              <a:gd name="connsiteY1" fmla="*/ 879275 h 1270065"/>
              <a:gd name="connsiteX2" fmla="*/ 154911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69997 w 6001082"/>
              <a:gd name="connsiteY1" fmla="*/ 879275 h 1270065"/>
              <a:gd name="connsiteX2" fmla="*/ 154911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69997 w 6001082"/>
              <a:gd name="connsiteY1" fmla="*/ 879275 h 1270065"/>
              <a:gd name="connsiteX2" fmla="*/ 154911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69997 w 6001082"/>
              <a:gd name="connsiteY1" fmla="*/ 879275 h 1270065"/>
              <a:gd name="connsiteX2" fmla="*/ 154911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69997 w 6001082"/>
              <a:gd name="connsiteY1" fmla="*/ 879275 h 1270065"/>
              <a:gd name="connsiteX2" fmla="*/ 161889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69997 w 6001082"/>
              <a:gd name="connsiteY1" fmla="*/ 879275 h 1270065"/>
              <a:gd name="connsiteX2" fmla="*/ 161889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69997 w 6001082"/>
              <a:gd name="connsiteY1" fmla="*/ 879275 h 1270065"/>
              <a:gd name="connsiteX2" fmla="*/ 161889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69997 w 6001082"/>
              <a:gd name="connsiteY1" fmla="*/ 879275 h 1270065"/>
              <a:gd name="connsiteX2" fmla="*/ 161889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69997 w 6001082"/>
              <a:gd name="connsiteY1" fmla="*/ 879275 h 1270065"/>
              <a:gd name="connsiteX2" fmla="*/ 161889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69997 w 6001082"/>
              <a:gd name="connsiteY1" fmla="*/ 879275 h 1270065"/>
              <a:gd name="connsiteX2" fmla="*/ 161889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14173 w 6001082"/>
              <a:gd name="connsiteY1" fmla="*/ 879275 h 1270065"/>
              <a:gd name="connsiteX2" fmla="*/ 161889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14173 w 6001082"/>
              <a:gd name="connsiteY1" fmla="*/ 879275 h 1270065"/>
              <a:gd name="connsiteX2" fmla="*/ 161889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14173 w 6001082"/>
              <a:gd name="connsiteY1" fmla="*/ 879275 h 1270065"/>
              <a:gd name="connsiteX2" fmla="*/ 161889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14173 w 6001082"/>
              <a:gd name="connsiteY1" fmla="*/ 879275 h 1270065"/>
              <a:gd name="connsiteX2" fmla="*/ 161889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14173 w 6001082"/>
              <a:gd name="connsiteY1" fmla="*/ 879275 h 1270065"/>
              <a:gd name="connsiteX2" fmla="*/ 161889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14173 w 6001082"/>
              <a:gd name="connsiteY1" fmla="*/ 879275 h 1270065"/>
              <a:gd name="connsiteX2" fmla="*/ 161889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8082"/>
              <a:gd name="connsiteX1" fmla="*/ 1214173 w 6001082"/>
              <a:gd name="connsiteY1" fmla="*/ 879275 h 1278082"/>
              <a:gd name="connsiteX2" fmla="*/ 1618897 w 6001082"/>
              <a:gd name="connsiteY2" fmla="*/ 0 h 1278082"/>
              <a:gd name="connsiteX3" fmla="*/ 3126145 w 6001082"/>
              <a:gd name="connsiteY3" fmla="*/ 1270065 h 1278082"/>
              <a:gd name="connsiteX4" fmla="*/ 4424054 w 6001082"/>
              <a:gd name="connsiteY4" fmla="*/ 921146 h 1278082"/>
              <a:gd name="connsiteX5" fmla="*/ 5149766 w 6001082"/>
              <a:gd name="connsiteY5" fmla="*/ 697838 h 1278082"/>
              <a:gd name="connsiteX6" fmla="*/ 6001082 w 6001082"/>
              <a:gd name="connsiteY6" fmla="*/ 711794 h 1278082"/>
              <a:gd name="connsiteX0" fmla="*/ 0 w 6001082"/>
              <a:gd name="connsiteY0" fmla="*/ 739708 h 1278082"/>
              <a:gd name="connsiteX1" fmla="*/ 1214173 w 6001082"/>
              <a:gd name="connsiteY1" fmla="*/ 879275 h 1278082"/>
              <a:gd name="connsiteX2" fmla="*/ 1618897 w 6001082"/>
              <a:gd name="connsiteY2" fmla="*/ 0 h 1278082"/>
              <a:gd name="connsiteX3" fmla="*/ 3126145 w 6001082"/>
              <a:gd name="connsiteY3" fmla="*/ 1270065 h 1278082"/>
              <a:gd name="connsiteX4" fmla="*/ 4424054 w 6001082"/>
              <a:gd name="connsiteY4" fmla="*/ 921146 h 1278082"/>
              <a:gd name="connsiteX5" fmla="*/ 5149766 w 6001082"/>
              <a:gd name="connsiteY5" fmla="*/ 697838 h 1278082"/>
              <a:gd name="connsiteX6" fmla="*/ 6001082 w 6001082"/>
              <a:gd name="connsiteY6" fmla="*/ 711794 h 1278082"/>
              <a:gd name="connsiteX0" fmla="*/ 0 w 6001082"/>
              <a:gd name="connsiteY0" fmla="*/ 739708 h 1278082"/>
              <a:gd name="connsiteX1" fmla="*/ 1214173 w 6001082"/>
              <a:gd name="connsiteY1" fmla="*/ 879275 h 1278082"/>
              <a:gd name="connsiteX2" fmla="*/ 1618897 w 6001082"/>
              <a:gd name="connsiteY2" fmla="*/ 0 h 1278082"/>
              <a:gd name="connsiteX3" fmla="*/ 3126145 w 6001082"/>
              <a:gd name="connsiteY3" fmla="*/ 1270065 h 1278082"/>
              <a:gd name="connsiteX4" fmla="*/ 4424054 w 6001082"/>
              <a:gd name="connsiteY4" fmla="*/ 921146 h 1278082"/>
              <a:gd name="connsiteX5" fmla="*/ 5149766 w 6001082"/>
              <a:gd name="connsiteY5" fmla="*/ 697838 h 1278082"/>
              <a:gd name="connsiteX6" fmla="*/ 6001082 w 6001082"/>
              <a:gd name="connsiteY6" fmla="*/ 711794 h 1278082"/>
              <a:gd name="connsiteX0" fmla="*/ 0 w 6001082"/>
              <a:gd name="connsiteY0" fmla="*/ 751100 h 1289474"/>
              <a:gd name="connsiteX1" fmla="*/ 1214173 w 6001082"/>
              <a:gd name="connsiteY1" fmla="*/ 890667 h 1289474"/>
              <a:gd name="connsiteX2" fmla="*/ 1618897 w 6001082"/>
              <a:gd name="connsiteY2" fmla="*/ 11392 h 1289474"/>
              <a:gd name="connsiteX3" fmla="*/ 3126145 w 6001082"/>
              <a:gd name="connsiteY3" fmla="*/ 1281457 h 1289474"/>
              <a:gd name="connsiteX4" fmla="*/ 4424054 w 6001082"/>
              <a:gd name="connsiteY4" fmla="*/ 932538 h 1289474"/>
              <a:gd name="connsiteX5" fmla="*/ 5149766 w 6001082"/>
              <a:gd name="connsiteY5" fmla="*/ 709230 h 1289474"/>
              <a:gd name="connsiteX6" fmla="*/ 6001082 w 6001082"/>
              <a:gd name="connsiteY6" fmla="*/ 723186 h 1289474"/>
              <a:gd name="connsiteX0" fmla="*/ 0 w 6001082"/>
              <a:gd name="connsiteY0" fmla="*/ 751100 h 1289474"/>
              <a:gd name="connsiteX1" fmla="*/ 1214173 w 6001082"/>
              <a:gd name="connsiteY1" fmla="*/ 890667 h 1289474"/>
              <a:gd name="connsiteX2" fmla="*/ 1688677 w 6001082"/>
              <a:gd name="connsiteY2" fmla="*/ 11392 h 1289474"/>
              <a:gd name="connsiteX3" fmla="*/ 3126145 w 6001082"/>
              <a:gd name="connsiteY3" fmla="*/ 1281457 h 1289474"/>
              <a:gd name="connsiteX4" fmla="*/ 4424054 w 6001082"/>
              <a:gd name="connsiteY4" fmla="*/ 932538 h 1289474"/>
              <a:gd name="connsiteX5" fmla="*/ 5149766 w 6001082"/>
              <a:gd name="connsiteY5" fmla="*/ 709230 h 1289474"/>
              <a:gd name="connsiteX6" fmla="*/ 6001082 w 6001082"/>
              <a:gd name="connsiteY6" fmla="*/ 723186 h 1289474"/>
              <a:gd name="connsiteX0" fmla="*/ 0 w 6001082"/>
              <a:gd name="connsiteY0" fmla="*/ 751100 h 1289474"/>
              <a:gd name="connsiteX1" fmla="*/ 1214173 w 6001082"/>
              <a:gd name="connsiteY1" fmla="*/ 890667 h 1289474"/>
              <a:gd name="connsiteX2" fmla="*/ 1688677 w 6001082"/>
              <a:gd name="connsiteY2" fmla="*/ 11392 h 1289474"/>
              <a:gd name="connsiteX3" fmla="*/ 3126145 w 6001082"/>
              <a:gd name="connsiteY3" fmla="*/ 1281457 h 1289474"/>
              <a:gd name="connsiteX4" fmla="*/ 4424054 w 6001082"/>
              <a:gd name="connsiteY4" fmla="*/ 932538 h 1289474"/>
              <a:gd name="connsiteX5" fmla="*/ 5149766 w 6001082"/>
              <a:gd name="connsiteY5" fmla="*/ 709230 h 1289474"/>
              <a:gd name="connsiteX6" fmla="*/ 6001082 w 6001082"/>
              <a:gd name="connsiteY6" fmla="*/ 723186 h 1289474"/>
              <a:gd name="connsiteX0" fmla="*/ 0 w 6001082"/>
              <a:gd name="connsiteY0" fmla="*/ 751100 h 1289474"/>
              <a:gd name="connsiteX1" fmla="*/ 1214173 w 6001082"/>
              <a:gd name="connsiteY1" fmla="*/ 890667 h 1289474"/>
              <a:gd name="connsiteX2" fmla="*/ 1688677 w 6001082"/>
              <a:gd name="connsiteY2" fmla="*/ 11392 h 1289474"/>
              <a:gd name="connsiteX3" fmla="*/ 3126145 w 6001082"/>
              <a:gd name="connsiteY3" fmla="*/ 1281457 h 1289474"/>
              <a:gd name="connsiteX4" fmla="*/ 4424054 w 6001082"/>
              <a:gd name="connsiteY4" fmla="*/ 932538 h 1289474"/>
              <a:gd name="connsiteX5" fmla="*/ 5149766 w 6001082"/>
              <a:gd name="connsiteY5" fmla="*/ 709230 h 1289474"/>
              <a:gd name="connsiteX6" fmla="*/ 6001082 w 6001082"/>
              <a:gd name="connsiteY6" fmla="*/ 723186 h 1289474"/>
              <a:gd name="connsiteX0" fmla="*/ 0 w 6001082"/>
              <a:gd name="connsiteY0" fmla="*/ 751100 h 1314953"/>
              <a:gd name="connsiteX1" fmla="*/ 1214173 w 6001082"/>
              <a:gd name="connsiteY1" fmla="*/ 890667 h 1314953"/>
              <a:gd name="connsiteX2" fmla="*/ 1688677 w 6001082"/>
              <a:gd name="connsiteY2" fmla="*/ 11392 h 1314953"/>
              <a:gd name="connsiteX3" fmla="*/ 3126145 w 6001082"/>
              <a:gd name="connsiteY3" fmla="*/ 1281457 h 1314953"/>
              <a:gd name="connsiteX4" fmla="*/ 4424054 w 6001082"/>
              <a:gd name="connsiteY4" fmla="*/ 932538 h 1314953"/>
              <a:gd name="connsiteX5" fmla="*/ 5149766 w 6001082"/>
              <a:gd name="connsiteY5" fmla="*/ 709230 h 1314953"/>
              <a:gd name="connsiteX6" fmla="*/ 6001082 w 6001082"/>
              <a:gd name="connsiteY6" fmla="*/ 723186 h 1314953"/>
              <a:gd name="connsiteX0" fmla="*/ 0 w 6001082"/>
              <a:gd name="connsiteY0" fmla="*/ 751100 h 1302689"/>
              <a:gd name="connsiteX1" fmla="*/ 1214173 w 6001082"/>
              <a:gd name="connsiteY1" fmla="*/ 890667 h 1302689"/>
              <a:gd name="connsiteX2" fmla="*/ 1688677 w 6001082"/>
              <a:gd name="connsiteY2" fmla="*/ 11392 h 1302689"/>
              <a:gd name="connsiteX3" fmla="*/ 3000541 w 6001082"/>
              <a:gd name="connsiteY3" fmla="*/ 1267500 h 1302689"/>
              <a:gd name="connsiteX4" fmla="*/ 4424054 w 6001082"/>
              <a:gd name="connsiteY4" fmla="*/ 932538 h 1302689"/>
              <a:gd name="connsiteX5" fmla="*/ 5149766 w 6001082"/>
              <a:gd name="connsiteY5" fmla="*/ 709230 h 1302689"/>
              <a:gd name="connsiteX6" fmla="*/ 6001082 w 6001082"/>
              <a:gd name="connsiteY6" fmla="*/ 723186 h 1302689"/>
              <a:gd name="connsiteX0" fmla="*/ 0 w 6001082"/>
              <a:gd name="connsiteY0" fmla="*/ 751100 h 1302689"/>
              <a:gd name="connsiteX1" fmla="*/ 1214173 w 6001082"/>
              <a:gd name="connsiteY1" fmla="*/ 890667 h 1302689"/>
              <a:gd name="connsiteX2" fmla="*/ 1688677 w 6001082"/>
              <a:gd name="connsiteY2" fmla="*/ 11392 h 1302689"/>
              <a:gd name="connsiteX3" fmla="*/ 3000541 w 6001082"/>
              <a:gd name="connsiteY3" fmla="*/ 1267500 h 1302689"/>
              <a:gd name="connsiteX4" fmla="*/ 4424054 w 6001082"/>
              <a:gd name="connsiteY4" fmla="*/ 932538 h 1302689"/>
              <a:gd name="connsiteX5" fmla="*/ 5149766 w 6001082"/>
              <a:gd name="connsiteY5" fmla="*/ 709230 h 1302689"/>
              <a:gd name="connsiteX6" fmla="*/ 6001082 w 6001082"/>
              <a:gd name="connsiteY6" fmla="*/ 723186 h 1302689"/>
              <a:gd name="connsiteX0" fmla="*/ 0 w 6001082"/>
              <a:gd name="connsiteY0" fmla="*/ 751100 h 1302689"/>
              <a:gd name="connsiteX1" fmla="*/ 1214173 w 6001082"/>
              <a:gd name="connsiteY1" fmla="*/ 890667 h 1302689"/>
              <a:gd name="connsiteX2" fmla="*/ 1688677 w 6001082"/>
              <a:gd name="connsiteY2" fmla="*/ 11392 h 1302689"/>
              <a:gd name="connsiteX3" fmla="*/ 3000541 w 6001082"/>
              <a:gd name="connsiteY3" fmla="*/ 1267500 h 1302689"/>
              <a:gd name="connsiteX4" fmla="*/ 4424054 w 6001082"/>
              <a:gd name="connsiteY4" fmla="*/ 932538 h 1302689"/>
              <a:gd name="connsiteX5" fmla="*/ 5149766 w 6001082"/>
              <a:gd name="connsiteY5" fmla="*/ 709230 h 1302689"/>
              <a:gd name="connsiteX6" fmla="*/ 6001082 w 6001082"/>
              <a:gd name="connsiteY6" fmla="*/ 723186 h 1302689"/>
              <a:gd name="connsiteX0" fmla="*/ 0 w 6001082"/>
              <a:gd name="connsiteY0" fmla="*/ 751100 h 1276343"/>
              <a:gd name="connsiteX1" fmla="*/ 1214173 w 6001082"/>
              <a:gd name="connsiteY1" fmla="*/ 890667 h 1276343"/>
              <a:gd name="connsiteX2" fmla="*/ 1688677 w 6001082"/>
              <a:gd name="connsiteY2" fmla="*/ 11392 h 1276343"/>
              <a:gd name="connsiteX3" fmla="*/ 3000541 w 6001082"/>
              <a:gd name="connsiteY3" fmla="*/ 1267500 h 1276343"/>
              <a:gd name="connsiteX4" fmla="*/ 4424054 w 6001082"/>
              <a:gd name="connsiteY4" fmla="*/ 932538 h 1276343"/>
              <a:gd name="connsiteX5" fmla="*/ 5149766 w 6001082"/>
              <a:gd name="connsiteY5" fmla="*/ 709230 h 1276343"/>
              <a:gd name="connsiteX6" fmla="*/ 6001082 w 6001082"/>
              <a:gd name="connsiteY6" fmla="*/ 723186 h 1276343"/>
              <a:gd name="connsiteX0" fmla="*/ 0 w 6001082"/>
              <a:gd name="connsiteY0" fmla="*/ 751100 h 1289474"/>
              <a:gd name="connsiteX1" fmla="*/ 1214173 w 6001082"/>
              <a:gd name="connsiteY1" fmla="*/ 890667 h 1289474"/>
              <a:gd name="connsiteX2" fmla="*/ 1688677 w 6001082"/>
              <a:gd name="connsiteY2" fmla="*/ 11392 h 1289474"/>
              <a:gd name="connsiteX3" fmla="*/ 3084277 w 6001082"/>
              <a:gd name="connsiteY3" fmla="*/ 1281457 h 1289474"/>
              <a:gd name="connsiteX4" fmla="*/ 4424054 w 6001082"/>
              <a:gd name="connsiteY4" fmla="*/ 932538 h 1289474"/>
              <a:gd name="connsiteX5" fmla="*/ 5149766 w 6001082"/>
              <a:gd name="connsiteY5" fmla="*/ 709230 h 1289474"/>
              <a:gd name="connsiteX6" fmla="*/ 6001082 w 6001082"/>
              <a:gd name="connsiteY6" fmla="*/ 723186 h 1289474"/>
              <a:gd name="connsiteX0" fmla="*/ 0 w 6001082"/>
              <a:gd name="connsiteY0" fmla="*/ 751100 h 1281457"/>
              <a:gd name="connsiteX1" fmla="*/ 1214173 w 6001082"/>
              <a:gd name="connsiteY1" fmla="*/ 890667 h 1281457"/>
              <a:gd name="connsiteX2" fmla="*/ 1688677 w 6001082"/>
              <a:gd name="connsiteY2" fmla="*/ 11392 h 1281457"/>
              <a:gd name="connsiteX3" fmla="*/ 3084277 w 6001082"/>
              <a:gd name="connsiteY3" fmla="*/ 1281457 h 1281457"/>
              <a:gd name="connsiteX4" fmla="*/ 4424054 w 6001082"/>
              <a:gd name="connsiteY4" fmla="*/ 932538 h 1281457"/>
              <a:gd name="connsiteX5" fmla="*/ 5149766 w 6001082"/>
              <a:gd name="connsiteY5" fmla="*/ 709230 h 1281457"/>
              <a:gd name="connsiteX6" fmla="*/ 6001082 w 6001082"/>
              <a:gd name="connsiteY6" fmla="*/ 723186 h 1281457"/>
              <a:gd name="connsiteX0" fmla="*/ 0 w 6001082"/>
              <a:gd name="connsiteY0" fmla="*/ 751100 h 1281457"/>
              <a:gd name="connsiteX1" fmla="*/ 1214173 w 6001082"/>
              <a:gd name="connsiteY1" fmla="*/ 890667 h 1281457"/>
              <a:gd name="connsiteX2" fmla="*/ 1688677 w 6001082"/>
              <a:gd name="connsiteY2" fmla="*/ 11392 h 1281457"/>
              <a:gd name="connsiteX3" fmla="*/ 3084277 w 6001082"/>
              <a:gd name="connsiteY3" fmla="*/ 1281457 h 1281457"/>
              <a:gd name="connsiteX4" fmla="*/ 4424054 w 6001082"/>
              <a:gd name="connsiteY4" fmla="*/ 932538 h 1281457"/>
              <a:gd name="connsiteX5" fmla="*/ 5149766 w 6001082"/>
              <a:gd name="connsiteY5" fmla="*/ 709230 h 1281457"/>
              <a:gd name="connsiteX6" fmla="*/ 6001082 w 6001082"/>
              <a:gd name="connsiteY6" fmla="*/ 723186 h 1281457"/>
              <a:gd name="connsiteX0" fmla="*/ 0 w 6001082"/>
              <a:gd name="connsiteY0" fmla="*/ 751100 h 1281457"/>
              <a:gd name="connsiteX1" fmla="*/ 1214173 w 6001082"/>
              <a:gd name="connsiteY1" fmla="*/ 890667 h 1281457"/>
              <a:gd name="connsiteX2" fmla="*/ 1688677 w 6001082"/>
              <a:gd name="connsiteY2" fmla="*/ 11392 h 1281457"/>
              <a:gd name="connsiteX3" fmla="*/ 3293617 w 6001082"/>
              <a:gd name="connsiteY3" fmla="*/ 1281457 h 1281457"/>
              <a:gd name="connsiteX4" fmla="*/ 4424054 w 6001082"/>
              <a:gd name="connsiteY4" fmla="*/ 932538 h 1281457"/>
              <a:gd name="connsiteX5" fmla="*/ 5149766 w 6001082"/>
              <a:gd name="connsiteY5" fmla="*/ 709230 h 1281457"/>
              <a:gd name="connsiteX6" fmla="*/ 6001082 w 6001082"/>
              <a:gd name="connsiteY6" fmla="*/ 723186 h 1281457"/>
              <a:gd name="connsiteX0" fmla="*/ 0 w 6001082"/>
              <a:gd name="connsiteY0" fmla="*/ 751100 h 1281457"/>
              <a:gd name="connsiteX1" fmla="*/ 1214173 w 6001082"/>
              <a:gd name="connsiteY1" fmla="*/ 890667 h 1281457"/>
              <a:gd name="connsiteX2" fmla="*/ 1688677 w 6001082"/>
              <a:gd name="connsiteY2" fmla="*/ 11392 h 1281457"/>
              <a:gd name="connsiteX3" fmla="*/ 3293617 w 6001082"/>
              <a:gd name="connsiteY3" fmla="*/ 1281457 h 1281457"/>
              <a:gd name="connsiteX4" fmla="*/ 4424054 w 6001082"/>
              <a:gd name="connsiteY4" fmla="*/ 932538 h 1281457"/>
              <a:gd name="connsiteX5" fmla="*/ 5149766 w 6001082"/>
              <a:gd name="connsiteY5" fmla="*/ 709230 h 1281457"/>
              <a:gd name="connsiteX6" fmla="*/ 6001082 w 6001082"/>
              <a:gd name="connsiteY6" fmla="*/ 723186 h 1281457"/>
              <a:gd name="connsiteX0" fmla="*/ 0 w 6001082"/>
              <a:gd name="connsiteY0" fmla="*/ 751100 h 1281457"/>
              <a:gd name="connsiteX1" fmla="*/ 1214173 w 6001082"/>
              <a:gd name="connsiteY1" fmla="*/ 890667 h 1281457"/>
              <a:gd name="connsiteX2" fmla="*/ 1688677 w 6001082"/>
              <a:gd name="connsiteY2" fmla="*/ 11392 h 1281457"/>
              <a:gd name="connsiteX3" fmla="*/ 3293617 w 6001082"/>
              <a:gd name="connsiteY3" fmla="*/ 1281457 h 1281457"/>
              <a:gd name="connsiteX4" fmla="*/ 4424054 w 6001082"/>
              <a:gd name="connsiteY4" fmla="*/ 932538 h 1281457"/>
              <a:gd name="connsiteX5" fmla="*/ 5149766 w 6001082"/>
              <a:gd name="connsiteY5" fmla="*/ 709230 h 1281457"/>
              <a:gd name="connsiteX6" fmla="*/ 6001082 w 6001082"/>
              <a:gd name="connsiteY6" fmla="*/ 723186 h 1281457"/>
              <a:gd name="connsiteX0" fmla="*/ 0 w 6001082"/>
              <a:gd name="connsiteY0" fmla="*/ 751100 h 1281457"/>
              <a:gd name="connsiteX1" fmla="*/ 1214173 w 6001082"/>
              <a:gd name="connsiteY1" fmla="*/ 890667 h 1281457"/>
              <a:gd name="connsiteX2" fmla="*/ 1688677 w 6001082"/>
              <a:gd name="connsiteY2" fmla="*/ 11392 h 1281457"/>
              <a:gd name="connsiteX3" fmla="*/ 3293617 w 6001082"/>
              <a:gd name="connsiteY3" fmla="*/ 1281457 h 1281457"/>
              <a:gd name="connsiteX4" fmla="*/ 4424054 w 6001082"/>
              <a:gd name="connsiteY4" fmla="*/ 932538 h 1281457"/>
              <a:gd name="connsiteX5" fmla="*/ 5149766 w 6001082"/>
              <a:gd name="connsiteY5" fmla="*/ 709230 h 1281457"/>
              <a:gd name="connsiteX6" fmla="*/ 6001082 w 6001082"/>
              <a:gd name="connsiteY6" fmla="*/ 723186 h 1281457"/>
              <a:gd name="connsiteX0" fmla="*/ 0 w 6042357"/>
              <a:gd name="connsiteY0" fmla="*/ 735225 h 1281457"/>
              <a:gd name="connsiteX1" fmla="*/ 1255448 w 6042357"/>
              <a:gd name="connsiteY1" fmla="*/ 890667 h 1281457"/>
              <a:gd name="connsiteX2" fmla="*/ 1729952 w 6042357"/>
              <a:gd name="connsiteY2" fmla="*/ 11392 h 1281457"/>
              <a:gd name="connsiteX3" fmla="*/ 3334892 w 6042357"/>
              <a:gd name="connsiteY3" fmla="*/ 1281457 h 1281457"/>
              <a:gd name="connsiteX4" fmla="*/ 4465329 w 6042357"/>
              <a:gd name="connsiteY4" fmla="*/ 932538 h 1281457"/>
              <a:gd name="connsiteX5" fmla="*/ 5191041 w 6042357"/>
              <a:gd name="connsiteY5" fmla="*/ 709230 h 1281457"/>
              <a:gd name="connsiteX6" fmla="*/ 6042357 w 6042357"/>
              <a:gd name="connsiteY6" fmla="*/ 723186 h 1281457"/>
              <a:gd name="connsiteX0" fmla="*/ 0 w 6042357"/>
              <a:gd name="connsiteY0" fmla="*/ 735225 h 1281457"/>
              <a:gd name="connsiteX1" fmla="*/ 1255448 w 6042357"/>
              <a:gd name="connsiteY1" fmla="*/ 890667 h 1281457"/>
              <a:gd name="connsiteX2" fmla="*/ 1729952 w 6042357"/>
              <a:gd name="connsiteY2" fmla="*/ 11392 h 1281457"/>
              <a:gd name="connsiteX3" fmla="*/ 3334892 w 6042357"/>
              <a:gd name="connsiteY3" fmla="*/ 1281457 h 1281457"/>
              <a:gd name="connsiteX4" fmla="*/ 4465329 w 6042357"/>
              <a:gd name="connsiteY4" fmla="*/ 932538 h 1281457"/>
              <a:gd name="connsiteX5" fmla="*/ 5191041 w 6042357"/>
              <a:gd name="connsiteY5" fmla="*/ 709230 h 1281457"/>
              <a:gd name="connsiteX6" fmla="*/ 6042357 w 6042357"/>
              <a:gd name="connsiteY6" fmla="*/ 723186 h 1281457"/>
              <a:gd name="connsiteX0" fmla="*/ 0 w 6042357"/>
              <a:gd name="connsiteY0" fmla="*/ 734357 h 1280589"/>
              <a:gd name="connsiteX1" fmla="*/ 1255448 w 6042357"/>
              <a:gd name="connsiteY1" fmla="*/ 889799 h 1280589"/>
              <a:gd name="connsiteX2" fmla="*/ 1729952 w 6042357"/>
              <a:gd name="connsiteY2" fmla="*/ 10524 h 1280589"/>
              <a:gd name="connsiteX3" fmla="*/ 3334892 w 6042357"/>
              <a:gd name="connsiteY3" fmla="*/ 1280589 h 1280589"/>
              <a:gd name="connsiteX4" fmla="*/ 4465329 w 6042357"/>
              <a:gd name="connsiteY4" fmla="*/ 931670 h 1280589"/>
              <a:gd name="connsiteX5" fmla="*/ 5191041 w 6042357"/>
              <a:gd name="connsiteY5" fmla="*/ 708362 h 1280589"/>
              <a:gd name="connsiteX6" fmla="*/ 6042357 w 6042357"/>
              <a:gd name="connsiteY6" fmla="*/ 722318 h 1280589"/>
              <a:gd name="connsiteX0" fmla="*/ 0 w 6042357"/>
              <a:gd name="connsiteY0" fmla="*/ 734394 h 1280626"/>
              <a:gd name="connsiteX1" fmla="*/ 1210998 w 6042357"/>
              <a:gd name="connsiteY1" fmla="*/ 886661 h 1280626"/>
              <a:gd name="connsiteX2" fmla="*/ 1729952 w 6042357"/>
              <a:gd name="connsiteY2" fmla="*/ 10561 h 1280626"/>
              <a:gd name="connsiteX3" fmla="*/ 3334892 w 6042357"/>
              <a:gd name="connsiteY3" fmla="*/ 1280626 h 1280626"/>
              <a:gd name="connsiteX4" fmla="*/ 4465329 w 6042357"/>
              <a:gd name="connsiteY4" fmla="*/ 931707 h 1280626"/>
              <a:gd name="connsiteX5" fmla="*/ 5191041 w 6042357"/>
              <a:gd name="connsiteY5" fmla="*/ 708399 h 1280626"/>
              <a:gd name="connsiteX6" fmla="*/ 6042357 w 6042357"/>
              <a:gd name="connsiteY6" fmla="*/ 722355 h 1280626"/>
              <a:gd name="connsiteX0" fmla="*/ 0 w 6042357"/>
              <a:gd name="connsiteY0" fmla="*/ 733869 h 1280101"/>
              <a:gd name="connsiteX1" fmla="*/ 1210998 w 6042357"/>
              <a:gd name="connsiteY1" fmla="*/ 886136 h 1280101"/>
              <a:gd name="connsiteX2" fmla="*/ 1729952 w 6042357"/>
              <a:gd name="connsiteY2" fmla="*/ 10036 h 1280101"/>
              <a:gd name="connsiteX3" fmla="*/ 3334892 w 6042357"/>
              <a:gd name="connsiteY3" fmla="*/ 1280101 h 1280101"/>
              <a:gd name="connsiteX4" fmla="*/ 4465329 w 6042357"/>
              <a:gd name="connsiteY4" fmla="*/ 931182 h 1280101"/>
              <a:gd name="connsiteX5" fmla="*/ 5191041 w 6042357"/>
              <a:gd name="connsiteY5" fmla="*/ 707874 h 1280101"/>
              <a:gd name="connsiteX6" fmla="*/ 6042357 w 6042357"/>
              <a:gd name="connsiteY6" fmla="*/ 721830 h 1280101"/>
              <a:gd name="connsiteX0" fmla="*/ 0 w 6042357"/>
              <a:gd name="connsiteY0" fmla="*/ 733869 h 1280101"/>
              <a:gd name="connsiteX1" fmla="*/ 1169723 w 6042357"/>
              <a:gd name="connsiteY1" fmla="*/ 886136 h 1280101"/>
              <a:gd name="connsiteX2" fmla="*/ 1729952 w 6042357"/>
              <a:gd name="connsiteY2" fmla="*/ 10036 h 1280101"/>
              <a:gd name="connsiteX3" fmla="*/ 3334892 w 6042357"/>
              <a:gd name="connsiteY3" fmla="*/ 1280101 h 1280101"/>
              <a:gd name="connsiteX4" fmla="*/ 4465329 w 6042357"/>
              <a:gd name="connsiteY4" fmla="*/ 931182 h 1280101"/>
              <a:gd name="connsiteX5" fmla="*/ 5191041 w 6042357"/>
              <a:gd name="connsiteY5" fmla="*/ 707874 h 1280101"/>
              <a:gd name="connsiteX6" fmla="*/ 6042357 w 6042357"/>
              <a:gd name="connsiteY6" fmla="*/ 721830 h 1280101"/>
              <a:gd name="connsiteX0" fmla="*/ 0 w 5595765"/>
              <a:gd name="connsiteY0" fmla="*/ 733869 h 1280101"/>
              <a:gd name="connsiteX1" fmla="*/ 1169723 w 5595765"/>
              <a:gd name="connsiteY1" fmla="*/ 886136 h 1280101"/>
              <a:gd name="connsiteX2" fmla="*/ 1729952 w 5595765"/>
              <a:gd name="connsiteY2" fmla="*/ 10036 h 1280101"/>
              <a:gd name="connsiteX3" fmla="*/ 3334892 w 5595765"/>
              <a:gd name="connsiteY3" fmla="*/ 1280101 h 1280101"/>
              <a:gd name="connsiteX4" fmla="*/ 4465329 w 5595765"/>
              <a:gd name="connsiteY4" fmla="*/ 931182 h 1280101"/>
              <a:gd name="connsiteX5" fmla="*/ 5191041 w 5595765"/>
              <a:gd name="connsiteY5" fmla="*/ 707874 h 1280101"/>
              <a:gd name="connsiteX6" fmla="*/ 5595765 w 5595765"/>
              <a:gd name="connsiteY6" fmla="*/ 679960 h 1280101"/>
              <a:gd name="connsiteX0" fmla="*/ 0 w 5191041"/>
              <a:gd name="connsiteY0" fmla="*/ 733869 h 1280101"/>
              <a:gd name="connsiteX1" fmla="*/ 1169723 w 5191041"/>
              <a:gd name="connsiteY1" fmla="*/ 886136 h 1280101"/>
              <a:gd name="connsiteX2" fmla="*/ 1729952 w 5191041"/>
              <a:gd name="connsiteY2" fmla="*/ 10036 h 1280101"/>
              <a:gd name="connsiteX3" fmla="*/ 3334892 w 5191041"/>
              <a:gd name="connsiteY3" fmla="*/ 1280101 h 1280101"/>
              <a:gd name="connsiteX4" fmla="*/ 4465329 w 5191041"/>
              <a:gd name="connsiteY4" fmla="*/ 931182 h 1280101"/>
              <a:gd name="connsiteX5" fmla="*/ 5191041 w 5191041"/>
              <a:gd name="connsiteY5" fmla="*/ 707874 h 1280101"/>
              <a:gd name="connsiteX0" fmla="*/ 0 w 5581809"/>
              <a:gd name="connsiteY0" fmla="*/ 733869 h 1280101"/>
              <a:gd name="connsiteX1" fmla="*/ 1169723 w 5581809"/>
              <a:gd name="connsiteY1" fmla="*/ 886136 h 1280101"/>
              <a:gd name="connsiteX2" fmla="*/ 1729952 w 5581809"/>
              <a:gd name="connsiteY2" fmla="*/ 10036 h 1280101"/>
              <a:gd name="connsiteX3" fmla="*/ 3334892 w 5581809"/>
              <a:gd name="connsiteY3" fmla="*/ 1280101 h 1280101"/>
              <a:gd name="connsiteX4" fmla="*/ 4465329 w 5581809"/>
              <a:gd name="connsiteY4" fmla="*/ 931182 h 1280101"/>
              <a:gd name="connsiteX5" fmla="*/ 5581809 w 5581809"/>
              <a:gd name="connsiteY5" fmla="*/ 707874 h 1280101"/>
              <a:gd name="connsiteX0" fmla="*/ 0 w 5581809"/>
              <a:gd name="connsiteY0" fmla="*/ 733869 h 1280101"/>
              <a:gd name="connsiteX1" fmla="*/ 1169723 w 5581809"/>
              <a:gd name="connsiteY1" fmla="*/ 886136 h 1280101"/>
              <a:gd name="connsiteX2" fmla="*/ 1729952 w 5581809"/>
              <a:gd name="connsiteY2" fmla="*/ 10036 h 1280101"/>
              <a:gd name="connsiteX3" fmla="*/ 3334892 w 5581809"/>
              <a:gd name="connsiteY3" fmla="*/ 1280101 h 1280101"/>
              <a:gd name="connsiteX4" fmla="*/ 4465329 w 5581809"/>
              <a:gd name="connsiteY4" fmla="*/ 931182 h 1280101"/>
              <a:gd name="connsiteX5" fmla="*/ 5581809 w 5581809"/>
              <a:gd name="connsiteY5" fmla="*/ 707874 h 1280101"/>
              <a:gd name="connsiteX0" fmla="*/ 0 w 5581809"/>
              <a:gd name="connsiteY0" fmla="*/ 733869 h 1295676"/>
              <a:gd name="connsiteX1" fmla="*/ 1169723 w 5581809"/>
              <a:gd name="connsiteY1" fmla="*/ 886136 h 1295676"/>
              <a:gd name="connsiteX2" fmla="*/ 1729952 w 5581809"/>
              <a:gd name="connsiteY2" fmla="*/ 10036 h 1295676"/>
              <a:gd name="connsiteX3" fmla="*/ 3334892 w 5581809"/>
              <a:gd name="connsiteY3" fmla="*/ 1280101 h 1295676"/>
              <a:gd name="connsiteX4" fmla="*/ 5581809 w 5581809"/>
              <a:gd name="connsiteY4" fmla="*/ 707874 h 1295676"/>
              <a:gd name="connsiteX0" fmla="*/ 0 w 5581809"/>
              <a:gd name="connsiteY0" fmla="*/ 733869 h 1294488"/>
              <a:gd name="connsiteX1" fmla="*/ 1169723 w 5581809"/>
              <a:gd name="connsiteY1" fmla="*/ 886136 h 1294488"/>
              <a:gd name="connsiteX2" fmla="*/ 1729952 w 5581809"/>
              <a:gd name="connsiteY2" fmla="*/ 10036 h 1294488"/>
              <a:gd name="connsiteX3" fmla="*/ 3334892 w 5581809"/>
              <a:gd name="connsiteY3" fmla="*/ 1280101 h 1294488"/>
              <a:gd name="connsiteX4" fmla="*/ 5581809 w 5581809"/>
              <a:gd name="connsiteY4" fmla="*/ 707874 h 1294488"/>
              <a:gd name="connsiteX0" fmla="*/ 0 w 5581809"/>
              <a:gd name="connsiteY0" fmla="*/ 733869 h 1294218"/>
              <a:gd name="connsiteX1" fmla="*/ 1169723 w 5581809"/>
              <a:gd name="connsiteY1" fmla="*/ 886136 h 1294218"/>
              <a:gd name="connsiteX2" fmla="*/ 1729952 w 5581809"/>
              <a:gd name="connsiteY2" fmla="*/ 10036 h 1294218"/>
              <a:gd name="connsiteX3" fmla="*/ 3334892 w 5581809"/>
              <a:gd name="connsiteY3" fmla="*/ 1280101 h 1294218"/>
              <a:gd name="connsiteX4" fmla="*/ 5581809 w 5581809"/>
              <a:gd name="connsiteY4" fmla="*/ 707874 h 1294218"/>
              <a:gd name="connsiteX0" fmla="*/ 0 w 5581809"/>
              <a:gd name="connsiteY0" fmla="*/ 733869 h 1293228"/>
              <a:gd name="connsiteX1" fmla="*/ 1169723 w 5581809"/>
              <a:gd name="connsiteY1" fmla="*/ 886136 h 1293228"/>
              <a:gd name="connsiteX2" fmla="*/ 1729952 w 5581809"/>
              <a:gd name="connsiteY2" fmla="*/ 10036 h 1293228"/>
              <a:gd name="connsiteX3" fmla="*/ 3334892 w 5581809"/>
              <a:gd name="connsiteY3" fmla="*/ 1280101 h 1293228"/>
              <a:gd name="connsiteX4" fmla="*/ 5581809 w 5581809"/>
              <a:gd name="connsiteY4" fmla="*/ 707874 h 1293228"/>
              <a:gd name="connsiteX0" fmla="*/ 0 w 5553234"/>
              <a:gd name="connsiteY0" fmla="*/ 733869 h 1293228"/>
              <a:gd name="connsiteX1" fmla="*/ 1169723 w 5553234"/>
              <a:gd name="connsiteY1" fmla="*/ 886136 h 1293228"/>
              <a:gd name="connsiteX2" fmla="*/ 1729952 w 5553234"/>
              <a:gd name="connsiteY2" fmla="*/ 10036 h 1293228"/>
              <a:gd name="connsiteX3" fmla="*/ 3334892 w 5553234"/>
              <a:gd name="connsiteY3" fmla="*/ 1280101 h 1293228"/>
              <a:gd name="connsiteX4" fmla="*/ 5553234 w 5553234"/>
              <a:gd name="connsiteY4" fmla="*/ 707874 h 1293228"/>
              <a:gd name="connsiteX0" fmla="*/ 0 w 5527834"/>
              <a:gd name="connsiteY0" fmla="*/ 733869 h 1293228"/>
              <a:gd name="connsiteX1" fmla="*/ 1144323 w 5527834"/>
              <a:gd name="connsiteY1" fmla="*/ 886136 h 1293228"/>
              <a:gd name="connsiteX2" fmla="*/ 1704552 w 5527834"/>
              <a:gd name="connsiteY2" fmla="*/ 10036 h 1293228"/>
              <a:gd name="connsiteX3" fmla="*/ 3309492 w 5527834"/>
              <a:gd name="connsiteY3" fmla="*/ 1280101 h 1293228"/>
              <a:gd name="connsiteX4" fmla="*/ 5527834 w 5527834"/>
              <a:gd name="connsiteY4" fmla="*/ 707874 h 1293228"/>
              <a:gd name="connsiteX0" fmla="*/ 0 w 5527834"/>
              <a:gd name="connsiteY0" fmla="*/ 733869 h 1293228"/>
              <a:gd name="connsiteX1" fmla="*/ 1144323 w 5527834"/>
              <a:gd name="connsiteY1" fmla="*/ 886136 h 1293228"/>
              <a:gd name="connsiteX2" fmla="*/ 1704552 w 5527834"/>
              <a:gd name="connsiteY2" fmla="*/ 10036 h 1293228"/>
              <a:gd name="connsiteX3" fmla="*/ 3309492 w 5527834"/>
              <a:gd name="connsiteY3" fmla="*/ 1280101 h 1293228"/>
              <a:gd name="connsiteX4" fmla="*/ 5527834 w 5527834"/>
              <a:gd name="connsiteY4" fmla="*/ 707874 h 1293228"/>
              <a:gd name="connsiteX0" fmla="*/ 0 w 5527834"/>
              <a:gd name="connsiteY0" fmla="*/ 733869 h 1293228"/>
              <a:gd name="connsiteX1" fmla="*/ 1144323 w 5527834"/>
              <a:gd name="connsiteY1" fmla="*/ 886136 h 1293228"/>
              <a:gd name="connsiteX2" fmla="*/ 1704552 w 5527834"/>
              <a:gd name="connsiteY2" fmla="*/ 10036 h 1293228"/>
              <a:gd name="connsiteX3" fmla="*/ 3309492 w 5527834"/>
              <a:gd name="connsiteY3" fmla="*/ 1280101 h 1293228"/>
              <a:gd name="connsiteX4" fmla="*/ 5527834 w 5527834"/>
              <a:gd name="connsiteY4" fmla="*/ 707874 h 1293228"/>
              <a:gd name="connsiteX0" fmla="*/ 0 w 5527834"/>
              <a:gd name="connsiteY0" fmla="*/ 733869 h 1293228"/>
              <a:gd name="connsiteX1" fmla="*/ 1144323 w 5527834"/>
              <a:gd name="connsiteY1" fmla="*/ 886136 h 1293228"/>
              <a:gd name="connsiteX2" fmla="*/ 1663277 w 5527834"/>
              <a:gd name="connsiteY2" fmla="*/ 10036 h 1293228"/>
              <a:gd name="connsiteX3" fmla="*/ 3309492 w 5527834"/>
              <a:gd name="connsiteY3" fmla="*/ 1280101 h 1293228"/>
              <a:gd name="connsiteX4" fmla="*/ 5527834 w 5527834"/>
              <a:gd name="connsiteY4" fmla="*/ 707874 h 1293228"/>
              <a:gd name="connsiteX0" fmla="*/ 0 w 5527834"/>
              <a:gd name="connsiteY0" fmla="*/ 733869 h 1293228"/>
              <a:gd name="connsiteX1" fmla="*/ 1144323 w 5527834"/>
              <a:gd name="connsiteY1" fmla="*/ 886136 h 1293228"/>
              <a:gd name="connsiteX2" fmla="*/ 1663277 w 5527834"/>
              <a:gd name="connsiteY2" fmla="*/ 10036 h 1293228"/>
              <a:gd name="connsiteX3" fmla="*/ 3290442 w 5527834"/>
              <a:gd name="connsiteY3" fmla="*/ 1280101 h 1293228"/>
              <a:gd name="connsiteX4" fmla="*/ 5527834 w 5527834"/>
              <a:gd name="connsiteY4" fmla="*/ 707874 h 1293228"/>
              <a:gd name="connsiteX0" fmla="*/ 0 w 3290442"/>
              <a:gd name="connsiteY0" fmla="*/ 733869 h 1280101"/>
              <a:gd name="connsiteX1" fmla="*/ 1144323 w 3290442"/>
              <a:gd name="connsiteY1" fmla="*/ 886136 h 1280101"/>
              <a:gd name="connsiteX2" fmla="*/ 1663277 w 3290442"/>
              <a:gd name="connsiteY2" fmla="*/ 10036 h 1280101"/>
              <a:gd name="connsiteX3" fmla="*/ 3290442 w 3290442"/>
              <a:gd name="connsiteY3" fmla="*/ 1280101 h 1280101"/>
              <a:gd name="connsiteX0" fmla="*/ 0 w 1663277"/>
              <a:gd name="connsiteY0" fmla="*/ 733869 h 886136"/>
              <a:gd name="connsiteX1" fmla="*/ 1144323 w 1663277"/>
              <a:gd name="connsiteY1" fmla="*/ 886136 h 886136"/>
              <a:gd name="connsiteX2" fmla="*/ 1663277 w 1663277"/>
              <a:gd name="connsiteY2" fmla="*/ 10036 h 886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63277" h="886136">
                <a:moveTo>
                  <a:pt x="0" y="733869"/>
                </a:moveTo>
                <a:cubicBezTo>
                  <a:pt x="423332" y="780391"/>
                  <a:pt x="440998" y="837101"/>
                  <a:pt x="1144323" y="886136"/>
                </a:cubicBezTo>
                <a:cubicBezTo>
                  <a:pt x="1560340" y="752389"/>
                  <a:pt x="1263205" y="-101616"/>
                  <a:pt x="1663277" y="10036"/>
                </a:cubicBezTo>
              </a:path>
            </a:pathLst>
          </a:custGeom>
          <a:ln w="127000" cap="rnd" cmpd="sng">
            <a:solidFill>
              <a:srgbClr val="FFC000"/>
            </a:solidFill>
            <a:round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2" name="Freeform 51"/>
          <p:cNvSpPr/>
          <p:nvPr/>
        </p:nvSpPr>
        <p:spPr>
          <a:xfrm>
            <a:off x="1917097" y="2249186"/>
            <a:ext cx="1220374" cy="952549"/>
          </a:xfrm>
          <a:custGeom>
            <a:avLst/>
            <a:gdLst>
              <a:gd name="connsiteX0" fmla="*/ 0 w 6001082"/>
              <a:gd name="connsiteY0" fmla="*/ 739708 h 1270065"/>
              <a:gd name="connsiteX1" fmla="*/ 1269997 w 6001082"/>
              <a:gd name="connsiteY1" fmla="*/ 879275 h 1270065"/>
              <a:gd name="connsiteX2" fmla="*/ 154911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69997 w 6001082"/>
              <a:gd name="connsiteY1" fmla="*/ 879275 h 1270065"/>
              <a:gd name="connsiteX2" fmla="*/ 154911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69997 w 6001082"/>
              <a:gd name="connsiteY1" fmla="*/ 879275 h 1270065"/>
              <a:gd name="connsiteX2" fmla="*/ 154911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69997 w 6001082"/>
              <a:gd name="connsiteY1" fmla="*/ 879275 h 1270065"/>
              <a:gd name="connsiteX2" fmla="*/ 154911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69997 w 6001082"/>
              <a:gd name="connsiteY1" fmla="*/ 879275 h 1270065"/>
              <a:gd name="connsiteX2" fmla="*/ 154911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69997 w 6001082"/>
              <a:gd name="connsiteY1" fmla="*/ 879275 h 1270065"/>
              <a:gd name="connsiteX2" fmla="*/ 154911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69997 w 6001082"/>
              <a:gd name="connsiteY1" fmla="*/ 879275 h 1270065"/>
              <a:gd name="connsiteX2" fmla="*/ 154911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69997 w 6001082"/>
              <a:gd name="connsiteY1" fmla="*/ 879275 h 1270065"/>
              <a:gd name="connsiteX2" fmla="*/ 154911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69997 w 6001082"/>
              <a:gd name="connsiteY1" fmla="*/ 879275 h 1270065"/>
              <a:gd name="connsiteX2" fmla="*/ 154911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69997 w 6001082"/>
              <a:gd name="connsiteY1" fmla="*/ 879275 h 1270065"/>
              <a:gd name="connsiteX2" fmla="*/ 154911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69997 w 6001082"/>
              <a:gd name="connsiteY1" fmla="*/ 879275 h 1270065"/>
              <a:gd name="connsiteX2" fmla="*/ 154911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69997 w 6001082"/>
              <a:gd name="connsiteY1" fmla="*/ 879275 h 1270065"/>
              <a:gd name="connsiteX2" fmla="*/ 154911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69997 w 6001082"/>
              <a:gd name="connsiteY1" fmla="*/ 879275 h 1270065"/>
              <a:gd name="connsiteX2" fmla="*/ 154911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69997 w 6001082"/>
              <a:gd name="connsiteY1" fmla="*/ 879275 h 1270065"/>
              <a:gd name="connsiteX2" fmla="*/ 161889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69997 w 6001082"/>
              <a:gd name="connsiteY1" fmla="*/ 879275 h 1270065"/>
              <a:gd name="connsiteX2" fmla="*/ 161889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69997 w 6001082"/>
              <a:gd name="connsiteY1" fmla="*/ 879275 h 1270065"/>
              <a:gd name="connsiteX2" fmla="*/ 161889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69997 w 6001082"/>
              <a:gd name="connsiteY1" fmla="*/ 879275 h 1270065"/>
              <a:gd name="connsiteX2" fmla="*/ 161889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69997 w 6001082"/>
              <a:gd name="connsiteY1" fmla="*/ 879275 h 1270065"/>
              <a:gd name="connsiteX2" fmla="*/ 161889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69997 w 6001082"/>
              <a:gd name="connsiteY1" fmla="*/ 879275 h 1270065"/>
              <a:gd name="connsiteX2" fmla="*/ 161889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14173 w 6001082"/>
              <a:gd name="connsiteY1" fmla="*/ 879275 h 1270065"/>
              <a:gd name="connsiteX2" fmla="*/ 161889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14173 w 6001082"/>
              <a:gd name="connsiteY1" fmla="*/ 879275 h 1270065"/>
              <a:gd name="connsiteX2" fmla="*/ 161889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14173 w 6001082"/>
              <a:gd name="connsiteY1" fmla="*/ 879275 h 1270065"/>
              <a:gd name="connsiteX2" fmla="*/ 161889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14173 w 6001082"/>
              <a:gd name="connsiteY1" fmla="*/ 879275 h 1270065"/>
              <a:gd name="connsiteX2" fmla="*/ 161889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14173 w 6001082"/>
              <a:gd name="connsiteY1" fmla="*/ 879275 h 1270065"/>
              <a:gd name="connsiteX2" fmla="*/ 161889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0065"/>
              <a:gd name="connsiteX1" fmla="*/ 1214173 w 6001082"/>
              <a:gd name="connsiteY1" fmla="*/ 879275 h 1270065"/>
              <a:gd name="connsiteX2" fmla="*/ 1618897 w 6001082"/>
              <a:gd name="connsiteY2" fmla="*/ 0 h 1270065"/>
              <a:gd name="connsiteX3" fmla="*/ 3126145 w 6001082"/>
              <a:gd name="connsiteY3" fmla="*/ 1270065 h 1270065"/>
              <a:gd name="connsiteX4" fmla="*/ 4424054 w 6001082"/>
              <a:gd name="connsiteY4" fmla="*/ 921146 h 1270065"/>
              <a:gd name="connsiteX5" fmla="*/ 5149766 w 6001082"/>
              <a:gd name="connsiteY5" fmla="*/ 697838 h 1270065"/>
              <a:gd name="connsiteX6" fmla="*/ 6001082 w 6001082"/>
              <a:gd name="connsiteY6" fmla="*/ 711794 h 1270065"/>
              <a:gd name="connsiteX0" fmla="*/ 0 w 6001082"/>
              <a:gd name="connsiteY0" fmla="*/ 739708 h 1278082"/>
              <a:gd name="connsiteX1" fmla="*/ 1214173 w 6001082"/>
              <a:gd name="connsiteY1" fmla="*/ 879275 h 1278082"/>
              <a:gd name="connsiteX2" fmla="*/ 1618897 w 6001082"/>
              <a:gd name="connsiteY2" fmla="*/ 0 h 1278082"/>
              <a:gd name="connsiteX3" fmla="*/ 3126145 w 6001082"/>
              <a:gd name="connsiteY3" fmla="*/ 1270065 h 1278082"/>
              <a:gd name="connsiteX4" fmla="*/ 4424054 w 6001082"/>
              <a:gd name="connsiteY4" fmla="*/ 921146 h 1278082"/>
              <a:gd name="connsiteX5" fmla="*/ 5149766 w 6001082"/>
              <a:gd name="connsiteY5" fmla="*/ 697838 h 1278082"/>
              <a:gd name="connsiteX6" fmla="*/ 6001082 w 6001082"/>
              <a:gd name="connsiteY6" fmla="*/ 711794 h 1278082"/>
              <a:gd name="connsiteX0" fmla="*/ 0 w 6001082"/>
              <a:gd name="connsiteY0" fmla="*/ 739708 h 1278082"/>
              <a:gd name="connsiteX1" fmla="*/ 1214173 w 6001082"/>
              <a:gd name="connsiteY1" fmla="*/ 879275 h 1278082"/>
              <a:gd name="connsiteX2" fmla="*/ 1618897 w 6001082"/>
              <a:gd name="connsiteY2" fmla="*/ 0 h 1278082"/>
              <a:gd name="connsiteX3" fmla="*/ 3126145 w 6001082"/>
              <a:gd name="connsiteY3" fmla="*/ 1270065 h 1278082"/>
              <a:gd name="connsiteX4" fmla="*/ 4424054 w 6001082"/>
              <a:gd name="connsiteY4" fmla="*/ 921146 h 1278082"/>
              <a:gd name="connsiteX5" fmla="*/ 5149766 w 6001082"/>
              <a:gd name="connsiteY5" fmla="*/ 697838 h 1278082"/>
              <a:gd name="connsiteX6" fmla="*/ 6001082 w 6001082"/>
              <a:gd name="connsiteY6" fmla="*/ 711794 h 1278082"/>
              <a:gd name="connsiteX0" fmla="*/ 0 w 6001082"/>
              <a:gd name="connsiteY0" fmla="*/ 739708 h 1278082"/>
              <a:gd name="connsiteX1" fmla="*/ 1214173 w 6001082"/>
              <a:gd name="connsiteY1" fmla="*/ 879275 h 1278082"/>
              <a:gd name="connsiteX2" fmla="*/ 1618897 w 6001082"/>
              <a:gd name="connsiteY2" fmla="*/ 0 h 1278082"/>
              <a:gd name="connsiteX3" fmla="*/ 3126145 w 6001082"/>
              <a:gd name="connsiteY3" fmla="*/ 1270065 h 1278082"/>
              <a:gd name="connsiteX4" fmla="*/ 4424054 w 6001082"/>
              <a:gd name="connsiteY4" fmla="*/ 921146 h 1278082"/>
              <a:gd name="connsiteX5" fmla="*/ 5149766 w 6001082"/>
              <a:gd name="connsiteY5" fmla="*/ 697838 h 1278082"/>
              <a:gd name="connsiteX6" fmla="*/ 6001082 w 6001082"/>
              <a:gd name="connsiteY6" fmla="*/ 711794 h 1278082"/>
              <a:gd name="connsiteX0" fmla="*/ 0 w 6001082"/>
              <a:gd name="connsiteY0" fmla="*/ 751100 h 1289474"/>
              <a:gd name="connsiteX1" fmla="*/ 1214173 w 6001082"/>
              <a:gd name="connsiteY1" fmla="*/ 890667 h 1289474"/>
              <a:gd name="connsiteX2" fmla="*/ 1618897 w 6001082"/>
              <a:gd name="connsiteY2" fmla="*/ 11392 h 1289474"/>
              <a:gd name="connsiteX3" fmla="*/ 3126145 w 6001082"/>
              <a:gd name="connsiteY3" fmla="*/ 1281457 h 1289474"/>
              <a:gd name="connsiteX4" fmla="*/ 4424054 w 6001082"/>
              <a:gd name="connsiteY4" fmla="*/ 932538 h 1289474"/>
              <a:gd name="connsiteX5" fmla="*/ 5149766 w 6001082"/>
              <a:gd name="connsiteY5" fmla="*/ 709230 h 1289474"/>
              <a:gd name="connsiteX6" fmla="*/ 6001082 w 6001082"/>
              <a:gd name="connsiteY6" fmla="*/ 723186 h 1289474"/>
              <a:gd name="connsiteX0" fmla="*/ 0 w 6001082"/>
              <a:gd name="connsiteY0" fmla="*/ 751100 h 1289474"/>
              <a:gd name="connsiteX1" fmla="*/ 1214173 w 6001082"/>
              <a:gd name="connsiteY1" fmla="*/ 890667 h 1289474"/>
              <a:gd name="connsiteX2" fmla="*/ 1688677 w 6001082"/>
              <a:gd name="connsiteY2" fmla="*/ 11392 h 1289474"/>
              <a:gd name="connsiteX3" fmla="*/ 3126145 w 6001082"/>
              <a:gd name="connsiteY3" fmla="*/ 1281457 h 1289474"/>
              <a:gd name="connsiteX4" fmla="*/ 4424054 w 6001082"/>
              <a:gd name="connsiteY4" fmla="*/ 932538 h 1289474"/>
              <a:gd name="connsiteX5" fmla="*/ 5149766 w 6001082"/>
              <a:gd name="connsiteY5" fmla="*/ 709230 h 1289474"/>
              <a:gd name="connsiteX6" fmla="*/ 6001082 w 6001082"/>
              <a:gd name="connsiteY6" fmla="*/ 723186 h 1289474"/>
              <a:gd name="connsiteX0" fmla="*/ 0 w 6001082"/>
              <a:gd name="connsiteY0" fmla="*/ 751100 h 1289474"/>
              <a:gd name="connsiteX1" fmla="*/ 1214173 w 6001082"/>
              <a:gd name="connsiteY1" fmla="*/ 890667 h 1289474"/>
              <a:gd name="connsiteX2" fmla="*/ 1688677 w 6001082"/>
              <a:gd name="connsiteY2" fmla="*/ 11392 h 1289474"/>
              <a:gd name="connsiteX3" fmla="*/ 3126145 w 6001082"/>
              <a:gd name="connsiteY3" fmla="*/ 1281457 h 1289474"/>
              <a:gd name="connsiteX4" fmla="*/ 4424054 w 6001082"/>
              <a:gd name="connsiteY4" fmla="*/ 932538 h 1289474"/>
              <a:gd name="connsiteX5" fmla="*/ 5149766 w 6001082"/>
              <a:gd name="connsiteY5" fmla="*/ 709230 h 1289474"/>
              <a:gd name="connsiteX6" fmla="*/ 6001082 w 6001082"/>
              <a:gd name="connsiteY6" fmla="*/ 723186 h 1289474"/>
              <a:gd name="connsiteX0" fmla="*/ 0 w 6001082"/>
              <a:gd name="connsiteY0" fmla="*/ 751100 h 1289474"/>
              <a:gd name="connsiteX1" fmla="*/ 1214173 w 6001082"/>
              <a:gd name="connsiteY1" fmla="*/ 890667 h 1289474"/>
              <a:gd name="connsiteX2" fmla="*/ 1688677 w 6001082"/>
              <a:gd name="connsiteY2" fmla="*/ 11392 h 1289474"/>
              <a:gd name="connsiteX3" fmla="*/ 3126145 w 6001082"/>
              <a:gd name="connsiteY3" fmla="*/ 1281457 h 1289474"/>
              <a:gd name="connsiteX4" fmla="*/ 4424054 w 6001082"/>
              <a:gd name="connsiteY4" fmla="*/ 932538 h 1289474"/>
              <a:gd name="connsiteX5" fmla="*/ 5149766 w 6001082"/>
              <a:gd name="connsiteY5" fmla="*/ 709230 h 1289474"/>
              <a:gd name="connsiteX6" fmla="*/ 6001082 w 6001082"/>
              <a:gd name="connsiteY6" fmla="*/ 723186 h 1289474"/>
              <a:gd name="connsiteX0" fmla="*/ 0 w 6001082"/>
              <a:gd name="connsiteY0" fmla="*/ 751100 h 1314953"/>
              <a:gd name="connsiteX1" fmla="*/ 1214173 w 6001082"/>
              <a:gd name="connsiteY1" fmla="*/ 890667 h 1314953"/>
              <a:gd name="connsiteX2" fmla="*/ 1688677 w 6001082"/>
              <a:gd name="connsiteY2" fmla="*/ 11392 h 1314953"/>
              <a:gd name="connsiteX3" fmla="*/ 3126145 w 6001082"/>
              <a:gd name="connsiteY3" fmla="*/ 1281457 h 1314953"/>
              <a:gd name="connsiteX4" fmla="*/ 4424054 w 6001082"/>
              <a:gd name="connsiteY4" fmla="*/ 932538 h 1314953"/>
              <a:gd name="connsiteX5" fmla="*/ 5149766 w 6001082"/>
              <a:gd name="connsiteY5" fmla="*/ 709230 h 1314953"/>
              <a:gd name="connsiteX6" fmla="*/ 6001082 w 6001082"/>
              <a:gd name="connsiteY6" fmla="*/ 723186 h 1314953"/>
              <a:gd name="connsiteX0" fmla="*/ 0 w 6001082"/>
              <a:gd name="connsiteY0" fmla="*/ 751100 h 1302689"/>
              <a:gd name="connsiteX1" fmla="*/ 1214173 w 6001082"/>
              <a:gd name="connsiteY1" fmla="*/ 890667 h 1302689"/>
              <a:gd name="connsiteX2" fmla="*/ 1688677 w 6001082"/>
              <a:gd name="connsiteY2" fmla="*/ 11392 h 1302689"/>
              <a:gd name="connsiteX3" fmla="*/ 3000541 w 6001082"/>
              <a:gd name="connsiteY3" fmla="*/ 1267500 h 1302689"/>
              <a:gd name="connsiteX4" fmla="*/ 4424054 w 6001082"/>
              <a:gd name="connsiteY4" fmla="*/ 932538 h 1302689"/>
              <a:gd name="connsiteX5" fmla="*/ 5149766 w 6001082"/>
              <a:gd name="connsiteY5" fmla="*/ 709230 h 1302689"/>
              <a:gd name="connsiteX6" fmla="*/ 6001082 w 6001082"/>
              <a:gd name="connsiteY6" fmla="*/ 723186 h 1302689"/>
              <a:gd name="connsiteX0" fmla="*/ 0 w 6001082"/>
              <a:gd name="connsiteY0" fmla="*/ 751100 h 1302689"/>
              <a:gd name="connsiteX1" fmla="*/ 1214173 w 6001082"/>
              <a:gd name="connsiteY1" fmla="*/ 890667 h 1302689"/>
              <a:gd name="connsiteX2" fmla="*/ 1688677 w 6001082"/>
              <a:gd name="connsiteY2" fmla="*/ 11392 h 1302689"/>
              <a:gd name="connsiteX3" fmla="*/ 3000541 w 6001082"/>
              <a:gd name="connsiteY3" fmla="*/ 1267500 h 1302689"/>
              <a:gd name="connsiteX4" fmla="*/ 4424054 w 6001082"/>
              <a:gd name="connsiteY4" fmla="*/ 932538 h 1302689"/>
              <a:gd name="connsiteX5" fmla="*/ 5149766 w 6001082"/>
              <a:gd name="connsiteY5" fmla="*/ 709230 h 1302689"/>
              <a:gd name="connsiteX6" fmla="*/ 6001082 w 6001082"/>
              <a:gd name="connsiteY6" fmla="*/ 723186 h 1302689"/>
              <a:gd name="connsiteX0" fmla="*/ 0 w 6001082"/>
              <a:gd name="connsiteY0" fmla="*/ 751100 h 1302689"/>
              <a:gd name="connsiteX1" fmla="*/ 1214173 w 6001082"/>
              <a:gd name="connsiteY1" fmla="*/ 890667 h 1302689"/>
              <a:gd name="connsiteX2" fmla="*/ 1688677 w 6001082"/>
              <a:gd name="connsiteY2" fmla="*/ 11392 h 1302689"/>
              <a:gd name="connsiteX3" fmla="*/ 3000541 w 6001082"/>
              <a:gd name="connsiteY3" fmla="*/ 1267500 h 1302689"/>
              <a:gd name="connsiteX4" fmla="*/ 4424054 w 6001082"/>
              <a:gd name="connsiteY4" fmla="*/ 932538 h 1302689"/>
              <a:gd name="connsiteX5" fmla="*/ 5149766 w 6001082"/>
              <a:gd name="connsiteY5" fmla="*/ 709230 h 1302689"/>
              <a:gd name="connsiteX6" fmla="*/ 6001082 w 6001082"/>
              <a:gd name="connsiteY6" fmla="*/ 723186 h 1302689"/>
              <a:gd name="connsiteX0" fmla="*/ 0 w 6001082"/>
              <a:gd name="connsiteY0" fmla="*/ 751100 h 1276343"/>
              <a:gd name="connsiteX1" fmla="*/ 1214173 w 6001082"/>
              <a:gd name="connsiteY1" fmla="*/ 890667 h 1276343"/>
              <a:gd name="connsiteX2" fmla="*/ 1688677 w 6001082"/>
              <a:gd name="connsiteY2" fmla="*/ 11392 h 1276343"/>
              <a:gd name="connsiteX3" fmla="*/ 3000541 w 6001082"/>
              <a:gd name="connsiteY3" fmla="*/ 1267500 h 1276343"/>
              <a:gd name="connsiteX4" fmla="*/ 4424054 w 6001082"/>
              <a:gd name="connsiteY4" fmla="*/ 932538 h 1276343"/>
              <a:gd name="connsiteX5" fmla="*/ 5149766 w 6001082"/>
              <a:gd name="connsiteY5" fmla="*/ 709230 h 1276343"/>
              <a:gd name="connsiteX6" fmla="*/ 6001082 w 6001082"/>
              <a:gd name="connsiteY6" fmla="*/ 723186 h 1276343"/>
              <a:gd name="connsiteX0" fmla="*/ 0 w 6001082"/>
              <a:gd name="connsiteY0" fmla="*/ 751100 h 1289474"/>
              <a:gd name="connsiteX1" fmla="*/ 1214173 w 6001082"/>
              <a:gd name="connsiteY1" fmla="*/ 890667 h 1289474"/>
              <a:gd name="connsiteX2" fmla="*/ 1688677 w 6001082"/>
              <a:gd name="connsiteY2" fmla="*/ 11392 h 1289474"/>
              <a:gd name="connsiteX3" fmla="*/ 3084277 w 6001082"/>
              <a:gd name="connsiteY3" fmla="*/ 1281457 h 1289474"/>
              <a:gd name="connsiteX4" fmla="*/ 4424054 w 6001082"/>
              <a:gd name="connsiteY4" fmla="*/ 932538 h 1289474"/>
              <a:gd name="connsiteX5" fmla="*/ 5149766 w 6001082"/>
              <a:gd name="connsiteY5" fmla="*/ 709230 h 1289474"/>
              <a:gd name="connsiteX6" fmla="*/ 6001082 w 6001082"/>
              <a:gd name="connsiteY6" fmla="*/ 723186 h 1289474"/>
              <a:gd name="connsiteX0" fmla="*/ 0 w 6001082"/>
              <a:gd name="connsiteY0" fmla="*/ 751100 h 1281457"/>
              <a:gd name="connsiteX1" fmla="*/ 1214173 w 6001082"/>
              <a:gd name="connsiteY1" fmla="*/ 890667 h 1281457"/>
              <a:gd name="connsiteX2" fmla="*/ 1688677 w 6001082"/>
              <a:gd name="connsiteY2" fmla="*/ 11392 h 1281457"/>
              <a:gd name="connsiteX3" fmla="*/ 3084277 w 6001082"/>
              <a:gd name="connsiteY3" fmla="*/ 1281457 h 1281457"/>
              <a:gd name="connsiteX4" fmla="*/ 4424054 w 6001082"/>
              <a:gd name="connsiteY4" fmla="*/ 932538 h 1281457"/>
              <a:gd name="connsiteX5" fmla="*/ 5149766 w 6001082"/>
              <a:gd name="connsiteY5" fmla="*/ 709230 h 1281457"/>
              <a:gd name="connsiteX6" fmla="*/ 6001082 w 6001082"/>
              <a:gd name="connsiteY6" fmla="*/ 723186 h 1281457"/>
              <a:gd name="connsiteX0" fmla="*/ 0 w 6001082"/>
              <a:gd name="connsiteY0" fmla="*/ 751100 h 1281457"/>
              <a:gd name="connsiteX1" fmla="*/ 1214173 w 6001082"/>
              <a:gd name="connsiteY1" fmla="*/ 890667 h 1281457"/>
              <a:gd name="connsiteX2" fmla="*/ 1688677 w 6001082"/>
              <a:gd name="connsiteY2" fmla="*/ 11392 h 1281457"/>
              <a:gd name="connsiteX3" fmla="*/ 3084277 w 6001082"/>
              <a:gd name="connsiteY3" fmla="*/ 1281457 h 1281457"/>
              <a:gd name="connsiteX4" fmla="*/ 4424054 w 6001082"/>
              <a:gd name="connsiteY4" fmla="*/ 932538 h 1281457"/>
              <a:gd name="connsiteX5" fmla="*/ 5149766 w 6001082"/>
              <a:gd name="connsiteY5" fmla="*/ 709230 h 1281457"/>
              <a:gd name="connsiteX6" fmla="*/ 6001082 w 6001082"/>
              <a:gd name="connsiteY6" fmla="*/ 723186 h 1281457"/>
              <a:gd name="connsiteX0" fmla="*/ 0 w 6001082"/>
              <a:gd name="connsiteY0" fmla="*/ 751100 h 1281457"/>
              <a:gd name="connsiteX1" fmla="*/ 1214173 w 6001082"/>
              <a:gd name="connsiteY1" fmla="*/ 890667 h 1281457"/>
              <a:gd name="connsiteX2" fmla="*/ 1688677 w 6001082"/>
              <a:gd name="connsiteY2" fmla="*/ 11392 h 1281457"/>
              <a:gd name="connsiteX3" fmla="*/ 3293617 w 6001082"/>
              <a:gd name="connsiteY3" fmla="*/ 1281457 h 1281457"/>
              <a:gd name="connsiteX4" fmla="*/ 4424054 w 6001082"/>
              <a:gd name="connsiteY4" fmla="*/ 932538 h 1281457"/>
              <a:gd name="connsiteX5" fmla="*/ 5149766 w 6001082"/>
              <a:gd name="connsiteY5" fmla="*/ 709230 h 1281457"/>
              <a:gd name="connsiteX6" fmla="*/ 6001082 w 6001082"/>
              <a:gd name="connsiteY6" fmla="*/ 723186 h 1281457"/>
              <a:gd name="connsiteX0" fmla="*/ 0 w 6001082"/>
              <a:gd name="connsiteY0" fmla="*/ 751100 h 1281457"/>
              <a:gd name="connsiteX1" fmla="*/ 1214173 w 6001082"/>
              <a:gd name="connsiteY1" fmla="*/ 890667 h 1281457"/>
              <a:gd name="connsiteX2" fmla="*/ 1688677 w 6001082"/>
              <a:gd name="connsiteY2" fmla="*/ 11392 h 1281457"/>
              <a:gd name="connsiteX3" fmla="*/ 3293617 w 6001082"/>
              <a:gd name="connsiteY3" fmla="*/ 1281457 h 1281457"/>
              <a:gd name="connsiteX4" fmla="*/ 4424054 w 6001082"/>
              <a:gd name="connsiteY4" fmla="*/ 932538 h 1281457"/>
              <a:gd name="connsiteX5" fmla="*/ 5149766 w 6001082"/>
              <a:gd name="connsiteY5" fmla="*/ 709230 h 1281457"/>
              <a:gd name="connsiteX6" fmla="*/ 6001082 w 6001082"/>
              <a:gd name="connsiteY6" fmla="*/ 723186 h 1281457"/>
              <a:gd name="connsiteX0" fmla="*/ 0 w 6001082"/>
              <a:gd name="connsiteY0" fmla="*/ 751100 h 1281457"/>
              <a:gd name="connsiteX1" fmla="*/ 1214173 w 6001082"/>
              <a:gd name="connsiteY1" fmla="*/ 890667 h 1281457"/>
              <a:gd name="connsiteX2" fmla="*/ 1688677 w 6001082"/>
              <a:gd name="connsiteY2" fmla="*/ 11392 h 1281457"/>
              <a:gd name="connsiteX3" fmla="*/ 3293617 w 6001082"/>
              <a:gd name="connsiteY3" fmla="*/ 1281457 h 1281457"/>
              <a:gd name="connsiteX4" fmla="*/ 4424054 w 6001082"/>
              <a:gd name="connsiteY4" fmla="*/ 932538 h 1281457"/>
              <a:gd name="connsiteX5" fmla="*/ 5149766 w 6001082"/>
              <a:gd name="connsiteY5" fmla="*/ 709230 h 1281457"/>
              <a:gd name="connsiteX6" fmla="*/ 6001082 w 6001082"/>
              <a:gd name="connsiteY6" fmla="*/ 723186 h 1281457"/>
              <a:gd name="connsiteX0" fmla="*/ 0 w 6001082"/>
              <a:gd name="connsiteY0" fmla="*/ 751100 h 1281457"/>
              <a:gd name="connsiteX1" fmla="*/ 1214173 w 6001082"/>
              <a:gd name="connsiteY1" fmla="*/ 890667 h 1281457"/>
              <a:gd name="connsiteX2" fmla="*/ 1688677 w 6001082"/>
              <a:gd name="connsiteY2" fmla="*/ 11392 h 1281457"/>
              <a:gd name="connsiteX3" fmla="*/ 3293617 w 6001082"/>
              <a:gd name="connsiteY3" fmla="*/ 1281457 h 1281457"/>
              <a:gd name="connsiteX4" fmla="*/ 4424054 w 6001082"/>
              <a:gd name="connsiteY4" fmla="*/ 932538 h 1281457"/>
              <a:gd name="connsiteX5" fmla="*/ 5149766 w 6001082"/>
              <a:gd name="connsiteY5" fmla="*/ 709230 h 1281457"/>
              <a:gd name="connsiteX6" fmla="*/ 6001082 w 6001082"/>
              <a:gd name="connsiteY6" fmla="*/ 723186 h 1281457"/>
              <a:gd name="connsiteX0" fmla="*/ 0 w 6042357"/>
              <a:gd name="connsiteY0" fmla="*/ 735225 h 1281457"/>
              <a:gd name="connsiteX1" fmla="*/ 1255448 w 6042357"/>
              <a:gd name="connsiteY1" fmla="*/ 890667 h 1281457"/>
              <a:gd name="connsiteX2" fmla="*/ 1729952 w 6042357"/>
              <a:gd name="connsiteY2" fmla="*/ 11392 h 1281457"/>
              <a:gd name="connsiteX3" fmla="*/ 3334892 w 6042357"/>
              <a:gd name="connsiteY3" fmla="*/ 1281457 h 1281457"/>
              <a:gd name="connsiteX4" fmla="*/ 4465329 w 6042357"/>
              <a:gd name="connsiteY4" fmla="*/ 932538 h 1281457"/>
              <a:gd name="connsiteX5" fmla="*/ 5191041 w 6042357"/>
              <a:gd name="connsiteY5" fmla="*/ 709230 h 1281457"/>
              <a:gd name="connsiteX6" fmla="*/ 6042357 w 6042357"/>
              <a:gd name="connsiteY6" fmla="*/ 723186 h 1281457"/>
              <a:gd name="connsiteX0" fmla="*/ 0 w 6042357"/>
              <a:gd name="connsiteY0" fmla="*/ 735225 h 1281457"/>
              <a:gd name="connsiteX1" fmla="*/ 1255448 w 6042357"/>
              <a:gd name="connsiteY1" fmla="*/ 890667 h 1281457"/>
              <a:gd name="connsiteX2" fmla="*/ 1729952 w 6042357"/>
              <a:gd name="connsiteY2" fmla="*/ 11392 h 1281457"/>
              <a:gd name="connsiteX3" fmla="*/ 3334892 w 6042357"/>
              <a:gd name="connsiteY3" fmla="*/ 1281457 h 1281457"/>
              <a:gd name="connsiteX4" fmla="*/ 4465329 w 6042357"/>
              <a:gd name="connsiteY4" fmla="*/ 932538 h 1281457"/>
              <a:gd name="connsiteX5" fmla="*/ 5191041 w 6042357"/>
              <a:gd name="connsiteY5" fmla="*/ 709230 h 1281457"/>
              <a:gd name="connsiteX6" fmla="*/ 6042357 w 6042357"/>
              <a:gd name="connsiteY6" fmla="*/ 723186 h 1281457"/>
              <a:gd name="connsiteX0" fmla="*/ 0 w 6042357"/>
              <a:gd name="connsiteY0" fmla="*/ 734357 h 1280589"/>
              <a:gd name="connsiteX1" fmla="*/ 1255448 w 6042357"/>
              <a:gd name="connsiteY1" fmla="*/ 889799 h 1280589"/>
              <a:gd name="connsiteX2" fmla="*/ 1729952 w 6042357"/>
              <a:gd name="connsiteY2" fmla="*/ 10524 h 1280589"/>
              <a:gd name="connsiteX3" fmla="*/ 3334892 w 6042357"/>
              <a:gd name="connsiteY3" fmla="*/ 1280589 h 1280589"/>
              <a:gd name="connsiteX4" fmla="*/ 4465329 w 6042357"/>
              <a:gd name="connsiteY4" fmla="*/ 931670 h 1280589"/>
              <a:gd name="connsiteX5" fmla="*/ 5191041 w 6042357"/>
              <a:gd name="connsiteY5" fmla="*/ 708362 h 1280589"/>
              <a:gd name="connsiteX6" fmla="*/ 6042357 w 6042357"/>
              <a:gd name="connsiteY6" fmla="*/ 722318 h 1280589"/>
              <a:gd name="connsiteX0" fmla="*/ 0 w 6042357"/>
              <a:gd name="connsiteY0" fmla="*/ 734394 h 1280626"/>
              <a:gd name="connsiteX1" fmla="*/ 1210998 w 6042357"/>
              <a:gd name="connsiteY1" fmla="*/ 886661 h 1280626"/>
              <a:gd name="connsiteX2" fmla="*/ 1729952 w 6042357"/>
              <a:gd name="connsiteY2" fmla="*/ 10561 h 1280626"/>
              <a:gd name="connsiteX3" fmla="*/ 3334892 w 6042357"/>
              <a:gd name="connsiteY3" fmla="*/ 1280626 h 1280626"/>
              <a:gd name="connsiteX4" fmla="*/ 4465329 w 6042357"/>
              <a:gd name="connsiteY4" fmla="*/ 931707 h 1280626"/>
              <a:gd name="connsiteX5" fmla="*/ 5191041 w 6042357"/>
              <a:gd name="connsiteY5" fmla="*/ 708399 h 1280626"/>
              <a:gd name="connsiteX6" fmla="*/ 6042357 w 6042357"/>
              <a:gd name="connsiteY6" fmla="*/ 722355 h 1280626"/>
              <a:gd name="connsiteX0" fmla="*/ 0 w 6042357"/>
              <a:gd name="connsiteY0" fmla="*/ 733869 h 1280101"/>
              <a:gd name="connsiteX1" fmla="*/ 1210998 w 6042357"/>
              <a:gd name="connsiteY1" fmla="*/ 886136 h 1280101"/>
              <a:gd name="connsiteX2" fmla="*/ 1729952 w 6042357"/>
              <a:gd name="connsiteY2" fmla="*/ 10036 h 1280101"/>
              <a:gd name="connsiteX3" fmla="*/ 3334892 w 6042357"/>
              <a:gd name="connsiteY3" fmla="*/ 1280101 h 1280101"/>
              <a:gd name="connsiteX4" fmla="*/ 4465329 w 6042357"/>
              <a:gd name="connsiteY4" fmla="*/ 931182 h 1280101"/>
              <a:gd name="connsiteX5" fmla="*/ 5191041 w 6042357"/>
              <a:gd name="connsiteY5" fmla="*/ 707874 h 1280101"/>
              <a:gd name="connsiteX6" fmla="*/ 6042357 w 6042357"/>
              <a:gd name="connsiteY6" fmla="*/ 721830 h 1280101"/>
              <a:gd name="connsiteX0" fmla="*/ 0 w 6042357"/>
              <a:gd name="connsiteY0" fmla="*/ 733869 h 1280101"/>
              <a:gd name="connsiteX1" fmla="*/ 1169723 w 6042357"/>
              <a:gd name="connsiteY1" fmla="*/ 886136 h 1280101"/>
              <a:gd name="connsiteX2" fmla="*/ 1729952 w 6042357"/>
              <a:gd name="connsiteY2" fmla="*/ 10036 h 1280101"/>
              <a:gd name="connsiteX3" fmla="*/ 3334892 w 6042357"/>
              <a:gd name="connsiteY3" fmla="*/ 1280101 h 1280101"/>
              <a:gd name="connsiteX4" fmla="*/ 4465329 w 6042357"/>
              <a:gd name="connsiteY4" fmla="*/ 931182 h 1280101"/>
              <a:gd name="connsiteX5" fmla="*/ 5191041 w 6042357"/>
              <a:gd name="connsiteY5" fmla="*/ 707874 h 1280101"/>
              <a:gd name="connsiteX6" fmla="*/ 6042357 w 6042357"/>
              <a:gd name="connsiteY6" fmla="*/ 721830 h 1280101"/>
              <a:gd name="connsiteX0" fmla="*/ 0 w 5595765"/>
              <a:gd name="connsiteY0" fmla="*/ 733869 h 1280101"/>
              <a:gd name="connsiteX1" fmla="*/ 1169723 w 5595765"/>
              <a:gd name="connsiteY1" fmla="*/ 886136 h 1280101"/>
              <a:gd name="connsiteX2" fmla="*/ 1729952 w 5595765"/>
              <a:gd name="connsiteY2" fmla="*/ 10036 h 1280101"/>
              <a:gd name="connsiteX3" fmla="*/ 3334892 w 5595765"/>
              <a:gd name="connsiteY3" fmla="*/ 1280101 h 1280101"/>
              <a:gd name="connsiteX4" fmla="*/ 4465329 w 5595765"/>
              <a:gd name="connsiteY4" fmla="*/ 931182 h 1280101"/>
              <a:gd name="connsiteX5" fmla="*/ 5191041 w 5595765"/>
              <a:gd name="connsiteY5" fmla="*/ 707874 h 1280101"/>
              <a:gd name="connsiteX6" fmla="*/ 5595765 w 5595765"/>
              <a:gd name="connsiteY6" fmla="*/ 679960 h 1280101"/>
              <a:gd name="connsiteX0" fmla="*/ 0 w 5191041"/>
              <a:gd name="connsiteY0" fmla="*/ 733869 h 1280101"/>
              <a:gd name="connsiteX1" fmla="*/ 1169723 w 5191041"/>
              <a:gd name="connsiteY1" fmla="*/ 886136 h 1280101"/>
              <a:gd name="connsiteX2" fmla="*/ 1729952 w 5191041"/>
              <a:gd name="connsiteY2" fmla="*/ 10036 h 1280101"/>
              <a:gd name="connsiteX3" fmla="*/ 3334892 w 5191041"/>
              <a:gd name="connsiteY3" fmla="*/ 1280101 h 1280101"/>
              <a:gd name="connsiteX4" fmla="*/ 4465329 w 5191041"/>
              <a:gd name="connsiteY4" fmla="*/ 931182 h 1280101"/>
              <a:gd name="connsiteX5" fmla="*/ 5191041 w 5191041"/>
              <a:gd name="connsiteY5" fmla="*/ 707874 h 1280101"/>
              <a:gd name="connsiteX0" fmla="*/ 0 w 5581809"/>
              <a:gd name="connsiteY0" fmla="*/ 733869 h 1280101"/>
              <a:gd name="connsiteX1" fmla="*/ 1169723 w 5581809"/>
              <a:gd name="connsiteY1" fmla="*/ 886136 h 1280101"/>
              <a:gd name="connsiteX2" fmla="*/ 1729952 w 5581809"/>
              <a:gd name="connsiteY2" fmla="*/ 10036 h 1280101"/>
              <a:gd name="connsiteX3" fmla="*/ 3334892 w 5581809"/>
              <a:gd name="connsiteY3" fmla="*/ 1280101 h 1280101"/>
              <a:gd name="connsiteX4" fmla="*/ 4465329 w 5581809"/>
              <a:gd name="connsiteY4" fmla="*/ 931182 h 1280101"/>
              <a:gd name="connsiteX5" fmla="*/ 5581809 w 5581809"/>
              <a:gd name="connsiteY5" fmla="*/ 707874 h 1280101"/>
              <a:gd name="connsiteX0" fmla="*/ 0 w 5581809"/>
              <a:gd name="connsiteY0" fmla="*/ 733869 h 1280101"/>
              <a:gd name="connsiteX1" fmla="*/ 1169723 w 5581809"/>
              <a:gd name="connsiteY1" fmla="*/ 886136 h 1280101"/>
              <a:gd name="connsiteX2" fmla="*/ 1729952 w 5581809"/>
              <a:gd name="connsiteY2" fmla="*/ 10036 h 1280101"/>
              <a:gd name="connsiteX3" fmla="*/ 3334892 w 5581809"/>
              <a:gd name="connsiteY3" fmla="*/ 1280101 h 1280101"/>
              <a:gd name="connsiteX4" fmla="*/ 4465329 w 5581809"/>
              <a:gd name="connsiteY4" fmla="*/ 931182 h 1280101"/>
              <a:gd name="connsiteX5" fmla="*/ 5581809 w 5581809"/>
              <a:gd name="connsiteY5" fmla="*/ 707874 h 1280101"/>
              <a:gd name="connsiteX0" fmla="*/ 0 w 5581809"/>
              <a:gd name="connsiteY0" fmla="*/ 733869 h 1295676"/>
              <a:gd name="connsiteX1" fmla="*/ 1169723 w 5581809"/>
              <a:gd name="connsiteY1" fmla="*/ 886136 h 1295676"/>
              <a:gd name="connsiteX2" fmla="*/ 1729952 w 5581809"/>
              <a:gd name="connsiteY2" fmla="*/ 10036 h 1295676"/>
              <a:gd name="connsiteX3" fmla="*/ 3334892 w 5581809"/>
              <a:gd name="connsiteY3" fmla="*/ 1280101 h 1295676"/>
              <a:gd name="connsiteX4" fmla="*/ 5581809 w 5581809"/>
              <a:gd name="connsiteY4" fmla="*/ 707874 h 1295676"/>
              <a:gd name="connsiteX0" fmla="*/ 0 w 5581809"/>
              <a:gd name="connsiteY0" fmla="*/ 733869 h 1294488"/>
              <a:gd name="connsiteX1" fmla="*/ 1169723 w 5581809"/>
              <a:gd name="connsiteY1" fmla="*/ 886136 h 1294488"/>
              <a:gd name="connsiteX2" fmla="*/ 1729952 w 5581809"/>
              <a:gd name="connsiteY2" fmla="*/ 10036 h 1294488"/>
              <a:gd name="connsiteX3" fmla="*/ 3334892 w 5581809"/>
              <a:gd name="connsiteY3" fmla="*/ 1280101 h 1294488"/>
              <a:gd name="connsiteX4" fmla="*/ 5581809 w 5581809"/>
              <a:gd name="connsiteY4" fmla="*/ 707874 h 1294488"/>
              <a:gd name="connsiteX0" fmla="*/ 0 w 5581809"/>
              <a:gd name="connsiteY0" fmla="*/ 733869 h 1294218"/>
              <a:gd name="connsiteX1" fmla="*/ 1169723 w 5581809"/>
              <a:gd name="connsiteY1" fmla="*/ 886136 h 1294218"/>
              <a:gd name="connsiteX2" fmla="*/ 1729952 w 5581809"/>
              <a:gd name="connsiteY2" fmla="*/ 10036 h 1294218"/>
              <a:gd name="connsiteX3" fmla="*/ 3334892 w 5581809"/>
              <a:gd name="connsiteY3" fmla="*/ 1280101 h 1294218"/>
              <a:gd name="connsiteX4" fmla="*/ 5581809 w 5581809"/>
              <a:gd name="connsiteY4" fmla="*/ 707874 h 1294218"/>
              <a:gd name="connsiteX0" fmla="*/ 0 w 5581809"/>
              <a:gd name="connsiteY0" fmla="*/ 733869 h 1293228"/>
              <a:gd name="connsiteX1" fmla="*/ 1169723 w 5581809"/>
              <a:gd name="connsiteY1" fmla="*/ 886136 h 1293228"/>
              <a:gd name="connsiteX2" fmla="*/ 1729952 w 5581809"/>
              <a:gd name="connsiteY2" fmla="*/ 10036 h 1293228"/>
              <a:gd name="connsiteX3" fmla="*/ 3334892 w 5581809"/>
              <a:gd name="connsiteY3" fmla="*/ 1280101 h 1293228"/>
              <a:gd name="connsiteX4" fmla="*/ 5581809 w 5581809"/>
              <a:gd name="connsiteY4" fmla="*/ 707874 h 1293228"/>
              <a:gd name="connsiteX0" fmla="*/ 0 w 5553234"/>
              <a:gd name="connsiteY0" fmla="*/ 733869 h 1293228"/>
              <a:gd name="connsiteX1" fmla="*/ 1169723 w 5553234"/>
              <a:gd name="connsiteY1" fmla="*/ 886136 h 1293228"/>
              <a:gd name="connsiteX2" fmla="*/ 1729952 w 5553234"/>
              <a:gd name="connsiteY2" fmla="*/ 10036 h 1293228"/>
              <a:gd name="connsiteX3" fmla="*/ 3334892 w 5553234"/>
              <a:gd name="connsiteY3" fmla="*/ 1280101 h 1293228"/>
              <a:gd name="connsiteX4" fmla="*/ 5553234 w 5553234"/>
              <a:gd name="connsiteY4" fmla="*/ 707874 h 1293228"/>
              <a:gd name="connsiteX0" fmla="*/ 0 w 5527834"/>
              <a:gd name="connsiteY0" fmla="*/ 733869 h 1293228"/>
              <a:gd name="connsiteX1" fmla="*/ 1144323 w 5527834"/>
              <a:gd name="connsiteY1" fmla="*/ 886136 h 1293228"/>
              <a:gd name="connsiteX2" fmla="*/ 1704552 w 5527834"/>
              <a:gd name="connsiteY2" fmla="*/ 10036 h 1293228"/>
              <a:gd name="connsiteX3" fmla="*/ 3309492 w 5527834"/>
              <a:gd name="connsiteY3" fmla="*/ 1280101 h 1293228"/>
              <a:gd name="connsiteX4" fmla="*/ 5527834 w 5527834"/>
              <a:gd name="connsiteY4" fmla="*/ 707874 h 1293228"/>
              <a:gd name="connsiteX0" fmla="*/ 0 w 5527834"/>
              <a:gd name="connsiteY0" fmla="*/ 733869 h 1293228"/>
              <a:gd name="connsiteX1" fmla="*/ 1144323 w 5527834"/>
              <a:gd name="connsiteY1" fmla="*/ 886136 h 1293228"/>
              <a:gd name="connsiteX2" fmla="*/ 1704552 w 5527834"/>
              <a:gd name="connsiteY2" fmla="*/ 10036 h 1293228"/>
              <a:gd name="connsiteX3" fmla="*/ 3309492 w 5527834"/>
              <a:gd name="connsiteY3" fmla="*/ 1280101 h 1293228"/>
              <a:gd name="connsiteX4" fmla="*/ 5527834 w 5527834"/>
              <a:gd name="connsiteY4" fmla="*/ 707874 h 1293228"/>
              <a:gd name="connsiteX0" fmla="*/ 0 w 5527834"/>
              <a:gd name="connsiteY0" fmla="*/ 733869 h 1293228"/>
              <a:gd name="connsiteX1" fmla="*/ 1144323 w 5527834"/>
              <a:gd name="connsiteY1" fmla="*/ 886136 h 1293228"/>
              <a:gd name="connsiteX2" fmla="*/ 1704552 w 5527834"/>
              <a:gd name="connsiteY2" fmla="*/ 10036 h 1293228"/>
              <a:gd name="connsiteX3" fmla="*/ 3309492 w 5527834"/>
              <a:gd name="connsiteY3" fmla="*/ 1280101 h 1293228"/>
              <a:gd name="connsiteX4" fmla="*/ 5527834 w 5527834"/>
              <a:gd name="connsiteY4" fmla="*/ 707874 h 1293228"/>
              <a:gd name="connsiteX0" fmla="*/ 0 w 5527834"/>
              <a:gd name="connsiteY0" fmla="*/ 733869 h 1293228"/>
              <a:gd name="connsiteX1" fmla="*/ 1144323 w 5527834"/>
              <a:gd name="connsiteY1" fmla="*/ 886136 h 1293228"/>
              <a:gd name="connsiteX2" fmla="*/ 1663277 w 5527834"/>
              <a:gd name="connsiteY2" fmla="*/ 10036 h 1293228"/>
              <a:gd name="connsiteX3" fmla="*/ 3309492 w 5527834"/>
              <a:gd name="connsiteY3" fmla="*/ 1280101 h 1293228"/>
              <a:gd name="connsiteX4" fmla="*/ 5527834 w 5527834"/>
              <a:gd name="connsiteY4" fmla="*/ 707874 h 1293228"/>
              <a:gd name="connsiteX0" fmla="*/ 0 w 5527834"/>
              <a:gd name="connsiteY0" fmla="*/ 733869 h 1293228"/>
              <a:gd name="connsiteX1" fmla="*/ 1144323 w 5527834"/>
              <a:gd name="connsiteY1" fmla="*/ 886136 h 1293228"/>
              <a:gd name="connsiteX2" fmla="*/ 1663277 w 5527834"/>
              <a:gd name="connsiteY2" fmla="*/ 10036 h 1293228"/>
              <a:gd name="connsiteX3" fmla="*/ 3290442 w 5527834"/>
              <a:gd name="connsiteY3" fmla="*/ 1280101 h 1293228"/>
              <a:gd name="connsiteX4" fmla="*/ 5527834 w 5527834"/>
              <a:gd name="connsiteY4" fmla="*/ 707874 h 1293228"/>
              <a:gd name="connsiteX0" fmla="*/ 0 w 3290442"/>
              <a:gd name="connsiteY0" fmla="*/ 733869 h 1280101"/>
              <a:gd name="connsiteX1" fmla="*/ 1144323 w 3290442"/>
              <a:gd name="connsiteY1" fmla="*/ 886136 h 1280101"/>
              <a:gd name="connsiteX2" fmla="*/ 1663277 w 3290442"/>
              <a:gd name="connsiteY2" fmla="*/ 10036 h 1280101"/>
              <a:gd name="connsiteX3" fmla="*/ 3290442 w 3290442"/>
              <a:gd name="connsiteY3" fmla="*/ 1280101 h 1280101"/>
              <a:gd name="connsiteX0" fmla="*/ 0 w 2146119"/>
              <a:gd name="connsiteY0" fmla="*/ 886136 h 1280101"/>
              <a:gd name="connsiteX1" fmla="*/ 518954 w 2146119"/>
              <a:gd name="connsiteY1" fmla="*/ 10036 h 1280101"/>
              <a:gd name="connsiteX2" fmla="*/ 2146119 w 2146119"/>
              <a:gd name="connsiteY2" fmla="*/ 1280101 h 1280101"/>
              <a:gd name="connsiteX0" fmla="*/ 0 w 1627165"/>
              <a:gd name="connsiteY0" fmla="*/ 0 h 1270065"/>
              <a:gd name="connsiteX1" fmla="*/ 1627165 w 1627165"/>
              <a:gd name="connsiteY1" fmla="*/ 1270065 h 1270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27165" h="1270065">
                <a:moveTo>
                  <a:pt x="0" y="0"/>
                </a:moveTo>
                <a:cubicBezTo>
                  <a:pt x="1042048" y="995583"/>
                  <a:pt x="961929" y="1125845"/>
                  <a:pt x="1627165" y="1270065"/>
                </a:cubicBezTo>
              </a:path>
            </a:pathLst>
          </a:custGeom>
          <a:ln w="127000" cap="rnd" cmpd="sng">
            <a:solidFill>
              <a:srgbClr val="FFC000"/>
            </a:solidFill>
            <a:round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pSp>
        <p:nvGrpSpPr>
          <p:cNvPr id="65" name="Group 64"/>
          <p:cNvGrpSpPr/>
          <p:nvPr/>
        </p:nvGrpSpPr>
        <p:grpSpPr>
          <a:xfrm>
            <a:off x="3137471" y="2772532"/>
            <a:ext cx="3190819" cy="772669"/>
            <a:chOff x="4181707" y="3762859"/>
            <a:chExt cx="4254425" cy="1030225"/>
          </a:xfrm>
        </p:grpSpPr>
        <p:sp>
          <p:nvSpPr>
            <p:cNvPr id="67" name="TextBox 66"/>
            <p:cNvSpPr txBox="1"/>
            <p:nvPr/>
          </p:nvSpPr>
          <p:spPr>
            <a:xfrm>
              <a:off x="5602023" y="3992866"/>
              <a:ext cx="2834109" cy="800218"/>
            </a:xfrm>
            <a:prstGeom prst="rect">
              <a:avLst/>
            </a:prstGeom>
            <a:noFill/>
            <a:ln w="127000">
              <a:noFill/>
            </a:ln>
            <a:effectLst/>
          </p:spPr>
          <p:txBody>
            <a:bodyPr vert="horz" wrap="none" lIns="0" tIns="68580" rIns="0" bIns="68580" rtlCol="0" anchor="b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100" b="1" cap="all" dirty="0">
                  <a:solidFill>
                    <a:srgbClr val="28AAE3"/>
                  </a:solidFill>
                </a:rPr>
                <a:t>optimized</a:t>
              </a:r>
              <a:r>
                <a:rPr lang="en-US" sz="1350" b="1" cap="all" dirty="0">
                  <a:solidFill>
                    <a:srgbClr val="28AAE3"/>
                  </a:solidFill>
                </a:rPr>
                <a:t> </a:t>
              </a:r>
            </a:p>
            <a:p>
              <a:pPr>
                <a:lnSpc>
                  <a:spcPct val="100000"/>
                </a:lnSpc>
              </a:pPr>
              <a:r>
                <a:rPr lang="en-US" sz="900" cap="all" dirty="0">
                  <a:solidFill>
                    <a:srgbClr val="28AAE3"/>
                  </a:solidFill>
                </a:rPr>
                <a:t>Surgery + Recovery Experience</a:t>
              </a:r>
            </a:p>
          </p:txBody>
        </p:sp>
        <p:sp>
          <p:nvSpPr>
            <p:cNvPr id="68" name="Freeform 67"/>
            <p:cNvSpPr/>
            <p:nvPr/>
          </p:nvSpPr>
          <p:spPr>
            <a:xfrm>
              <a:off x="4181707" y="3762859"/>
              <a:ext cx="2237392" cy="585398"/>
            </a:xfrm>
            <a:custGeom>
              <a:avLst/>
              <a:gdLst>
                <a:gd name="connsiteX0" fmla="*/ 0 w 6001082"/>
                <a:gd name="connsiteY0" fmla="*/ 739708 h 1270065"/>
                <a:gd name="connsiteX1" fmla="*/ 1269997 w 6001082"/>
                <a:gd name="connsiteY1" fmla="*/ 879275 h 1270065"/>
                <a:gd name="connsiteX2" fmla="*/ 1549117 w 6001082"/>
                <a:gd name="connsiteY2" fmla="*/ 0 h 1270065"/>
                <a:gd name="connsiteX3" fmla="*/ 3126145 w 6001082"/>
                <a:gd name="connsiteY3" fmla="*/ 1270065 h 1270065"/>
                <a:gd name="connsiteX4" fmla="*/ 4424054 w 6001082"/>
                <a:gd name="connsiteY4" fmla="*/ 921146 h 1270065"/>
                <a:gd name="connsiteX5" fmla="*/ 5149766 w 6001082"/>
                <a:gd name="connsiteY5" fmla="*/ 697838 h 1270065"/>
                <a:gd name="connsiteX6" fmla="*/ 6001082 w 6001082"/>
                <a:gd name="connsiteY6" fmla="*/ 711794 h 1270065"/>
                <a:gd name="connsiteX0" fmla="*/ 0 w 6001082"/>
                <a:gd name="connsiteY0" fmla="*/ 739708 h 1270065"/>
                <a:gd name="connsiteX1" fmla="*/ 1269997 w 6001082"/>
                <a:gd name="connsiteY1" fmla="*/ 879275 h 1270065"/>
                <a:gd name="connsiteX2" fmla="*/ 1549117 w 6001082"/>
                <a:gd name="connsiteY2" fmla="*/ 0 h 1270065"/>
                <a:gd name="connsiteX3" fmla="*/ 3126145 w 6001082"/>
                <a:gd name="connsiteY3" fmla="*/ 1270065 h 1270065"/>
                <a:gd name="connsiteX4" fmla="*/ 4424054 w 6001082"/>
                <a:gd name="connsiteY4" fmla="*/ 921146 h 1270065"/>
                <a:gd name="connsiteX5" fmla="*/ 5149766 w 6001082"/>
                <a:gd name="connsiteY5" fmla="*/ 697838 h 1270065"/>
                <a:gd name="connsiteX6" fmla="*/ 6001082 w 6001082"/>
                <a:gd name="connsiteY6" fmla="*/ 711794 h 1270065"/>
                <a:gd name="connsiteX0" fmla="*/ 0 w 6001082"/>
                <a:gd name="connsiteY0" fmla="*/ 739708 h 1270065"/>
                <a:gd name="connsiteX1" fmla="*/ 1269997 w 6001082"/>
                <a:gd name="connsiteY1" fmla="*/ 879275 h 1270065"/>
                <a:gd name="connsiteX2" fmla="*/ 1549117 w 6001082"/>
                <a:gd name="connsiteY2" fmla="*/ 0 h 1270065"/>
                <a:gd name="connsiteX3" fmla="*/ 3126145 w 6001082"/>
                <a:gd name="connsiteY3" fmla="*/ 1270065 h 1270065"/>
                <a:gd name="connsiteX4" fmla="*/ 4424054 w 6001082"/>
                <a:gd name="connsiteY4" fmla="*/ 921146 h 1270065"/>
                <a:gd name="connsiteX5" fmla="*/ 5149766 w 6001082"/>
                <a:gd name="connsiteY5" fmla="*/ 697838 h 1270065"/>
                <a:gd name="connsiteX6" fmla="*/ 6001082 w 6001082"/>
                <a:gd name="connsiteY6" fmla="*/ 711794 h 1270065"/>
                <a:gd name="connsiteX0" fmla="*/ 0 w 6001082"/>
                <a:gd name="connsiteY0" fmla="*/ 739708 h 1270065"/>
                <a:gd name="connsiteX1" fmla="*/ 1269997 w 6001082"/>
                <a:gd name="connsiteY1" fmla="*/ 879275 h 1270065"/>
                <a:gd name="connsiteX2" fmla="*/ 1549117 w 6001082"/>
                <a:gd name="connsiteY2" fmla="*/ 0 h 1270065"/>
                <a:gd name="connsiteX3" fmla="*/ 3126145 w 6001082"/>
                <a:gd name="connsiteY3" fmla="*/ 1270065 h 1270065"/>
                <a:gd name="connsiteX4" fmla="*/ 4424054 w 6001082"/>
                <a:gd name="connsiteY4" fmla="*/ 921146 h 1270065"/>
                <a:gd name="connsiteX5" fmla="*/ 5149766 w 6001082"/>
                <a:gd name="connsiteY5" fmla="*/ 697838 h 1270065"/>
                <a:gd name="connsiteX6" fmla="*/ 6001082 w 6001082"/>
                <a:gd name="connsiteY6" fmla="*/ 711794 h 1270065"/>
                <a:gd name="connsiteX0" fmla="*/ 0 w 6001082"/>
                <a:gd name="connsiteY0" fmla="*/ 739708 h 1270065"/>
                <a:gd name="connsiteX1" fmla="*/ 1269997 w 6001082"/>
                <a:gd name="connsiteY1" fmla="*/ 879275 h 1270065"/>
                <a:gd name="connsiteX2" fmla="*/ 1549117 w 6001082"/>
                <a:gd name="connsiteY2" fmla="*/ 0 h 1270065"/>
                <a:gd name="connsiteX3" fmla="*/ 3126145 w 6001082"/>
                <a:gd name="connsiteY3" fmla="*/ 1270065 h 1270065"/>
                <a:gd name="connsiteX4" fmla="*/ 4424054 w 6001082"/>
                <a:gd name="connsiteY4" fmla="*/ 921146 h 1270065"/>
                <a:gd name="connsiteX5" fmla="*/ 5149766 w 6001082"/>
                <a:gd name="connsiteY5" fmla="*/ 697838 h 1270065"/>
                <a:gd name="connsiteX6" fmla="*/ 6001082 w 6001082"/>
                <a:gd name="connsiteY6" fmla="*/ 711794 h 1270065"/>
                <a:gd name="connsiteX0" fmla="*/ 0 w 6001082"/>
                <a:gd name="connsiteY0" fmla="*/ 739708 h 1270065"/>
                <a:gd name="connsiteX1" fmla="*/ 1269997 w 6001082"/>
                <a:gd name="connsiteY1" fmla="*/ 879275 h 1270065"/>
                <a:gd name="connsiteX2" fmla="*/ 1549117 w 6001082"/>
                <a:gd name="connsiteY2" fmla="*/ 0 h 1270065"/>
                <a:gd name="connsiteX3" fmla="*/ 3126145 w 6001082"/>
                <a:gd name="connsiteY3" fmla="*/ 1270065 h 1270065"/>
                <a:gd name="connsiteX4" fmla="*/ 4424054 w 6001082"/>
                <a:gd name="connsiteY4" fmla="*/ 921146 h 1270065"/>
                <a:gd name="connsiteX5" fmla="*/ 5149766 w 6001082"/>
                <a:gd name="connsiteY5" fmla="*/ 697838 h 1270065"/>
                <a:gd name="connsiteX6" fmla="*/ 6001082 w 6001082"/>
                <a:gd name="connsiteY6" fmla="*/ 711794 h 1270065"/>
                <a:gd name="connsiteX0" fmla="*/ 0 w 6001082"/>
                <a:gd name="connsiteY0" fmla="*/ 739708 h 1270065"/>
                <a:gd name="connsiteX1" fmla="*/ 1269997 w 6001082"/>
                <a:gd name="connsiteY1" fmla="*/ 879275 h 1270065"/>
                <a:gd name="connsiteX2" fmla="*/ 1549117 w 6001082"/>
                <a:gd name="connsiteY2" fmla="*/ 0 h 1270065"/>
                <a:gd name="connsiteX3" fmla="*/ 3126145 w 6001082"/>
                <a:gd name="connsiteY3" fmla="*/ 1270065 h 1270065"/>
                <a:gd name="connsiteX4" fmla="*/ 4424054 w 6001082"/>
                <a:gd name="connsiteY4" fmla="*/ 921146 h 1270065"/>
                <a:gd name="connsiteX5" fmla="*/ 5149766 w 6001082"/>
                <a:gd name="connsiteY5" fmla="*/ 697838 h 1270065"/>
                <a:gd name="connsiteX6" fmla="*/ 6001082 w 6001082"/>
                <a:gd name="connsiteY6" fmla="*/ 711794 h 1270065"/>
                <a:gd name="connsiteX0" fmla="*/ 0 w 6001082"/>
                <a:gd name="connsiteY0" fmla="*/ 739708 h 1270065"/>
                <a:gd name="connsiteX1" fmla="*/ 1269997 w 6001082"/>
                <a:gd name="connsiteY1" fmla="*/ 879275 h 1270065"/>
                <a:gd name="connsiteX2" fmla="*/ 1549117 w 6001082"/>
                <a:gd name="connsiteY2" fmla="*/ 0 h 1270065"/>
                <a:gd name="connsiteX3" fmla="*/ 3126145 w 6001082"/>
                <a:gd name="connsiteY3" fmla="*/ 1270065 h 1270065"/>
                <a:gd name="connsiteX4" fmla="*/ 4424054 w 6001082"/>
                <a:gd name="connsiteY4" fmla="*/ 921146 h 1270065"/>
                <a:gd name="connsiteX5" fmla="*/ 5149766 w 6001082"/>
                <a:gd name="connsiteY5" fmla="*/ 697838 h 1270065"/>
                <a:gd name="connsiteX6" fmla="*/ 6001082 w 6001082"/>
                <a:gd name="connsiteY6" fmla="*/ 711794 h 1270065"/>
                <a:gd name="connsiteX0" fmla="*/ 0 w 6001082"/>
                <a:gd name="connsiteY0" fmla="*/ 739708 h 1270065"/>
                <a:gd name="connsiteX1" fmla="*/ 1269997 w 6001082"/>
                <a:gd name="connsiteY1" fmla="*/ 879275 h 1270065"/>
                <a:gd name="connsiteX2" fmla="*/ 1549117 w 6001082"/>
                <a:gd name="connsiteY2" fmla="*/ 0 h 1270065"/>
                <a:gd name="connsiteX3" fmla="*/ 3126145 w 6001082"/>
                <a:gd name="connsiteY3" fmla="*/ 1270065 h 1270065"/>
                <a:gd name="connsiteX4" fmla="*/ 4424054 w 6001082"/>
                <a:gd name="connsiteY4" fmla="*/ 921146 h 1270065"/>
                <a:gd name="connsiteX5" fmla="*/ 5149766 w 6001082"/>
                <a:gd name="connsiteY5" fmla="*/ 697838 h 1270065"/>
                <a:gd name="connsiteX6" fmla="*/ 6001082 w 6001082"/>
                <a:gd name="connsiteY6" fmla="*/ 711794 h 1270065"/>
                <a:gd name="connsiteX0" fmla="*/ 0 w 6001082"/>
                <a:gd name="connsiteY0" fmla="*/ 739708 h 1270065"/>
                <a:gd name="connsiteX1" fmla="*/ 1269997 w 6001082"/>
                <a:gd name="connsiteY1" fmla="*/ 879275 h 1270065"/>
                <a:gd name="connsiteX2" fmla="*/ 1549117 w 6001082"/>
                <a:gd name="connsiteY2" fmla="*/ 0 h 1270065"/>
                <a:gd name="connsiteX3" fmla="*/ 3126145 w 6001082"/>
                <a:gd name="connsiteY3" fmla="*/ 1270065 h 1270065"/>
                <a:gd name="connsiteX4" fmla="*/ 4424054 w 6001082"/>
                <a:gd name="connsiteY4" fmla="*/ 921146 h 1270065"/>
                <a:gd name="connsiteX5" fmla="*/ 5149766 w 6001082"/>
                <a:gd name="connsiteY5" fmla="*/ 697838 h 1270065"/>
                <a:gd name="connsiteX6" fmla="*/ 6001082 w 6001082"/>
                <a:gd name="connsiteY6" fmla="*/ 711794 h 1270065"/>
                <a:gd name="connsiteX0" fmla="*/ 0 w 6001082"/>
                <a:gd name="connsiteY0" fmla="*/ 739708 h 1270065"/>
                <a:gd name="connsiteX1" fmla="*/ 1269997 w 6001082"/>
                <a:gd name="connsiteY1" fmla="*/ 879275 h 1270065"/>
                <a:gd name="connsiteX2" fmla="*/ 1549117 w 6001082"/>
                <a:gd name="connsiteY2" fmla="*/ 0 h 1270065"/>
                <a:gd name="connsiteX3" fmla="*/ 3126145 w 6001082"/>
                <a:gd name="connsiteY3" fmla="*/ 1270065 h 1270065"/>
                <a:gd name="connsiteX4" fmla="*/ 4424054 w 6001082"/>
                <a:gd name="connsiteY4" fmla="*/ 921146 h 1270065"/>
                <a:gd name="connsiteX5" fmla="*/ 5149766 w 6001082"/>
                <a:gd name="connsiteY5" fmla="*/ 697838 h 1270065"/>
                <a:gd name="connsiteX6" fmla="*/ 6001082 w 6001082"/>
                <a:gd name="connsiteY6" fmla="*/ 711794 h 1270065"/>
                <a:gd name="connsiteX0" fmla="*/ 0 w 6001082"/>
                <a:gd name="connsiteY0" fmla="*/ 739708 h 1270065"/>
                <a:gd name="connsiteX1" fmla="*/ 1269997 w 6001082"/>
                <a:gd name="connsiteY1" fmla="*/ 879275 h 1270065"/>
                <a:gd name="connsiteX2" fmla="*/ 1549117 w 6001082"/>
                <a:gd name="connsiteY2" fmla="*/ 0 h 1270065"/>
                <a:gd name="connsiteX3" fmla="*/ 3126145 w 6001082"/>
                <a:gd name="connsiteY3" fmla="*/ 1270065 h 1270065"/>
                <a:gd name="connsiteX4" fmla="*/ 4424054 w 6001082"/>
                <a:gd name="connsiteY4" fmla="*/ 921146 h 1270065"/>
                <a:gd name="connsiteX5" fmla="*/ 5149766 w 6001082"/>
                <a:gd name="connsiteY5" fmla="*/ 697838 h 1270065"/>
                <a:gd name="connsiteX6" fmla="*/ 6001082 w 6001082"/>
                <a:gd name="connsiteY6" fmla="*/ 711794 h 1270065"/>
                <a:gd name="connsiteX0" fmla="*/ 0 w 6001082"/>
                <a:gd name="connsiteY0" fmla="*/ 739708 h 1270065"/>
                <a:gd name="connsiteX1" fmla="*/ 1269997 w 6001082"/>
                <a:gd name="connsiteY1" fmla="*/ 879275 h 1270065"/>
                <a:gd name="connsiteX2" fmla="*/ 1549117 w 6001082"/>
                <a:gd name="connsiteY2" fmla="*/ 0 h 1270065"/>
                <a:gd name="connsiteX3" fmla="*/ 3126145 w 6001082"/>
                <a:gd name="connsiteY3" fmla="*/ 1270065 h 1270065"/>
                <a:gd name="connsiteX4" fmla="*/ 4424054 w 6001082"/>
                <a:gd name="connsiteY4" fmla="*/ 921146 h 1270065"/>
                <a:gd name="connsiteX5" fmla="*/ 5149766 w 6001082"/>
                <a:gd name="connsiteY5" fmla="*/ 697838 h 1270065"/>
                <a:gd name="connsiteX6" fmla="*/ 6001082 w 6001082"/>
                <a:gd name="connsiteY6" fmla="*/ 711794 h 1270065"/>
                <a:gd name="connsiteX0" fmla="*/ 0 w 6001082"/>
                <a:gd name="connsiteY0" fmla="*/ 739708 h 1270065"/>
                <a:gd name="connsiteX1" fmla="*/ 1269997 w 6001082"/>
                <a:gd name="connsiteY1" fmla="*/ 879275 h 1270065"/>
                <a:gd name="connsiteX2" fmla="*/ 1618897 w 6001082"/>
                <a:gd name="connsiteY2" fmla="*/ 0 h 1270065"/>
                <a:gd name="connsiteX3" fmla="*/ 3126145 w 6001082"/>
                <a:gd name="connsiteY3" fmla="*/ 1270065 h 1270065"/>
                <a:gd name="connsiteX4" fmla="*/ 4424054 w 6001082"/>
                <a:gd name="connsiteY4" fmla="*/ 921146 h 1270065"/>
                <a:gd name="connsiteX5" fmla="*/ 5149766 w 6001082"/>
                <a:gd name="connsiteY5" fmla="*/ 697838 h 1270065"/>
                <a:gd name="connsiteX6" fmla="*/ 6001082 w 6001082"/>
                <a:gd name="connsiteY6" fmla="*/ 711794 h 1270065"/>
                <a:gd name="connsiteX0" fmla="*/ 0 w 6001082"/>
                <a:gd name="connsiteY0" fmla="*/ 739708 h 1270065"/>
                <a:gd name="connsiteX1" fmla="*/ 1269997 w 6001082"/>
                <a:gd name="connsiteY1" fmla="*/ 879275 h 1270065"/>
                <a:gd name="connsiteX2" fmla="*/ 1618897 w 6001082"/>
                <a:gd name="connsiteY2" fmla="*/ 0 h 1270065"/>
                <a:gd name="connsiteX3" fmla="*/ 3126145 w 6001082"/>
                <a:gd name="connsiteY3" fmla="*/ 1270065 h 1270065"/>
                <a:gd name="connsiteX4" fmla="*/ 4424054 w 6001082"/>
                <a:gd name="connsiteY4" fmla="*/ 921146 h 1270065"/>
                <a:gd name="connsiteX5" fmla="*/ 5149766 w 6001082"/>
                <a:gd name="connsiteY5" fmla="*/ 697838 h 1270065"/>
                <a:gd name="connsiteX6" fmla="*/ 6001082 w 6001082"/>
                <a:gd name="connsiteY6" fmla="*/ 711794 h 1270065"/>
                <a:gd name="connsiteX0" fmla="*/ 0 w 6001082"/>
                <a:gd name="connsiteY0" fmla="*/ 739708 h 1270065"/>
                <a:gd name="connsiteX1" fmla="*/ 1269997 w 6001082"/>
                <a:gd name="connsiteY1" fmla="*/ 879275 h 1270065"/>
                <a:gd name="connsiteX2" fmla="*/ 1618897 w 6001082"/>
                <a:gd name="connsiteY2" fmla="*/ 0 h 1270065"/>
                <a:gd name="connsiteX3" fmla="*/ 3126145 w 6001082"/>
                <a:gd name="connsiteY3" fmla="*/ 1270065 h 1270065"/>
                <a:gd name="connsiteX4" fmla="*/ 4424054 w 6001082"/>
                <a:gd name="connsiteY4" fmla="*/ 921146 h 1270065"/>
                <a:gd name="connsiteX5" fmla="*/ 5149766 w 6001082"/>
                <a:gd name="connsiteY5" fmla="*/ 697838 h 1270065"/>
                <a:gd name="connsiteX6" fmla="*/ 6001082 w 6001082"/>
                <a:gd name="connsiteY6" fmla="*/ 711794 h 1270065"/>
                <a:gd name="connsiteX0" fmla="*/ 0 w 6001082"/>
                <a:gd name="connsiteY0" fmla="*/ 739708 h 1270065"/>
                <a:gd name="connsiteX1" fmla="*/ 1269997 w 6001082"/>
                <a:gd name="connsiteY1" fmla="*/ 879275 h 1270065"/>
                <a:gd name="connsiteX2" fmla="*/ 1618897 w 6001082"/>
                <a:gd name="connsiteY2" fmla="*/ 0 h 1270065"/>
                <a:gd name="connsiteX3" fmla="*/ 3126145 w 6001082"/>
                <a:gd name="connsiteY3" fmla="*/ 1270065 h 1270065"/>
                <a:gd name="connsiteX4" fmla="*/ 4424054 w 6001082"/>
                <a:gd name="connsiteY4" fmla="*/ 921146 h 1270065"/>
                <a:gd name="connsiteX5" fmla="*/ 5149766 w 6001082"/>
                <a:gd name="connsiteY5" fmla="*/ 697838 h 1270065"/>
                <a:gd name="connsiteX6" fmla="*/ 6001082 w 6001082"/>
                <a:gd name="connsiteY6" fmla="*/ 711794 h 1270065"/>
                <a:gd name="connsiteX0" fmla="*/ 0 w 6001082"/>
                <a:gd name="connsiteY0" fmla="*/ 739708 h 1270065"/>
                <a:gd name="connsiteX1" fmla="*/ 1269997 w 6001082"/>
                <a:gd name="connsiteY1" fmla="*/ 879275 h 1270065"/>
                <a:gd name="connsiteX2" fmla="*/ 1618897 w 6001082"/>
                <a:gd name="connsiteY2" fmla="*/ 0 h 1270065"/>
                <a:gd name="connsiteX3" fmla="*/ 3126145 w 6001082"/>
                <a:gd name="connsiteY3" fmla="*/ 1270065 h 1270065"/>
                <a:gd name="connsiteX4" fmla="*/ 4424054 w 6001082"/>
                <a:gd name="connsiteY4" fmla="*/ 921146 h 1270065"/>
                <a:gd name="connsiteX5" fmla="*/ 5149766 w 6001082"/>
                <a:gd name="connsiteY5" fmla="*/ 697838 h 1270065"/>
                <a:gd name="connsiteX6" fmla="*/ 6001082 w 6001082"/>
                <a:gd name="connsiteY6" fmla="*/ 711794 h 1270065"/>
                <a:gd name="connsiteX0" fmla="*/ 0 w 6001082"/>
                <a:gd name="connsiteY0" fmla="*/ 739708 h 1270065"/>
                <a:gd name="connsiteX1" fmla="*/ 1269997 w 6001082"/>
                <a:gd name="connsiteY1" fmla="*/ 879275 h 1270065"/>
                <a:gd name="connsiteX2" fmla="*/ 1618897 w 6001082"/>
                <a:gd name="connsiteY2" fmla="*/ 0 h 1270065"/>
                <a:gd name="connsiteX3" fmla="*/ 3126145 w 6001082"/>
                <a:gd name="connsiteY3" fmla="*/ 1270065 h 1270065"/>
                <a:gd name="connsiteX4" fmla="*/ 4424054 w 6001082"/>
                <a:gd name="connsiteY4" fmla="*/ 921146 h 1270065"/>
                <a:gd name="connsiteX5" fmla="*/ 5149766 w 6001082"/>
                <a:gd name="connsiteY5" fmla="*/ 697838 h 1270065"/>
                <a:gd name="connsiteX6" fmla="*/ 6001082 w 6001082"/>
                <a:gd name="connsiteY6" fmla="*/ 711794 h 1270065"/>
                <a:gd name="connsiteX0" fmla="*/ 0 w 6001082"/>
                <a:gd name="connsiteY0" fmla="*/ 739708 h 1270065"/>
                <a:gd name="connsiteX1" fmla="*/ 1214173 w 6001082"/>
                <a:gd name="connsiteY1" fmla="*/ 879275 h 1270065"/>
                <a:gd name="connsiteX2" fmla="*/ 1618897 w 6001082"/>
                <a:gd name="connsiteY2" fmla="*/ 0 h 1270065"/>
                <a:gd name="connsiteX3" fmla="*/ 3126145 w 6001082"/>
                <a:gd name="connsiteY3" fmla="*/ 1270065 h 1270065"/>
                <a:gd name="connsiteX4" fmla="*/ 4424054 w 6001082"/>
                <a:gd name="connsiteY4" fmla="*/ 921146 h 1270065"/>
                <a:gd name="connsiteX5" fmla="*/ 5149766 w 6001082"/>
                <a:gd name="connsiteY5" fmla="*/ 697838 h 1270065"/>
                <a:gd name="connsiteX6" fmla="*/ 6001082 w 6001082"/>
                <a:gd name="connsiteY6" fmla="*/ 711794 h 1270065"/>
                <a:gd name="connsiteX0" fmla="*/ 0 w 6001082"/>
                <a:gd name="connsiteY0" fmla="*/ 739708 h 1270065"/>
                <a:gd name="connsiteX1" fmla="*/ 1214173 w 6001082"/>
                <a:gd name="connsiteY1" fmla="*/ 879275 h 1270065"/>
                <a:gd name="connsiteX2" fmla="*/ 1618897 w 6001082"/>
                <a:gd name="connsiteY2" fmla="*/ 0 h 1270065"/>
                <a:gd name="connsiteX3" fmla="*/ 3126145 w 6001082"/>
                <a:gd name="connsiteY3" fmla="*/ 1270065 h 1270065"/>
                <a:gd name="connsiteX4" fmla="*/ 4424054 w 6001082"/>
                <a:gd name="connsiteY4" fmla="*/ 921146 h 1270065"/>
                <a:gd name="connsiteX5" fmla="*/ 5149766 w 6001082"/>
                <a:gd name="connsiteY5" fmla="*/ 697838 h 1270065"/>
                <a:gd name="connsiteX6" fmla="*/ 6001082 w 6001082"/>
                <a:gd name="connsiteY6" fmla="*/ 711794 h 1270065"/>
                <a:gd name="connsiteX0" fmla="*/ 0 w 6001082"/>
                <a:gd name="connsiteY0" fmla="*/ 739708 h 1270065"/>
                <a:gd name="connsiteX1" fmla="*/ 1214173 w 6001082"/>
                <a:gd name="connsiteY1" fmla="*/ 879275 h 1270065"/>
                <a:gd name="connsiteX2" fmla="*/ 1618897 w 6001082"/>
                <a:gd name="connsiteY2" fmla="*/ 0 h 1270065"/>
                <a:gd name="connsiteX3" fmla="*/ 3126145 w 6001082"/>
                <a:gd name="connsiteY3" fmla="*/ 1270065 h 1270065"/>
                <a:gd name="connsiteX4" fmla="*/ 4424054 w 6001082"/>
                <a:gd name="connsiteY4" fmla="*/ 921146 h 1270065"/>
                <a:gd name="connsiteX5" fmla="*/ 5149766 w 6001082"/>
                <a:gd name="connsiteY5" fmla="*/ 697838 h 1270065"/>
                <a:gd name="connsiteX6" fmla="*/ 6001082 w 6001082"/>
                <a:gd name="connsiteY6" fmla="*/ 711794 h 1270065"/>
                <a:gd name="connsiteX0" fmla="*/ 0 w 6001082"/>
                <a:gd name="connsiteY0" fmla="*/ 739708 h 1270065"/>
                <a:gd name="connsiteX1" fmla="*/ 1214173 w 6001082"/>
                <a:gd name="connsiteY1" fmla="*/ 879275 h 1270065"/>
                <a:gd name="connsiteX2" fmla="*/ 1618897 w 6001082"/>
                <a:gd name="connsiteY2" fmla="*/ 0 h 1270065"/>
                <a:gd name="connsiteX3" fmla="*/ 3126145 w 6001082"/>
                <a:gd name="connsiteY3" fmla="*/ 1270065 h 1270065"/>
                <a:gd name="connsiteX4" fmla="*/ 4424054 w 6001082"/>
                <a:gd name="connsiteY4" fmla="*/ 921146 h 1270065"/>
                <a:gd name="connsiteX5" fmla="*/ 5149766 w 6001082"/>
                <a:gd name="connsiteY5" fmla="*/ 697838 h 1270065"/>
                <a:gd name="connsiteX6" fmla="*/ 6001082 w 6001082"/>
                <a:gd name="connsiteY6" fmla="*/ 711794 h 1270065"/>
                <a:gd name="connsiteX0" fmla="*/ 0 w 6001082"/>
                <a:gd name="connsiteY0" fmla="*/ 739708 h 1270065"/>
                <a:gd name="connsiteX1" fmla="*/ 1214173 w 6001082"/>
                <a:gd name="connsiteY1" fmla="*/ 879275 h 1270065"/>
                <a:gd name="connsiteX2" fmla="*/ 1618897 w 6001082"/>
                <a:gd name="connsiteY2" fmla="*/ 0 h 1270065"/>
                <a:gd name="connsiteX3" fmla="*/ 3126145 w 6001082"/>
                <a:gd name="connsiteY3" fmla="*/ 1270065 h 1270065"/>
                <a:gd name="connsiteX4" fmla="*/ 4424054 w 6001082"/>
                <a:gd name="connsiteY4" fmla="*/ 921146 h 1270065"/>
                <a:gd name="connsiteX5" fmla="*/ 5149766 w 6001082"/>
                <a:gd name="connsiteY5" fmla="*/ 697838 h 1270065"/>
                <a:gd name="connsiteX6" fmla="*/ 6001082 w 6001082"/>
                <a:gd name="connsiteY6" fmla="*/ 711794 h 1270065"/>
                <a:gd name="connsiteX0" fmla="*/ 0 w 6001082"/>
                <a:gd name="connsiteY0" fmla="*/ 739708 h 1270065"/>
                <a:gd name="connsiteX1" fmla="*/ 1214173 w 6001082"/>
                <a:gd name="connsiteY1" fmla="*/ 879275 h 1270065"/>
                <a:gd name="connsiteX2" fmla="*/ 1618897 w 6001082"/>
                <a:gd name="connsiteY2" fmla="*/ 0 h 1270065"/>
                <a:gd name="connsiteX3" fmla="*/ 3126145 w 6001082"/>
                <a:gd name="connsiteY3" fmla="*/ 1270065 h 1270065"/>
                <a:gd name="connsiteX4" fmla="*/ 4424054 w 6001082"/>
                <a:gd name="connsiteY4" fmla="*/ 921146 h 1270065"/>
                <a:gd name="connsiteX5" fmla="*/ 5149766 w 6001082"/>
                <a:gd name="connsiteY5" fmla="*/ 697838 h 1270065"/>
                <a:gd name="connsiteX6" fmla="*/ 6001082 w 6001082"/>
                <a:gd name="connsiteY6" fmla="*/ 711794 h 1270065"/>
                <a:gd name="connsiteX0" fmla="*/ 0 w 6001082"/>
                <a:gd name="connsiteY0" fmla="*/ 739708 h 1278082"/>
                <a:gd name="connsiteX1" fmla="*/ 1214173 w 6001082"/>
                <a:gd name="connsiteY1" fmla="*/ 879275 h 1278082"/>
                <a:gd name="connsiteX2" fmla="*/ 1618897 w 6001082"/>
                <a:gd name="connsiteY2" fmla="*/ 0 h 1278082"/>
                <a:gd name="connsiteX3" fmla="*/ 3126145 w 6001082"/>
                <a:gd name="connsiteY3" fmla="*/ 1270065 h 1278082"/>
                <a:gd name="connsiteX4" fmla="*/ 4424054 w 6001082"/>
                <a:gd name="connsiteY4" fmla="*/ 921146 h 1278082"/>
                <a:gd name="connsiteX5" fmla="*/ 5149766 w 6001082"/>
                <a:gd name="connsiteY5" fmla="*/ 697838 h 1278082"/>
                <a:gd name="connsiteX6" fmla="*/ 6001082 w 6001082"/>
                <a:gd name="connsiteY6" fmla="*/ 711794 h 1278082"/>
                <a:gd name="connsiteX0" fmla="*/ 0 w 6001082"/>
                <a:gd name="connsiteY0" fmla="*/ 739708 h 1278082"/>
                <a:gd name="connsiteX1" fmla="*/ 1214173 w 6001082"/>
                <a:gd name="connsiteY1" fmla="*/ 879275 h 1278082"/>
                <a:gd name="connsiteX2" fmla="*/ 1618897 w 6001082"/>
                <a:gd name="connsiteY2" fmla="*/ 0 h 1278082"/>
                <a:gd name="connsiteX3" fmla="*/ 3126145 w 6001082"/>
                <a:gd name="connsiteY3" fmla="*/ 1270065 h 1278082"/>
                <a:gd name="connsiteX4" fmla="*/ 4424054 w 6001082"/>
                <a:gd name="connsiteY4" fmla="*/ 921146 h 1278082"/>
                <a:gd name="connsiteX5" fmla="*/ 5149766 w 6001082"/>
                <a:gd name="connsiteY5" fmla="*/ 697838 h 1278082"/>
                <a:gd name="connsiteX6" fmla="*/ 6001082 w 6001082"/>
                <a:gd name="connsiteY6" fmla="*/ 711794 h 1278082"/>
                <a:gd name="connsiteX0" fmla="*/ 0 w 6001082"/>
                <a:gd name="connsiteY0" fmla="*/ 739708 h 1278082"/>
                <a:gd name="connsiteX1" fmla="*/ 1214173 w 6001082"/>
                <a:gd name="connsiteY1" fmla="*/ 879275 h 1278082"/>
                <a:gd name="connsiteX2" fmla="*/ 1618897 w 6001082"/>
                <a:gd name="connsiteY2" fmla="*/ 0 h 1278082"/>
                <a:gd name="connsiteX3" fmla="*/ 3126145 w 6001082"/>
                <a:gd name="connsiteY3" fmla="*/ 1270065 h 1278082"/>
                <a:gd name="connsiteX4" fmla="*/ 4424054 w 6001082"/>
                <a:gd name="connsiteY4" fmla="*/ 921146 h 1278082"/>
                <a:gd name="connsiteX5" fmla="*/ 5149766 w 6001082"/>
                <a:gd name="connsiteY5" fmla="*/ 697838 h 1278082"/>
                <a:gd name="connsiteX6" fmla="*/ 6001082 w 6001082"/>
                <a:gd name="connsiteY6" fmla="*/ 711794 h 1278082"/>
                <a:gd name="connsiteX0" fmla="*/ 0 w 6001082"/>
                <a:gd name="connsiteY0" fmla="*/ 751100 h 1289474"/>
                <a:gd name="connsiteX1" fmla="*/ 1214173 w 6001082"/>
                <a:gd name="connsiteY1" fmla="*/ 890667 h 1289474"/>
                <a:gd name="connsiteX2" fmla="*/ 1618897 w 6001082"/>
                <a:gd name="connsiteY2" fmla="*/ 11392 h 1289474"/>
                <a:gd name="connsiteX3" fmla="*/ 3126145 w 6001082"/>
                <a:gd name="connsiteY3" fmla="*/ 1281457 h 1289474"/>
                <a:gd name="connsiteX4" fmla="*/ 4424054 w 6001082"/>
                <a:gd name="connsiteY4" fmla="*/ 932538 h 1289474"/>
                <a:gd name="connsiteX5" fmla="*/ 5149766 w 6001082"/>
                <a:gd name="connsiteY5" fmla="*/ 709230 h 1289474"/>
                <a:gd name="connsiteX6" fmla="*/ 6001082 w 6001082"/>
                <a:gd name="connsiteY6" fmla="*/ 723186 h 1289474"/>
                <a:gd name="connsiteX0" fmla="*/ 0 w 6001082"/>
                <a:gd name="connsiteY0" fmla="*/ 751100 h 1289474"/>
                <a:gd name="connsiteX1" fmla="*/ 1214173 w 6001082"/>
                <a:gd name="connsiteY1" fmla="*/ 890667 h 1289474"/>
                <a:gd name="connsiteX2" fmla="*/ 1688677 w 6001082"/>
                <a:gd name="connsiteY2" fmla="*/ 11392 h 1289474"/>
                <a:gd name="connsiteX3" fmla="*/ 3126145 w 6001082"/>
                <a:gd name="connsiteY3" fmla="*/ 1281457 h 1289474"/>
                <a:gd name="connsiteX4" fmla="*/ 4424054 w 6001082"/>
                <a:gd name="connsiteY4" fmla="*/ 932538 h 1289474"/>
                <a:gd name="connsiteX5" fmla="*/ 5149766 w 6001082"/>
                <a:gd name="connsiteY5" fmla="*/ 709230 h 1289474"/>
                <a:gd name="connsiteX6" fmla="*/ 6001082 w 6001082"/>
                <a:gd name="connsiteY6" fmla="*/ 723186 h 1289474"/>
                <a:gd name="connsiteX0" fmla="*/ 0 w 6001082"/>
                <a:gd name="connsiteY0" fmla="*/ 751100 h 1289474"/>
                <a:gd name="connsiteX1" fmla="*/ 1214173 w 6001082"/>
                <a:gd name="connsiteY1" fmla="*/ 890667 h 1289474"/>
                <a:gd name="connsiteX2" fmla="*/ 1688677 w 6001082"/>
                <a:gd name="connsiteY2" fmla="*/ 11392 h 1289474"/>
                <a:gd name="connsiteX3" fmla="*/ 3126145 w 6001082"/>
                <a:gd name="connsiteY3" fmla="*/ 1281457 h 1289474"/>
                <a:gd name="connsiteX4" fmla="*/ 4424054 w 6001082"/>
                <a:gd name="connsiteY4" fmla="*/ 932538 h 1289474"/>
                <a:gd name="connsiteX5" fmla="*/ 5149766 w 6001082"/>
                <a:gd name="connsiteY5" fmla="*/ 709230 h 1289474"/>
                <a:gd name="connsiteX6" fmla="*/ 6001082 w 6001082"/>
                <a:gd name="connsiteY6" fmla="*/ 723186 h 1289474"/>
                <a:gd name="connsiteX0" fmla="*/ 0 w 6001082"/>
                <a:gd name="connsiteY0" fmla="*/ 751100 h 1289474"/>
                <a:gd name="connsiteX1" fmla="*/ 1214173 w 6001082"/>
                <a:gd name="connsiteY1" fmla="*/ 890667 h 1289474"/>
                <a:gd name="connsiteX2" fmla="*/ 1688677 w 6001082"/>
                <a:gd name="connsiteY2" fmla="*/ 11392 h 1289474"/>
                <a:gd name="connsiteX3" fmla="*/ 3126145 w 6001082"/>
                <a:gd name="connsiteY3" fmla="*/ 1281457 h 1289474"/>
                <a:gd name="connsiteX4" fmla="*/ 4424054 w 6001082"/>
                <a:gd name="connsiteY4" fmla="*/ 932538 h 1289474"/>
                <a:gd name="connsiteX5" fmla="*/ 5149766 w 6001082"/>
                <a:gd name="connsiteY5" fmla="*/ 709230 h 1289474"/>
                <a:gd name="connsiteX6" fmla="*/ 6001082 w 6001082"/>
                <a:gd name="connsiteY6" fmla="*/ 723186 h 1289474"/>
                <a:gd name="connsiteX0" fmla="*/ 0 w 6001082"/>
                <a:gd name="connsiteY0" fmla="*/ 751100 h 1314953"/>
                <a:gd name="connsiteX1" fmla="*/ 1214173 w 6001082"/>
                <a:gd name="connsiteY1" fmla="*/ 890667 h 1314953"/>
                <a:gd name="connsiteX2" fmla="*/ 1688677 w 6001082"/>
                <a:gd name="connsiteY2" fmla="*/ 11392 h 1314953"/>
                <a:gd name="connsiteX3" fmla="*/ 3126145 w 6001082"/>
                <a:gd name="connsiteY3" fmla="*/ 1281457 h 1314953"/>
                <a:gd name="connsiteX4" fmla="*/ 4424054 w 6001082"/>
                <a:gd name="connsiteY4" fmla="*/ 932538 h 1314953"/>
                <a:gd name="connsiteX5" fmla="*/ 5149766 w 6001082"/>
                <a:gd name="connsiteY5" fmla="*/ 709230 h 1314953"/>
                <a:gd name="connsiteX6" fmla="*/ 6001082 w 6001082"/>
                <a:gd name="connsiteY6" fmla="*/ 723186 h 1314953"/>
                <a:gd name="connsiteX0" fmla="*/ 0 w 6001082"/>
                <a:gd name="connsiteY0" fmla="*/ 751100 h 1302689"/>
                <a:gd name="connsiteX1" fmla="*/ 1214173 w 6001082"/>
                <a:gd name="connsiteY1" fmla="*/ 890667 h 1302689"/>
                <a:gd name="connsiteX2" fmla="*/ 1688677 w 6001082"/>
                <a:gd name="connsiteY2" fmla="*/ 11392 h 1302689"/>
                <a:gd name="connsiteX3" fmla="*/ 3000541 w 6001082"/>
                <a:gd name="connsiteY3" fmla="*/ 1267500 h 1302689"/>
                <a:gd name="connsiteX4" fmla="*/ 4424054 w 6001082"/>
                <a:gd name="connsiteY4" fmla="*/ 932538 h 1302689"/>
                <a:gd name="connsiteX5" fmla="*/ 5149766 w 6001082"/>
                <a:gd name="connsiteY5" fmla="*/ 709230 h 1302689"/>
                <a:gd name="connsiteX6" fmla="*/ 6001082 w 6001082"/>
                <a:gd name="connsiteY6" fmla="*/ 723186 h 1302689"/>
                <a:gd name="connsiteX0" fmla="*/ 0 w 6001082"/>
                <a:gd name="connsiteY0" fmla="*/ 751100 h 1302689"/>
                <a:gd name="connsiteX1" fmla="*/ 1214173 w 6001082"/>
                <a:gd name="connsiteY1" fmla="*/ 890667 h 1302689"/>
                <a:gd name="connsiteX2" fmla="*/ 1688677 w 6001082"/>
                <a:gd name="connsiteY2" fmla="*/ 11392 h 1302689"/>
                <a:gd name="connsiteX3" fmla="*/ 3000541 w 6001082"/>
                <a:gd name="connsiteY3" fmla="*/ 1267500 h 1302689"/>
                <a:gd name="connsiteX4" fmla="*/ 4424054 w 6001082"/>
                <a:gd name="connsiteY4" fmla="*/ 932538 h 1302689"/>
                <a:gd name="connsiteX5" fmla="*/ 5149766 w 6001082"/>
                <a:gd name="connsiteY5" fmla="*/ 709230 h 1302689"/>
                <a:gd name="connsiteX6" fmla="*/ 6001082 w 6001082"/>
                <a:gd name="connsiteY6" fmla="*/ 723186 h 1302689"/>
                <a:gd name="connsiteX0" fmla="*/ 0 w 6001082"/>
                <a:gd name="connsiteY0" fmla="*/ 751100 h 1302689"/>
                <a:gd name="connsiteX1" fmla="*/ 1214173 w 6001082"/>
                <a:gd name="connsiteY1" fmla="*/ 890667 h 1302689"/>
                <a:gd name="connsiteX2" fmla="*/ 1688677 w 6001082"/>
                <a:gd name="connsiteY2" fmla="*/ 11392 h 1302689"/>
                <a:gd name="connsiteX3" fmla="*/ 3000541 w 6001082"/>
                <a:gd name="connsiteY3" fmla="*/ 1267500 h 1302689"/>
                <a:gd name="connsiteX4" fmla="*/ 4424054 w 6001082"/>
                <a:gd name="connsiteY4" fmla="*/ 932538 h 1302689"/>
                <a:gd name="connsiteX5" fmla="*/ 5149766 w 6001082"/>
                <a:gd name="connsiteY5" fmla="*/ 709230 h 1302689"/>
                <a:gd name="connsiteX6" fmla="*/ 6001082 w 6001082"/>
                <a:gd name="connsiteY6" fmla="*/ 723186 h 1302689"/>
                <a:gd name="connsiteX0" fmla="*/ 0 w 6001082"/>
                <a:gd name="connsiteY0" fmla="*/ 751100 h 1276343"/>
                <a:gd name="connsiteX1" fmla="*/ 1214173 w 6001082"/>
                <a:gd name="connsiteY1" fmla="*/ 890667 h 1276343"/>
                <a:gd name="connsiteX2" fmla="*/ 1688677 w 6001082"/>
                <a:gd name="connsiteY2" fmla="*/ 11392 h 1276343"/>
                <a:gd name="connsiteX3" fmla="*/ 3000541 w 6001082"/>
                <a:gd name="connsiteY3" fmla="*/ 1267500 h 1276343"/>
                <a:gd name="connsiteX4" fmla="*/ 4424054 w 6001082"/>
                <a:gd name="connsiteY4" fmla="*/ 932538 h 1276343"/>
                <a:gd name="connsiteX5" fmla="*/ 5149766 w 6001082"/>
                <a:gd name="connsiteY5" fmla="*/ 709230 h 1276343"/>
                <a:gd name="connsiteX6" fmla="*/ 6001082 w 6001082"/>
                <a:gd name="connsiteY6" fmla="*/ 723186 h 1276343"/>
                <a:gd name="connsiteX0" fmla="*/ 0 w 6001082"/>
                <a:gd name="connsiteY0" fmla="*/ 751100 h 1289474"/>
                <a:gd name="connsiteX1" fmla="*/ 1214173 w 6001082"/>
                <a:gd name="connsiteY1" fmla="*/ 890667 h 1289474"/>
                <a:gd name="connsiteX2" fmla="*/ 1688677 w 6001082"/>
                <a:gd name="connsiteY2" fmla="*/ 11392 h 1289474"/>
                <a:gd name="connsiteX3" fmla="*/ 3084277 w 6001082"/>
                <a:gd name="connsiteY3" fmla="*/ 1281457 h 1289474"/>
                <a:gd name="connsiteX4" fmla="*/ 4424054 w 6001082"/>
                <a:gd name="connsiteY4" fmla="*/ 932538 h 1289474"/>
                <a:gd name="connsiteX5" fmla="*/ 5149766 w 6001082"/>
                <a:gd name="connsiteY5" fmla="*/ 709230 h 1289474"/>
                <a:gd name="connsiteX6" fmla="*/ 6001082 w 6001082"/>
                <a:gd name="connsiteY6" fmla="*/ 723186 h 1289474"/>
                <a:gd name="connsiteX0" fmla="*/ 0 w 6001082"/>
                <a:gd name="connsiteY0" fmla="*/ 751100 h 1281457"/>
                <a:gd name="connsiteX1" fmla="*/ 1214173 w 6001082"/>
                <a:gd name="connsiteY1" fmla="*/ 890667 h 1281457"/>
                <a:gd name="connsiteX2" fmla="*/ 1688677 w 6001082"/>
                <a:gd name="connsiteY2" fmla="*/ 11392 h 1281457"/>
                <a:gd name="connsiteX3" fmla="*/ 3084277 w 6001082"/>
                <a:gd name="connsiteY3" fmla="*/ 1281457 h 1281457"/>
                <a:gd name="connsiteX4" fmla="*/ 4424054 w 6001082"/>
                <a:gd name="connsiteY4" fmla="*/ 932538 h 1281457"/>
                <a:gd name="connsiteX5" fmla="*/ 5149766 w 6001082"/>
                <a:gd name="connsiteY5" fmla="*/ 709230 h 1281457"/>
                <a:gd name="connsiteX6" fmla="*/ 6001082 w 6001082"/>
                <a:gd name="connsiteY6" fmla="*/ 723186 h 1281457"/>
                <a:gd name="connsiteX0" fmla="*/ 0 w 6001082"/>
                <a:gd name="connsiteY0" fmla="*/ 751100 h 1281457"/>
                <a:gd name="connsiteX1" fmla="*/ 1214173 w 6001082"/>
                <a:gd name="connsiteY1" fmla="*/ 890667 h 1281457"/>
                <a:gd name="connsiteX2" fmla="*/ 1688677 w 6001082"/>
                <a:gd name="connsiteY2" fmla="*/ 11392 h 1281457"/>
                <a:gd name="connsiteX3" fmla="*/ 3084277 w 6001082"/>
                <a:gd name="connsiteY3" fmla="*/ 1281457 h 1281457"/>
                <a:gd name="connsiteX4" fmla="*/ 4424054 w 6001082"/>
                <a:gd name="connsiteY4" fmla="*/ 932538 h 1281457"/>
                <a:gd name="connsiteX5" fmla="*/ 5149766 w 6001082"/>
                <a:gd name="connsiteY5" fmla="*/ 709230 h 1281457"/>
                <a:gd name="connsiteX6" fmla="*/ 6001082 w 6001082"/>
                <a:gd name="connsiteY6" fmla="*/ 723186 h 1281457"/>
                <a:gd name="connsiteX0" fmla="*/ 0 w 6001082"/>
                <a:gd name="connsiteY0" fmla="*/ 751100 h 1281457"/>
                <a:gd name="connsiteX1" fmla="*/ 1214173 w 6001082"/>
                <a:gd name="connsiteY1" fmla="*/ 890667 h 1281457"/>
                <a:gd name="connsiteX2" fmla="*/ 1688677 w 6001082"/>
                <a:gd name="connsiteY2" fmla="*/ 11392 h 1281457"/>
                <a:gd name="connsiteX3" fmla="*/ 3293617 w 6001082"/>
                <a:gd name="connsiteY3" fmla="*/ 1281457 h 1281457"/>
                <a:gd name="connsiteX4" fmla="*/ 4424054 w 6001082"/>
                <a:gd name="connsiteY4" fmla="*/ 932538 h 1281457"/>
                <a:gd name="connsiteX5" fmla="*/ 5149766 w 6001082"/>
                <a:gd name="connsiteY5" fmla="*/ 709230 h 1281457"/>
                <a:gd name="connsiteX6" fmla="*/ 6001082 w 6001082"/>
                <a:gd name="connsiteY6" fmla="*/ 723186 h 1281457"/>
                <a:gd name="connsiteX0" fmla="*/ 0 w 6001082"/>
                <a:gd name="connsiteY0" fmla="*/ 751100 h 1281457"/>
                <a:gd name="connsiteX1" fmla="*/ 1214173 w 6001082"/>
                <a:gd name="connsiteY1" fmla="*/ 890667 h 1281457"/>
                <a:gd name="connsiteX2" fmla="*/ 1688677 w 6001082"/>
                <a:gd name="connsiteY2" fmla="*/ 11392 h 1281457"/>
                <a:gd name="connsiteX3" fmla="*/ 3293617 w 6001082"/>
                <a:gd name="connsiteY3" fmla="*/ 1281457 h 1281457"/>
                <a:gd name="connsiteX4" fmla="*/ 4424054 w 6001082"/>
                <a:gd name="connsiteY4" fmla="*/ 932538 h 1281457"/>
                <a:gd name="connsiteX5" fmla="*/ 5149766 w 6001082"/>
                <a:gd name="connsiteY5" fmla="*/ 709230 h 1281457"/>
                <a:gd name="connsiteX6" fmla="*/ 6001082 w 6001082"/>
                <a:gd name="connsiteY6" fmla="*/ 723186 h 1281457"/>
                <a:gd name="connsiteX0" fmla="*/ 0 w 6001082"/>
                <a:gd name="connsiteY0" fmla="*/ 751100 h 1281457"/>
                <a:gd name="connsiteX1" fmla="*/ 1214173 w 6001082"/>
                <a:gd name="connsiteY1" fmla="*/ 890667 h 1281457"/>
                <a:gd name="connsiteX2" fmla="*/ 1688677 w 6001082"/>
                <a:gd name="connsiteY2" fmla="*/ 11392 h 1281457"/>
                <a:gd name="connsiteX3" fmla="*/ 3293617 w 6001082"/>
                <a:gd name="connsiteY3" fmla="*/ 1281457 h 1281457"/>
                <a:gd name="connsiteX4" fmla="*/ 4424054 w 6001082"/>
                <a:gd name="connsiteY4" fmla="*/ 932538 h 1281457"/>
                <a:gd name="connsiteX5" fmla="*/ 5149766 w 6001082"/>
                <a:gd name="connsiteY5" fmla="*/ 709230 h 1281457"/>
                <a:gd name="connsiteX6" fmla="*/ 6001082 w 6001082"/>
                <a:gd name="connsiteY6" fmla="*/ 723186 h 1281457"/>
                <a:gd name="connsiteX0" fmla="*/ 0 w 6001082"/>
                <a:gd name="connsiteY0" fmla="*/ 751100 h 1281457"/>
                <a:gd name="connsiteX1" fmla="*/ 1214173 w 6001082"/>
                <a:gd name="connsiteY1" fmla="*/ 890667 h 1281457"/>
                <a:gd name="connsiteX2" fmla="*/ 1688677 w 6001082"/>
                <a:gd name="connsiteY2" fmla="*/ 11392 h 1281457"/>
                <a:gd name="connsiteX3" fmla="*/ 3293617 w 6001082"/>
                <a:gd name="connsiteY3" fmla="*/ 1281457 h 1281457"/>
                <a:gd name="connsiteX4" fmla="*/ 4424054 w 6001082"/>
                <a:gd name="connsiteY4" fmla="*/ 932538 h 1281457"/>
                <a:gd name="connsiteX5" fmla="*/ 5149766 w 6001082"/>
                <a:gd name="connsiteY5" fmla="*/ 709230 h 1281457"/>
                <a:gd name="connsiteX6" fmla="*/ 6001082 w 6001082"/>
                <a:gd name="connsiteY6" fmla="*/ 723186 h 1281457"/>
                <a:gd name="connsiteX0" fmla="*/ 0 w 6042357"/>
                <a:gd name="connsiteY0" fmla="*/ 735225 h 1281457"/>
                <a:gd name="connsiteX1" fmla="*/ 1255448 w 6042357"/>
                <a:gd name="connsiteY1" fmla="*/ 890667 h 1281457"/>
                <a:gd name="connsiteX2" fmla="*/ 1729952 w 6042357"/>
                <a:gd name="connsiteY2" fmla="*/ 11392 h 1281457"/>
                <a:gd name="connsiteX3" fmla="*/ 3334892 w 6042357"/>
                <a:gd name="connsiteY3" fmla="*/ 1281457 h 1281457"/>
                <a:gd name="connsiteX4" fmla="*/ 4465329 w 6042357"/>
                <a:gd name="connsiteY4" fmla="*/ 932538 h 1281457"/>
                <a:gd name="connsiteX5" fmla="*/ 5191041 w 6042357"/>
                <a:gd name="connsiteY5" fmla="*/ 709230 h 1281457"/>
                <a:gd name="connsiteX6" fmla="*/ 6042357 w 6042357"/>
                <a:gd name="connsiteY6" fmla="*/ 723186 h 1281457"/>
                <a:gd name="connsiteX0" fmla="*/ 0 w 6042357"/>
                <a:gd name="connsiteY0" fmla="*/ 735225 h 1281457"/>
                <a:gd name="connsiteX1" fmla="*/ 1255448 w 6042357"/>
                <a:gd name="connsiteY1" fmla="*/ 890667 h 1281457"/>
                <a:gd name="connsiteX2" fmla="*/ 1729952 w 6042357"/>
                <a:gd name="connsiteY2" fmla="*/ 11392 h 1281457"/>
                <a:gd name="connsiteX3" fmla="*/ 3334892 w 6042357"/>
                <a:gd name="connsiteY3" fmla="*/ 1281457 h 1281457"/>
                <a:gd name="connsiteX4" fmla="*/ 4465329 w 6042357"/>
                <a:gd name="connsiteY4" fmla="*/ 932538 h 1281457"/>
                <a:gd name="connsiteX5" fmla="*/ 5191041 w 6042357"/>
                <a:gd name="connsiteY5" fmla="*/ 709230 h 1281457"/>
                <a:gd name="connsiteX6" fmla="*/ 6042357 w 6042357"/>
                <a:gd name="connsiteY6" fmla="*/ 723186 h 1281457"/>
                <a:gd name="connsiteX0" fmla="*/ 0 w 6042357"/>
                <a:gd name="connsiteY0" fmla="*/ 734357 h 1280589"/>
                <a:gd name="connsiteX1" fmla="*/ 1255448 w 6042357"/>
                <a:gd name="connsiteY1" fmla="*/ 889799 h 1280589"/>
                <a:gd name="connsiteX2" fmla="*/ 1729952 w 6042357"/>
                <a:gd name="connsiteY2" fmla="*/ 10524 h 1280589"/>
                <a:gd name="connsiteX3" fmla="*/ 3334892 w 6042357"/>
                <a:gd name="connsiteY3" fmla="*/ 1280589 h 1280589"/>
                <a:gd name="connsiteX4" fmla="*/ 4465329 w 6042357"/>
                <a:gd name="connsiteY4" fmla="*/ 931670 h 1280589"/>
                <a:gd name="connsiteX5" fmla="*/ 5191041 w 6042357"/>
                <a:gd name="connsiteY5" fmla="*/ 708362 h 1280589"/>
                <a:gd name="connsiteX6" fmla="*/ 6042357 w 6042357"/>
                <a:gd name="connsiteY6" fmla="*/ 722318 h 1280589"/>
                <a:gd name="connsiteX0" fmla="*/ 0 w 6042357"/>
                <a:gd name="connsiteY0" fmla="*/ 734394 h 1280626"/>
                <a:gd name="connsiteX1" fmla="*/ 1210998 w 6042357"/>
                <a:gd name="connsiteY1" fmla="*/ 886661 h 1280626"/>
                <a:gd name="connsiteX2" fmla="*/ 1729952 w 6042357"/>
                <a:gd name="connsiteY2" fmla="*/ 10561 h 1280626"/>
                <a:gd name="connsiteX3" fmla="*/ 3334892 w 6042357"/>
                <a:gd name="connsiteY3" fmla="*/ 1280626 h 1280626"/>
                <a:gd name="connsiteX4" fmla="*/ 4465329 w 6042357"/>
                <a:gd name="connsiteY4" fmla="*/ 931707 h 1280626"/>
                <a:gd name="connsiteX5" fmla="*/ 5191041 w 6042357"/>
                <a:gd name="connsiteY5" fmla="*/ 708399 h 1280626"/>
                <a:gd name="connsiteX6" fmla="*/ 6042357 w 6042357"/>
                <a:gd name="connsiteY6" fmla="*/ 722355 h 1280626"/>
                <a:gd name="connsiteX0" fmla="*/ 0 w 6042357"/>
                <a:gd name="connsiteY0" fmla="*/ 733869 h 1280101"/>
                <a:gd name="connsiteX1" fmla="*/ 1210998 w 6042357"/>
                <a:gd name="connsiteY1" fmla="*/ 886136 h 1280101"/>
                <a:gd name="connsiteX2" fmla="*/ 1729952 w 6042357"/>
                <a:gd name="connsiteY2" fmla="*/ 10036 h 1280101"/>
                <a:gd name="connsiteX3" fmla="*/ 3334892 w 6042357"/>
                <a:gd name="connsiteY3" fmla="*/ 1280101 h 1280101"/>
                <a:gd name="connsiteX4" fmla="*/ 4465329 w 6042357"/>
                <a:gd name="connsiteY4" fmla="*/ 931182 h 1280101"/>
                <a:gd name="connsiteX5" fmla="*/ 5191041 w 6042357"/>
                <a:gd name="connsiteY5" fmla="*/ 707874 h 1280101"/>
                <a:gd name="connsiteX6" fmla="*/ 6042357 w 6042357"/>
                <a:gd name="connsiteY6" fmla="*/ 721830 h 1280101"/>
                <a:gd name="connsiteX0" fmla="*/ 0 w 6042357"/>
                <a:gd name="connsiteY0" fmla="*/ 733869 h 1280101"/>
                <a:gd name="connsiteX1" fmla="*/ 1169723 w 6042357"/>
                <a:gd name="connsiteY1" fmla="*/ 886136 h 1280101"/>
                <a:gd name="connsiteX2" fmla="*/ 1729952 w 6042357"/>
                <a:gd name="connsiteY2" fmla="*/ 10036 h 1280101"/>
                <a:gd name="connsiteX3" fmla="*/ 3334892 w 6042357"/>
                <a:gd name="connsiteY3" fmla="*/ 1280101 h 1280101"/>
                <a:gd name="connsiteX4" fmla="*/ 4465329 w 6042357"/>
                <a:gd name="connsiteY4" fmla="*/ 931182 h 1280101"/>
                <a:gd name="connsiteX5" fmla="*/ 5191041 w 6042357"/>
                <a:gd name="connsiteY5" fmla="*/ 707874 h 1280101"/>
                <a:gd name="connsiteX6" fmla="*/ 6042357 w 6042357"/>
                <a:gd name="connsiteY6" fmla="*/ 721830 h 1280101"/>
                <a:gd name="connsiteX0" fmla="*/ 0 w 5595765"/>
                <a:gd name="connsiteY0" fmla="*/ 733869 h 1280101"/>
                <a:gd name="connsiteX1" fmla="*/ 1169723 w 5595765"/>
                <a:gd name="connsiteY1" fmla="*/ 886136 h 1280101"/>
                <a:gd name="connsiteX2" fmla="*/ 1729952 w 5595765"/>
                <a:gd name="connsiteY2" fmla="*/ 10036 h 1280101"/>
                <a:gd name="connsiteX3" fmla="*/ 3334892 w 5595765"/>
                <a:gd name="connsiteY3" fmla="*/ 1280101 h 1280101"/>
                <a:gd name="connsiteX4" fmla="*/ 4465329 w 5595765"/>
                <a:gd name="connsiteY4" fmla="*/ 931182 h 1280101"/>
                <a:gd name="connsiteX5" fmla="*/ 5191041 w 5595765"/>
                <a:gd name="connsiteY5" fmla="*/ 707874 h 1280101"/>
                <a:gd name="connsiteX6" fmla="*/ 5595765 w 5595765"/>
                <a:gd name="connsiteY6" fmla="*/ 679960 h 1280101"/>
                <a:gd name="connsiteX0" fmla="*/ 0 w 5191041"/>
                <a:gd name="connsiteY0" fmla="*/ 733869 h 1280101"/>
                <a:gd name="connsiteX1" fmla="*/ 1169723 w 5191041"/>
                <a:gd name="connsiteY1" fmla="*/ 886136 h 1280101"/>
                <a:gd name="connsiteX2" fmla="*/ 1729952 w 5191041"/>
                <a:gd name="connsiteY2" fmla="*/ 10036 h 1280101"/>
                <a:gd name="connsiteX3" fmla="*/ 3334892 w 5191041"/>
                <a:gd name="connsiteY3" fmla="*/ 1280101 h 1280101"/>
                <a:gd name="connsiteX4" fmla="*/ 4465329 w 5191041"/>
                <a:gd name="connsiteY4" fmla="*/ 931182 h 1280101"/>
                <a:gd name="connsiteX5" fmla="*/ 5191041 w 5191041"/>
                <a:gd name="connsiteY5" fmla="*/ 707874 h 1280101"/>
                <a:gd name="connsiteX0" fmla="*/ 0 w 5581809"/>
                <a:gd name="connsiteY0" fmla="*/ 733869 h 1280101"/>
                <a:gd name="connsiteX1" fmla="*/ 1169723 w 5581809"/>
                <a:gd name="connsiteY1" fmla="*/ 886136 h 1280101"/>
                <a:gd name="connsiteX2" fmla="*/ 1729952 w 5581809"/>
                <a:gd name="connsiteY2" fmla="*/ 10036 h 1280101"/>
                <a:gd name="connsiteX3" fmla="*/ 3334892 w 5581809"/>
                <a:gd name="connsiteY3" fmla="*/ 1280101 h 1280101"/>
                <a:gd name="connsiteX4" fmla="*/ 4465329 w 5581809"/>
                <a:gd name="connsiteY4" fmla="*/ 931182 h 1280101"/>
                <a:gd name="connsiteX5" fmla="*/ 5581809 w 5581809"/>
                <a:gd name="connsiteY5" fmla="*/ 707874 h 1280101"/>
                <a:gd name="connsiteX0" fmla="*/ 0 w 5581809"/>
                <a:gd name="connsiteY0" fmla="*/ 733869 h 1280101"/>
                <a:gd name="connsiteX1" fmla="*/ 1169723 w 5581809"/>
                <a:gd name="connsiteY1" fmla="*/ 886136 h 1280101"/>
                <a:gd name="connsiteX2" fmla="*/ 1729952 w 5581809"/>
                <a:gd name="connsiteY2" fmla="*/ 10036 h 1280101"/>
                <a:gd name="connsiteX3" fmla="*/ 3334892 w 5581809"/>
                <a:gd name="connsiteY3" fmla="*/ 1280101 h 1280101"/>
                <a:gd name="connsiteX4" fmla="*/ 4465329 w 5581809"/>
                <a:gd name="connsiteY4" fmla="*/ 931182 h 1280101"/>
                <a:gd name="connsiteX5" fmla="*/ 5581809 w 5581809"/>
                <a:gd name="connsiteY5" fmla="*/ 707874 h 1280101"/>
                <a:gd name="connsiteX0" fmla="*/ 0 w 5581809"/>
                <a:gd name="connsiteY0" fmla="*/ 733869 h 1295676"/>
                <a:gd name="connsiteX1" fmla="*/ 1169723 w 5581809"/>
                <a:gd name="connsiteY1" fmla="*/ 886136 h 1295676"/>
                <a:gd name="connsiteX2" fmla="*/ 1729952 w 5581809"/>
                <a:gd name="connsiteY2" fmla="*/ 10036 h 1295676"/>
                <a:gd name="connsiteX3" fmla="*/ 3334892 w 5581809"/>
                <a:gd name="connsiteY3" fmla="*/ 1280101 h 1295676"/>
                <a:gd name="connsiteX4" fmla="*/ 5581809 w 5581809"/>
                <a:gd name="connsiteY4" fmla="*/ 707874 h 1295676"/>
                <a:gd name="connsiteX0" fmla="*/ 0 w 5581809"/>
                <a:gd name="connsiteY0" fmla="*/ 733869 h 1294488"/>
                <a:gd name="connsiteX1" fmla="*/ 1169723 w 5581809"/>
                <a:gd name="connsiteY1" fmla="*/ 886136 h 1294488"/>
                <a:gd name="connsiteX2" fmla="*/ 1729952 w 5581809"/>
                <a:gd name="connsiteY2" fmla="*/ 10036 h 1294488"/>
                <a:gd name="connsiteX3" fmla="*/ 3334892 w 5581809"/>
                <a:gd name="connsiteY3" fmla="*/ 1280101 h 1294488"/>
                <a:gd name="connsiteX4" fmla="*/ 5581809 w 5581809"/>
                <a:gd name="connsiteY4" fmla="*/ 707874 h 1294488"/>
                <a:gd name="connsiteX0" fmla="*/ 0 w 5581809"/>
                <a:gd name="connsiteY0" fmla="*/ 733869 h 1294218"/>
                <a:gd name="connsiteX1" fmla="*/ 1169723 w 5581809"/>
                <a:gd name="connsiteY1" fmla="*/ 886136 h 1294218"/>
                <a:gd name="connsiteX2" fmla="*/ 1729952 w 5581809"/>
                <a:gd name="connsiteY2" fmla="*/ 10036 h 1294218"/>
                <a:gd name="connsiteX3" fmla="*/ 3334892 w 5581809"/>
                <a:gd name="connsiteY3" fmla="*/ 1280101 h 1294218"/>
                <a:gd name="connsiteX4" fmla="*/ 5581809 w 5581809"/>
                <a:gd name="connsiteY4" fmla="*/ 707874 h 1294218"/>
                <a:gd name="connsiteX0" fmla="*/ 0 w 5581809"/>
                <a:gd name="connsiteY0" fmla="*/ 733869 h 1293228"/>
                <a:gd name="connsiteX1" fmla="*/ 1169723 w 5581809"/>
                <a:gd name="connsiteY1" fmla="*/ 886136 h 1293228"/>
                <a:gd name="connsiteX2" fmla="*/ 1729952 w 5581809"/>
                <a:gd name="connsiteY2" fmla="*/ 10036 h 1293228"/>
                <a:gd name="connsiteX3" fmla="*/ 3334892 w 5581809"/>
                <a:gd name="connsiteY3" fmla="*/ 1280101 h 1293228"/>
                <a:gd name="connsiteX4" fmla="*/ 5581809 w 5581809"/>
                <a:gd name="connsiteY4" fmla="*/ 707874 h 1293228"/>
                <a:gd name="connsiteX0" fmla="*/ 0 w 5553234"/>
                <a:gd name="connsiteY0" fmla="*/ 733869 h 1293228"/>
                <a:gd name="connsiteX1" fmla="*/ 1169723 w 5553234"/>
                <a:gd name="connsiteY1" fmla="*/ 886136 h 1293228"/>
                <a:gd name="connsiteX2" fmla="*/ 1729952 w 5553234"/>
                <a:gd name="connsiteY2" fmla="*/ 10036 h 1293228"/>
                <a:gd name="connsiteX3" fmla="*/ 3334892 w 5553234"/>
                <a:gd name="connsiteY3" fmla="*/ 1280101 h 1293228"/>
                <a:gd name="connsiteX4" fmla="*/ 5553234 w 5553234"/>
                <a:gd name="connsiteY4" fmla="*/ 707874 h 1293228"/>
                <a:gd name="connsiteX0" fmla="*/ 0 w 5527834"/>
                <a:gd name="connsiteY0" fmla="*/ 733869 h 1293228"/>
                <a:gd name="connsiteX1" fmla="*/ 1144323 w 5527834"/>
                <a:gd name="connsiteY1" fmla="*/ 886136 h 1293228"/>
                <a:gd name="connsiteX2" fmla="*/ 1704552 w 5527834"/>
                <a:gd name="connsiteY2" fmla="*/ 10036 h 1293228"/>
                <a:gd name="connsiteX3" fmla="*/ 3309492 w 5527834"/>
                <a:gd name="connsiteY3" fmla="*/ 1280101 h 1293228"/>
                <a:gd name="connsiteX4" fmla="*/ 5527834 w 5527834"/>
                <a:gd name="connsiteY4" fmla="*/ 707874 h 1293228"/>
                <a:gd name="connsiteX0" fmla="*/ 0 w 5527834"/>
                <a:gd name="connsiteY0" fmla="*/ 733869 h 1293228"/>
                <a:gd name="connsiteX1" fmla="*/ 1144323 w 5527834"/>
                <a:gd name="connsiteY1" fmla="*/ 886136 h 1293228"/>
                <a:gd name="connsiteX2" fmla="*/ 1704552 w 5527834"/>
                <a:gd name="connsiteY2" fmla="*/ 10036 h 1293228"/>
                <a:gd name="connsiteX3" fmla="*/ 3309492 w 5527834"/>
                <a:gd name="connsiteY3" fmla="*/ 1280101 h 1293228"/>
                <a:gd name="connsiteX4" fmla="*/ 5527834 w 5527834"/>
                <a:gd name="connsiteY4" fmla="*/ 707874 h 1293228"/>
                <a:gd name="connsiteX0" fmla="*/ 0 w 5527834"/>
                <a:gd name="connsiteY0" fmla="*/ 733869 h 1293228"/>
                <a:gd name="connsiteX1" fmla="*/ 1144323 w 5527834"/>
                <a:gd name="connsiteY1" fmla="*/ 886136 h 1293228"/>
                <a:gd name="connsiteX2" fmla="*/ 1704552 w 5527834"/>
                <a:gd name="connsiteY2" fmla="*/ 10036 h 1293228"/>
                <a:gd name="connsiteX3" fmla="*/ 3309492 w 5527834"/>
                <a:gd name="connsiteY3" fmla="*/ 1280101 h 1293228"/>
                <a:gd name="connsiteX4" fmla="*/ 5527834 w 5527834"/>
                <a:gd name="connsiteY4" fmla="*/ 707874 h 1293228"/>
                <a:gd name="connsiteX0" fmla="*/ 0 w 5527834"/>
                <a:gd name="connsiteY0" fmla="*/ 733869 h 1293228"/>
                <a:gd name="connsiteX1" fmla="*/ 1144323 w 5527834"/>
                <a:gd name="connsiteY1" fmla="*/ 886136 h 1293228"/>
                <a:gd name="connsiteX2" fmla="*/ 1663277 w 5527834"/>
                <a:gd name="connsiteY2" fmla="*/ 10036 h 1293228"/>
                <a:gd name="connsiteX3" fmla="*/ 3309492 w 5527834"/>
                <a:gd name="connsiteY3" fmla="*/ 1280101 h 1293228"/>
                <a:gd name="connsiteX4" fmla="*/ 5527834 w 5527834"/>
                <a:gd name="connsiteY4" fmla="*/ 707874 h 1293228"/>
                <a:gd name="connsiteX0" fmla="*/ 0 w 5527834"/>
                <a:gd name="connsiteY0" fmla="*/ 733869 h 1293228"/>
                <a:gd name="connsiteX1" fmla="*/ 1144323 w 5527834"/>
                <a:gd name="connsiteY1" fmla="*/ 886136 h 1293228"/>
                <a:gd name="connsiteX2" fmla="*/ 1663277 w 5527834"/>
                <a:gd name="connsiteY2" fmla="*/ 10036 h 1293228"/>
                <a:gd name="connsiteX3" fmla="*/ 3290442 w 5527834"/>
                <a:gd name="connsiteY3" fmla="*/ 1280101 h 1293228"/>
                <a:gd name="connsiteX4" fmla="*/ 5527834 w 5527834"/>
                <a:gd name="connsiteY4" fmla="*/ 707874 h 1293228"/>
                <a:gd name="connsiteX0" fmla="*/ 0 w 4383511"/>
                <a:gd name="connsiteY0" fmla="*/ 886136 h 1293228"/>
                <a:gd name="connsiteX1" fmla="*/ 518954 w 4383511"/>
                <a:gd name="connsiteY1" fmla="*/ 10036 h 1293228"/>
                <a:gd name="connsiteX2" fmla="*/ 2146119 w 4383511"/>
                <a:gd name="connsiteY2" fmla="*/ 1280101 h 1293228"/>
                <a:gd name="connsiteX3" fmla="*/ 4383511 w 4383511"/>
                <a:gd name="connsiteY3" fmla="*/ 707874 h 1293228"/>
                <a:gd name="connsiteX0" fmla="*/ 0 w 3864557"/>
                <a:gd name="connsiteY0" fmla="*/ 0 h 1283192"/>
                <a:gd name="connsiteX1" fmla="*/ 1627165 w 3864557"/>
                <a:gd name="connsiteY1" fmla="*/ 1270065 h 1283192"/>
                <a:gd name="connsiteX2" fmla="*/ 3864557 w 3864557"/>
                <a:gd name="connsiteY2" fmla="*/ 697838 h 1283192"/>
                <a:gd name="connsiteX0" fmla="*/ 0 w 2237392"/>
                <a:gd name="connsiteY0" fmla="*/ 572271 h 585398"/>
                <a:gd name="connsiteX1" fmla="*/ 2237392 w 2237392"/>
                <a:gd name="connsiteY1" fmla="*/ 44 h 585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37392" h="585398">
                  <a:moveTo>
                    <a:pt x="0" y="572271"/>
                  </a:moveTo>
                  <a:cubicBezTo>
                    <a:pt x="641976" y="688577"/>
                    <a:pt x="1001703" y="-6353"/>
                    <a:pt x="2237392" y="44"/>
                  </a:cubicBezTo>
                </a:path>
              </a:pathLst>
            </a:custGeom>
            <a:ln w="127000" cap="rnd" cmpd="sng">
              <a:solidFill>
                <a:srgbClr val="FFC000"/>
              </a:solidFill>
              <a:round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</p:spTree>
    <p:extLst>
      <p:ext uri="{BB962C8B-B14F-4D97-AF65-F5344CB8AC3E}">
        <p14:creationId xmlns:p14="http://schemas.microsoft.com/office/powerpoint/2010/main" val="301851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87" grpId="0"/>
      <p:bldP spid="87" grpId="1"/>
      <p:bldP spid="88" grpId="0"/>
      <p:bldP spid="88" grpId="1"/>
      <p:bldP spid="89" grpId="0"/>
      <p:bldP spid="89" grpId="1"/>
      <p:bldP spid="34" grpId="0"/>
      <p:bldP spid="58" grpId="0"/>
      <p:bldP spid="74" grpId="0"/>
      <p:bldP spid="75" grpId="0"/>
      <p:bldP spid="76" grpId="0"/>
      <p:bldP spid="6" grpId="0" animBg="1"/>
      <p:bldP spid="77" grpId="0" animBg="1"/>
      <p:bldP spid="7" grpId="0" animBg="1"/>
      <p:bldP spid="5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005CED-8E39-18A3-FE69-B2F902AE5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medical program&#10;&#10;Description automatically generated">
            <a:extLst>
              <a:ext uri="{FF2B5EF4-FFF2-40B4-BE49-F238E27FC236}">
                <a16:creationId xmlns:a16="http://schemas.microsoft.com/office/drawing/2014/main" id="{5E0A8FDB-6838-5FC4-D097-F7192C9B0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7FB9236-8087-889C-6762-99A417951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6DA1E31-BE19-E62D-130E-A231E1EEB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6" name="Picture 5" descr="A group of medical supplies on a table&#10;&#10;Description automatically generated">
            <a:extLst>
              <a:ext uri="{FF2B5EF4-FFF2-40B4-BE49-F238E27FC236}">
                <a16:creationId xmlns:a16="http://schemas.microsoft.com/office/drawing/2014/main" id="{358F8D6A-3A29-260F-74F4-DC829D9D4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1399" y="-369509"/>
            <a:ext cx="9806798" cy="581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7414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EE45B54-8AA5-BA7C-F151-7111BD7B0060}"/>
              </a:ext>
            </a:extLst>
          </p:cNvPr>
          <p:cNvCxnSpPr/>
          <p:nvPr/>
        </p:nvCxnSpPr>
        <p:spPr>
          <a:xfrm>
            <a:off x="5699018" y="1909090"/>
            <a:ext cx="0" cy="361299"/>
          </a:xfrm>
          <a:prstGeom prst="straightConnector1">
            <a:avLst/>
          </a:prstGeom>
          <a:ln w="349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E871C0D-0087-2E4A-997B-405C81358441}"/>
              </a:ext>
            </a:extLst>
          </p:cNvPr>
          <p:cNvCxnSpPr/>
          <p:nvPr/>
        </p:nvCxnSpPr>
        <p:spPr>
          <a:xfrm>
            <a:off x="5745859" y="4119269"/>
            <a:ext cx="0" cy="361299"/>
          </a:xfrm>
          <a:prstGeom prst="straightConnector1">
            <a:avLst/>
          </a:prstGeom>
          <a:ln w="349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8D0E673-CA3C-AB7E-99BC-6DB694F00F5F}"/>
              </a:ext>
            </a:extLst>
          </p:cNvPr>
          <p:cNvCxnSpPr/>
          <p:nvPr/>
        </p:nvCxnSpPr>
        <p:spPr>
          <a:xfrm>
            <a:off x="5743626" y="3092614"/>
            <a:ext cx="0" cy="361299"/>
          </a:xfrm>
          <a:prstGeom prst="straightConnector1">
            <a:avLst/>
          </a:prstGeom>
          <a:ln w="349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close-up of a pile of white pills&#10;&#10;Description automatically generated">
            <a:extLst>
              <a:ext uri="{FF2B5EF4-FFF2-40B4-BE49-F238E27FC236}">
                <a16:creationId xmlns:a16="http://schemas.microsoft.com/office/drawing/2014/main" id="{8EB8E325-0F55-728B-20B3-1F6C43473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3466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9D6760-1D87-6F30-D2DD-5EC1AADDE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A46F3D3-D2AD-8C46-0A1D-D4A3D5A39B68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6" name="Picture 5" descr="A close-up of a person's hands&#10;&#10;Description automatically generated">
              <a:extLst>
                <a:ext uri="{FF2B5EF4-FFF2-40B4-BE49-F238E27FC236}">
                  <a16:creationId xmlns:a16="http://schemas.microsoft.com/office/drawing/2014/main" id="{C3A2691E-E284-750C-83AA-E46EA55B4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DDF8C38-8FDB-5F2F-D39A-4602BEB89DA7}"/>
                </a:ext>
              </a:extLst>
            </p:cNvPr>
            <p:cNvSpPr/>
            <p:nvPr/>
          </p:nvSpPr>
          <p:spPr>
            <a:xfrm>
              <a:off x="711200" y="3632200"/>
              <a:ext cx="3403600" cy="889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hild in a crib&#10;&#10;Description automatically generated">
            <a:extLst>
              <a:ext uri="{FF2B5EF4-FFF2-40B4-BE49-F238E27FC236}">
                <a16:creationId xmlns:a16="http://schemas.microsoft.com/office/drawing/2014/main" id="{AE5E6E1F-0AC9-02E0-C3A6-5D3C04581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6007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a person and a child&#10;&#10;Description automatically generated">
            <a:extLst>
              <a:ext uri="{FF2B5EF4-FFF2-40B4-BE49-F238E27FC236}">
                <a16:creationId xmlns:a16="http://schemas.microsoft.com/office/drawing/2014/main" id="{3B739350-B7F8-7A91-822A-56968562F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742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state of nebraska&#10;&#10;Description automatically generated">
            <a:extLst>
              <a:ext uri="{FF2B5EF4-FFF2-40B4-BE49-F238E27FC236}">
                <a16:creationId xmlns:a16="http://schemas.microsoft.com/office/drawing/2014/main" id="{E4F1F867-CBD4-DD80-61CE-FC3D92CBD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3825"/>
            <a:ext cx="9144000" cy="5143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BBAB42-5D64-1BD1-8B5A-3C17729E90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3463" y="1557339"/>
            <a:ext cx="965200" cy="1192306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32A7F05-F3C0-37DB-80EC-4ADB225E9617}"/>
              </a:ext>
            </a:extLst>
          </p:cNvPr>
          <p:cNvGrpSpPr/>
          <p:nvPr/>
        </p:nvGrpSpPr>
        <p:grpSpPr>
          <a:xfrm>
            <a:off x="0" y="-119063"/>
            <a:ext cx="9144000" cy="5143500"/>
            <a:chOff x="0" y="-119063"/>
            <a:chExt cx="9144000" cy="5143500"/>
          </a:xfrm>
        </p:grpSpPr>
        <p:pic>
          <p:nvPicPr>
            <p:cNvPr id="5" name="Picture 4" descr="A map of the state of nebraska&#10;&#10;Description automatically generated">
              <a:extLst>
                <a:ext uri="{FF2B5EF4-FFF2-40B4-BE49-F238E27FC236}">
                  <a16:creationId xmlns:a16="http://schemas.microsoft.com/office/drawing/2014/main" id="{DEA6E100-9E5D-AD63-32A3-FB6AD232C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19063"/>
              <a:ext cx="9144000" cy="51435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146A57A-F7A5-206E-4539-85044E8A2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83463" y="1562101"/>
              <a:ext cx="965200" cy="1192306"/>
            </a:xfrm>
            <a:prstGeom prst="rect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534633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32eba35d-44d0-45f6-a673-7686371edfa1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sign with white text&#10;&#10;Description automatically generated">
            <a:extLst>
              <a:ext uri="{FF2B5EF4-FFF2-40B4-BE49-F238E27FC236}">
                <a16:creationId xmlns:a16="http://schemas.microsoft.com/office/drawing/2014/main" id="{A4FA0598-0D7B-BA46-9F04-1D397CA25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331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A949481-9785-2185-C01F-1BAC4227F9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095"/>
            <a:ext cx="9144000" cy="5143500"/>
          </a:xfrm>
          <a:prstGeom prst="rect">
            <a:avLst/>
          </a:prstGeom>
        </p:spPr>
      </p:pic>
      <p:sp>
        <p:nvSpPr>
          <p:cNvPr id="12" name="Pentagon 11">
            <a:extLst>
              <a:ext uri="{FF2B5EF4-FFF2-40B4-BE49-F238E27FC236}">
                <a16:creationId xmlns:a16="http://schemas.microsoft.com/office/drawing/2014/main" id="{856E1232-0155-CABD-4594-84FE64F85B12}"/>
              </a:ext>
            </a:extLst>
          </p:cNvPr>
          <p:cNvSpPr/>
          <p:nvPr/>
        </p:nvSpPr>
        <p:spPr>
          <a:xfrm>
            <a:off x="-55659" y="4465207"/>
            <a:ext cx="5642540" cy="709601"/>
          </a:xfrm>
          <a:prstGeom prst="homePlate">
            <a:avLst/>
          </a:prstGeom>
          <a:solidFill>
            <a:srgbClr val="28AAE3"/>
          </a:solidFill>
          <a:ln>
            <a:solidFill>
              <a:srgbClr val="28AA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888448-DA19-AF93-F341-DA504FC02341}"/>
              </a:ext>
            </a:extLst>
          </p:cNvPr>
          <p:cNvSpPr txBox="1"/>
          <p:nvPr/>
        </p:nvSpPr>
        <p:spPr>
          <a:xfrm>
            <a:off x="64553" y="4581480"/>
            <a:ext cx="56215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B398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Opioids leading cause of childhood poisoning deaths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www.aap.org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</a:t>
            </a:r>
            <a:r>
              <a:rPr kumimoji="0" lang="en-US" sz="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/news-room/news-releases/pediatrics2/2022/study-opioid-poisoning-deaths-rising-disproportionately-in-infants-young-children</a:t>
            </a:r>
          </a:p>
        </p:txBody>
      </p:sp>
    </p:spTree>
    <p:extLst>
      <p:ext uri="{BB962C8B-B14F-4D97-AF65-F5344CB8AC3E}">
        <p14:creationId xmlns:p14="http://schemas.microsoft.com/office/powerpoint/2010/main" val="42200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" y="317844"/>
            <a:ext cx="9141713" cy="36970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925"/>
              </a:lnSpc>
            </a:pPr>
            <a:r>
              <a:rPr lang="en-US" sz="2813" b="1" dirty="0">
                <a:solidFill>
                  <a:srgbClr val="2C3A8F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Pain medication: </a:t>
            </a:r>
            <a:r>
              <a:rPr lang="en-US" sz="2813" b="1" dirty="0">
                <a:solidFill>
                  <a:srgbClr val="29AAE2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what is the “good stuff?”</a:t>
            </a:r>
            <a:endParaRPr lang="en-US" sz="1350" dirty="0">
              <a:solidFill>
                <a:srgbClr val="29AAE2"/>
              </a:solidFill>
            </a:endParaRPr>
          </a:p>
        </p:txBody>
      </p:sp>
      <p:sp>
        <p:nvSpPr>
          <p:cNvPr id="3" name="Object 2"/>
          <p:cNvSpPr/>
          <p:nvPr/>
        </p:nvSpPr>
        <p:spPr>
          <a:xfrm>
            <a:off x="316700" y="738776"/>
            <a:ext cx="8514200" cy="17644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r">
              <a:lnSpc>
                <a:spcPts val="1463"/>
              </a:lnSpc>
              <a:spcBef>
                <a:spcPts val="731"/>
              </a:spcBef>
            </a:pPr>
            <a:r>
              <a:rPr lang="en-US" sz="1600" b="1" dirty="0">
                <a:solidFill>
                  <a:srgbClr val="2B398E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 “… in the majority of situations in which opioid painkillers are used today, they are not appropriate”</a:t>
            </a:r>
            <a:r>
              <a:rPr lang="en-US" sz="1600" b="1" dirty="0">
                <a:solidFill>
                  <a:srgbClr val="2B398E"/>
                </a:solidFill>
                <a:latin typeface="Carlito" pitchFamily="34" charset="0"/>
                <a:ea typeface="Carlito" pitchFamily="34" charset="-122"/>
              </a:rPr>
              <a:t> </a:t>
            </a:r>
            <a:br>
              <a:rPr lang="en-US" sz="1406" dirty="0">
                <a:solidFill>
                  <a:srgbClr val="2B398E"/>
                </a:solidFill>
                <a:latin typeface="Carlito" pitchFamily="34" charset="0"/>
                <a:ea typeface="Carlito" pitchFamily="34" charset="-122"/>
              </a:rPr>
            </a:br>
            <a:r>
              <a:rPr lang="en-US" sz="1000" dirty="0">
                <a:solidFill>
                  <a:srgbClr val="2C3A8F"/>
                </a:solidFill>
                <a:latin typeface="Carlito" pitchFamily="34" charset="0"/>
                <a:ea typeface="Carlito" pitchFamily="34" charset="-122"/>
              </a:rPr>
              <a:t>Don </a:t>
            </a:r>
            <a:r>
              <a:rPr lang="en-US" sz="1000" dirty="0" err="1">
                <a:solidFill>
                  <a:srgbClr val="2C3A8F"/>
                </a:solidFill>
                <a:latin typeface="Carlito" pitchFamily="34" charset="0"/>
                <a:ea typeface="Carlito" pitchFamily="34" charset="-122"/>
              </a:rPr>
              <a:t>Teater</a:t>
            </a:r>
            <a:r>
              <a:rPr lang="en-US" sz="1000" dirty="0">
                <a:solidFill>
                  <a:srgbClr val="2C3A8F"/>
                </a:solidFill>
                <a:latin typeface="Carlito" pitchFamily="34" charset="0"/>
                <a:ea typeface="Carlito" pitchFamily="34" charset="-122"/>
              </a:rPr>
              <a:t>, MD,  National Safety Council </a:t>
            </a:r>
            <a:endParaRPr lang="en-US" sz="1200" dirty="0">
              <a:solidFill>
                <a:srgbClr val="2C3A8F"/>
              </a:solidFill>
              <a:latin typeface="Carlito" pitchFamily="34" charset="0"/>
              <a:ea typeface="Carlito" pitchFamily="34" charset="-122"/>
            </a:endParaRPr>
          </a:p>
          <a:p>
            <a:pPr algn="ctr">
              <a:lnSpc>
                <a:spcPts val="1463"/>
              </a:lnSpc>
              <a:spcBef>
                <a:spcPts val="731"/>
              </a:spcBef>
            </a:pPr>
            <a:endParaRPr lang="en-US" sz="1200" dirty="0">
              <a:solidFill>
                <a:srgbClr val="2B398E"/>
              </a:solidFill>
              <a:latin typeface="Carlito" pitchFamily="34" charset="0"/>
              <a:ea typeface="Carlito" pitchFamily="34" charset="-122"/>
              <a:cs typeface="Carlito" pitchFamily="34" charset="-120"/>
            </a:endParaRPr>
          </a:p>
          <a:p>
            <a:pPr algn="ctr">
              <a:lnSpc>
                <a:spcPts val="1463"/>
              </a:lnSpc>
              <a:spcBef>
                <a:spcPts val="731"/>
              </a:spcBef>
            </a:pPr>
            <a:endParaRPr lang="en-US" sz="1350" dirty="0"/>
          </a:p>
        </p:txBody>
      </p:sp>
      <p:sp>
        <p:nvSpPr>
          <p:cNvPr id="4" name="Object 3"/>
          <p:cNvSpPr/>
          <p:nvPr/>
        </p:nvSpPr>
        <p:spPr>
          <a:xfrm>
            <a:off x="7182455" y="3864569"/>
            <a:ext cx="1408939" cy="473638"/>
          </a:xfrm>
          <a:prstGeom prst="rect">
            <a:avLst/>
          </a:prstGeom>
          <a:solidFill>
            <a:srgbClr val="29AAE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7114443" y="4378328"/>
            <a:ext cx="1665390" cy="33609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404"/>
              </a:lnSpc>
            </a:pPr>
            <a:r>
              <a:rPr lang="en-US" sz="1350" dirty="0">
                <a:solidFill>
                  <a:srgbClr val="2A292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Ibuprofen + Acetaminophen</a:t>
            </a:r>
            <a:endParaRPr lang="en-US" sz="1350" dirty="0"/>
          </a:p>
        </p:txBody>
      </p:sp>
      <p:sp>
        <p:nvSpPr>
          <p:cNvPr id="6" name="Object 5"/>
          <p:cNvSpPr/>
          <p:nvPr/>
        </p:nvSpPr>
        <p:spPr>
          <a:xfrm>
            <a:off x="7692662" y="3944677"/>
            <a:ext cx="400607" cy="29408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340"/>
              </a:lnSpc>
            </a:pPr>
            <a:r>
              <a:rPr lang="en-US" sz="2250" dirty="0">
                <a:solidFill>
                  <a:srgbClr val="FFFFFF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1.6</a:t>
            </a:r>
            <a:endParaRPr lang="en-US" sz="1350" dirty="0"/>
          </a:p>
        </p:txBody>
      </p:sp>
      <p:sp>
        <p:nvSpPr>
          <p:cNvPr id="10" name="Object 9"/>
          <p:cNvSpPr/>
          <p:nvPr/>
        </p:nvSpPr>
        <p:spPr>
          <a:xfrm>
            <a:off x="5532892" y="3540117"/>
            <a:ext cx="1408938" cy="799264"/>
          </a:xfrm>
          <a:prstGeom prst="rect">
            <a:avLst/>
          </a:prstGeom>
          <a:solidFill>
            <a:srgbClr val="29AAE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Object 10"/>
          <p:cNvSpPr/>
          <p:nvPr/>
        </p:nvSpPr>
        <p:spPr>
          <a:xfrm>
            <a:off x="5404666" y="4425407"/>
            <a:ext cx="1665390" cy="16804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404"/>
              </a:lnSpc>
            </a:pPr>
            <a:r>
              <a:rPr lang="en-US" sz="1350" dirty="0">
                <a:solidFill>
                  <a:srgbClr val="2A292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Ibuprofen OTC 200mg</a:t>
            </a:r>
            <a:endParaRPr lang="en-US" sz="1350" dirty="0"/>
          </a:p>
        </p:txBody>
      </p:sp>
      <p:sp>
        <p:nvSpPr>
          <p:cNvPr id="12" name="Object 11"/>
          <p:cNvSpPr/>
          <p:nvPr/>
        </p:nvSpPr>
        <p:spPr>
          <a:xfrm>
            <a:off x="6037057" y="3782735"/>
            <a:ext cx="400607" cy="29408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340"/>
              </a:lnSpc>
            </a:pPr>
            <a:r>
              <a:rPr lang="en-US" sz="2250" dirty="0">
                <a:solidFill>
                  <a:srgbClr val="FFFFFF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2.7</a:t>
            </a:r>
            <a:endParaRPr lang="en-US" sz="1350" dirty="0"/>
          </a:p>
        </p:txBody>
      </p:sp>
      <p:sp>
        <p:nvSpPr>
          <p:cNvPr id="13" name="Object 12"/>
          <p:cNvSpPr/>
          <p:nvPr/>
        </p:nvSpPr>
        <p:spPr>
          <a:xfrm>
            <a:off x="3879007" y="3479739"/>
            <a:ext cx="1408939" cy="858468"/>
          </a:xfrm>
          <a:prstGeom prst="rect">
            <a:avLst/>
          </a:prstGeom>
          <a:noFill/>
          <a:ln w="12700">
            <a:solidFill>
              <a:srgbClr val="29AAE2"/>
            </a:solidFill>
            <a:prstDash val="solid"/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14" name="Object 13"/>
          <p:cNvSpPr/>
          <p:nvPr/>
        </p:nvSpPr>
        <p:spPr>
          <a:xfrm>
            <a:off x="3750781" y="4433389"/>
            <a:ext cx="1665390" cy="16804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404"/>
              </a:lnSpc>
            </a:pPr>
            <a:r>
              <a:rPr lang="en-US" sz="1350" dirty="0">
                <a:solidFill>
                  <a:srgbClr val="2A292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Morphine 10mg (IM)</a:t>
            </a:r>
            <a:endParaRPr lang="en-US" sz="1350" dirty="0"/>
          </a:p>
        </p:txBody>
      </p:sp>
      <p:sp>
        <p:nvSpPr>
          <p:cNvPr id="15" name="Object 14"/>
          <p:cNvSpPr/>
          <p:nvPr/>
        </p:nvSpPr>
        <p:spPr>
          <a:xfrm>
            <a:off x="4383172" y="3780901"/>
            <a:ext cx="400607" cy="29408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340"/>
              </a:lnSpc>
            </a:pPr>
            <a:r>
              <a:rPr lang="en-US" sz="2250" dirty="0">
                <a:solidFill>
                  <a:srgbClr val="2A292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2.9</a:t>
            </a:r>
            <a:endParaRPr lang="en-US" sz="1350" dirty="0"/>
          </a:p>
        </p:txBody>
      </p:sp>
      <p:sp>
        <p:nvSpPr>
          <p:cNvPr id="16" name="Object 15"/>
          <p:cNvSpPr/>
          <p:nvPr/>
        </p:nvSpPr>
        <p:spPr>
          <a:xfrm>
            <a:off x="2233341" y="2710078"/>
            <a:ext cx="1408938" cy="1628129"/>
          </a:xfrm>
          <a:prstGeom prst="rect">
            <a:avLst/>
          </a:prstGeom>
          <a:noFill/>
          <a:ln w="12700">
            <a:solidFill>
              <a:srgbClr val="29AAE2"/>
            </a:solidFill>
            <a:prstDash val="solid"/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17" name="Object 16"/>
          <p:cNvSpPr/>
          <p:nvPr/>
        </p:nvSpPr>
        <p:spPr>
          <a:xfrm>
            <a:off x="2052509" y="4462351"/>
            <a:ext cx="1665390" cy="16804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404"/>
              </a:lnSpc>
            </a:pPr>
            <a:r>
              <a:rPr lang="en-US" sz="1350" dirty="0">
                <a:solidFill>
                  <a:srgbClr val="2A292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Percocet (5mg)</a:t>
            </a:r>
            <a:endParaRPr lang="en-US" sz="1350" dirty="0"/>
          </a:p>
        </p:txBody>
      </p:sp>
      <p:sp>
        <p:nvSpPr>
          <p:cNvPr id="18" name="Object 17"/>
          <p:cNvSpPr/>
          <p:nvPr/>
        </p:nvSpPr>
        <p:spPr>
          <a:xfrm>
            <a:off x="2737506" y="3349019"/>
            <a:ext cx="400607" cy="29408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340"/>
              </a:lnSpc>
            </a:pPr>
            <a:r>
              <a:rPr lang="en-US" sz="2250" dirty="0">
                <a:solidFill>
                  <a:srgbClr val="2A292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5.5</a:t>
            </a:r>
            <a:endParaRPr lang="en-US" sz="1350" dirty="0"/>
          </a:p>
        </p:txBody>
      </p:sp>
      <p:sp>
        <p:nvSpPr>
          <p:cNvPr id="19" name="Object 18"/>
          <p:cNvSpPr/>
          <p:nvPr/>
        </p:nvSpPr>
        <p:spPr>
          <a:xfrm>
            <a:off x="-310813" y="4898922"/>
            <a:ext cx="9141713" cy="11763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r">
              <a:lnSpc>
                <a:spcPts val="936"/>
              </a:lnSpc>
            </a:pPr>
            <a:r>
              <a:rPr lang="en-US" sz="900" dirty="0">
                <a:solidFill>
                  <a:srgbClr val="2B398E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(Bandolier, 2007) and (CJ Derry, Derry, &amp; Moore, 2013)</a:t>
            </a:r>
            <a:endParaRPr lang="en-US" sz="1350" dirty="0"/>
          </a:p>
        </p:txBody>
      </p:sp>
      <p:sp>
        <p:nvSpPr>
          <p:cNvPr id="20" name="Object 19"/>
          <p:cNvSpPr/>
          <p:nvPr/>
        </p:nvSpPr>
        <p:spPr>
          <a:xfrm>
            <a:off x="237195" y="1855098"/>
            <a:ext cx="7616142" cy="25755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615"/>
              </a:lnSpc>
            </a:pPr>
            <a:r>
              <a:rPr lang="en-US" sz="2000" b="1" dirty="0">
                <a:solidFill>
                  <a:srgbClr val="2A292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Number of people needed to treat for </a:t>
            </a:r>
            <a:r>
              <a:rPr lang="en-US" sz="2000" b="1" i="1" dirty="0">
                <a:solidFill>
                  <a:srgbClr val="29AAE2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ONE patient </a:t>
            </a:r>
            <a:r>
              <a:rPr lang="en-US" sz="2000" b="1" dirty="0">
                <a:solidFill>
                  <a:srgbClr val="2A292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to get 50% pain relief</a:t>
            </a:r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6ACF5A5-F0BD-943E-FD5E-CA2CADF2E4AC}"/>
              </a:ext>
            </a:extLst>
          </p:cNvPr>
          <p:cNvSpPr/>
          <p:nvPr/>
        </p:nvSpPr>
        <p:spPr>
          <a:xfrm>
            <a:off x="102139" y="1512651"/>
            <a:ext cx="8964039" cy="3313005"/>
          </a:xfrm>
          <a:prstGeom prst="rect">
            <a:avLst/>
          </a:prstGeom>
          <a:noFill/>
          <a:ln w="19050">
            <a:solidFill>
              <a:srgbClr val="2C3A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bject 15">
            <a:extLst>
              <a:ext uri="{FF2B5EF4-FFF2-40B4-BE49-F238E27FC236}">
                <a16:creationId xmlns:a16="http://schemas.microsoft.com/office/drawing/2014/main" id="{6FA53AEC-04CA-5DAA-BE67-75C6F5C18862}"/>
              </a:ext>
            </a:extLst>
          </p:cNvPr>
          <p:cNvSpPr/>
          <p:nvPr/>
        </p:nvSpPr>
        <p:spPr>
          <a:xfrm>
            <a:off x="505254" y="2185918"/>
            <a:ext cx="1484558" cy="2152289"/>
          </a:xfrm>
          <a:prstGeom prst="rect">
            <a:avLst/>
          </a:prstGeom>
          <a:noFill/>
          <a:ln w="12700">
            <a:solidFill>
              <a:srgbClr val="29AAE2"/>
            </a:solidFill>
            <a:prstDash val="solid"/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22" name="Object 16">
            <a:extLst>
              <a:ext uri="{FF2B5EF4-FFF2-40B4-BE49-F238E27FC236}">
                <a16:creationId xmlns:a16="http://schemas.microsoft.com/office/drawing/2014/main" id="{6E9856A8-73D7-4F0D-5D90-D1D746B22795}"/>
              </a:ext>
            </a:extLst>
          </p:cNvPr>
          <p:cNvSpPr/>
          <p:nvPr/>
        </p:nvSpPr>
        <p:spPr>
          <a:xfrm>
            <a:off x="414838" y="4462351"/>
            <a:ext cx="1665390" cy="16804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404"/>
              </a:lnSpc>
            </a:pPr>
            <a:r>
              <a:rPr lang="en-US" sz="1350" dirty="0">
                <a:solidFill>
                  <a:srgbClr val="2A292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Tramadol</a:t>
            </a:r>
            <a:endParaRPr lang="en-US" sz="1350" dirty="0"/>
          </a:p>
        </p:txBody>
      </p:sp>
      <p:sp>
        <p:nvSpPr>
          <p:cNvPr id="23" name="Object 17">
            <a:extLst>
              <a:ext uri="{FF2B5EF4-FFF2-40B4-BE49-F238E27FC236}">
                <a16:creationId xmlns:a16="http://schemas.microsoft.com/office/drawing/2014/main" id="{EA8A7BE2-A453-EA87-C64B-F8752C30CDE0}"/>
              </a:ext>
            </a:extLst>
          </p:cNvPr>
          <p:cNvSpPr/>
          <p:nvPr/>
        </p:nvSpPr>
        <p:spPr>
          <a:xfrm>
            <a:off x="1047229" y="3022112"/>
            <a:ext cx="400607" cy="29408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340"/>
              </a:lnSpc>
            </a:pPr>
            <a:r>
              <a:rPr lang="en-US" sz="2250" dirty="0">
                <a:solidFill>
                  <a:srgbClr val="2A292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8.3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15226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  <p:bldP spid="12" grpId="0"/>
      <p:bldP spid="14" grpId="0"/>
      <p:bldP spid="15" grpId="0"/>
      <p:bldP spid="17" grpId="0"/>
      <p:bldP spid="18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64F5C-97CE-9D96-C3A7-6005389063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BB08DD-5641-9C81-6727-7716B1A3CB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aph showing a line of opioid&#10;&#10;Description automatically generated">
            <a:extLst>
              <a:ext uri="{FF2B5EF4-FFF2-40B4-BE49-F238E27FC236}">
                <a16:creationId xmlns:a16="http://schemas.microsoft.com/office/drawing/2014/main" id="{542DCD15-413C-6559-258A-E805E9F13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Up Arrow 5">
            <a:extLst>
              <a:ext uri="{FF2B5EF4-FFF2-40B4-BE49-F238E27FC236}">
                <a16:creationId xmlns:a16="http://schemas.microsoft.com/office/drawing/2014/main" id="{84412FC3-16E0-7DF7-11AD-7038E1E0010E}"/>
              </a:ext>
            </a:extLst>
          </p:cNvPr>
          <p:cNvSpPr/>
          <p:nvPr/>
        </p:nvSpPr>
        <p:spPr>
          <a:xfrm>
            <a:off x="4523159" y="2792415"/>
            <a:ext cx="675945" cy="602208"/>
          </a:xfrm>
          <a:prstGeom prst="upArrow">
            <a:avLst/>
          </a:prstGeom>
          <a:solidFill>
            <a:srgbClr val="2B39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CF4DBE-9C19-E11E-61D5-D139B802772F}"/>
              </a:ext>
            </a:extLst>
          </p:cNvPr>
          <p:cNvSpPr txBox="1"/>
          <p:nvPr/>
        </p:nvSpPr>
        <p:spPr>
          <a:xfrm>
            <a:off x="6177347" y="2844812"/>
            <a:ext cx="459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4x</a:t>
            </a:r>
          </a:p>
        </p:txBody>
      </p:sp>
      <p:sp>
        <p:nvSpPr>
          <p:cNvPr id="4" name="Up Arrow 3">
            <a:extLst>
              <a:ext uri="{FF2B5EF4-FFF2-40B4-BE49-F238E27FC236}">
                <a16:creationId xmlns:a16="http://schemas.microsoft.com/office/drawing/2014/main" id="{C0DB8600-80FA-8CB0-6FA8-D807CCC9D53A}"/>
              </a:ext>
            </a:extLst>
          </p:cNvPr>
          <p:cNvSpPr/>
          <p:nvPr/>
        </p:nvSpPr>
        <p:spPr>
          <a:xfrm>
            <a:off x="5979766" y="2637651"/>
            <a:ext cx="820563" cy="685800"/>
          </a:xfrm>
          <a:prstGeom prst="upArrow">
            <a:avLst/>
          </a:prstGeom>
          <a:solidFill>
            <a:srgbClr val="2B39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2C538C-D7B5-A36B-B29A-6AF37B51DDF2}"/>
              </a:ext>
            </a:extLst>
          </p:cNvPr>
          <p:cNvSpPr txBox="1"/>
          <p:nvPr/>
        </p:nvSpPr>
        <p:spPr>
          <a:xfrm>
            <a:off x="6193820" y="2873642"/>
            <a:ext cx="459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D06D74-923B-7839-36F0-526EAF04D461}"/>
              </a:ext>
            </a:extLst>
          </p:cNvPr>
          <p:cNvSpPr txBox="1"/>
          <p:nvPr/>
        </p:nvSpPr>
        <p:spPr>
          <a:xfrm>
            <a:off x="4658923" y="3048737"/>
            <a:ext cx="459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3x</a:t>
            </a:r>
          </a:p>
        </p:txBody>
      </p:sp>
    </p:spTree>
    <p:extLst>
      <p:ext uri="{BB962C8B-B14F-4D97-AF65-F5344CB8AC3E}">
        <p14:creationId xmlns:p14="http://schemas.microsoft.com/office/powerpoint/2010/main" val="10653311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641BDD092BE548A795209E0B295E78" ma:contentTypeVersion="15" ma:contentTypeDescription="Create a new document." ma:contentTypeScope="" ma:versionID="965678c2b2513f2e6d938d490a6b5197">
  <xsd:schema xmlns:xsd="http://www.w3.org/2001/XMLSchema" xmlns:xs="http://www.w3.org/2001/XMLSchema" xmlns:p="http://schemas.microsoft.com/office/2006/metadata/properties" xmlns:ns2="e11de594-a3b1-4008-a780-ca9741a96185" xmlns:ns3="93b2944e-2a71-41f0-bb35-6ef2c31de7bf" targetNamespace="http://schemas.microsoft.com/office/2006/metadata/properties" ma:root="true" ma:fieldsID="6e6a8bc8e7e3a0826a56620005224849" ns2:_="" ns3:_="">
    <xsd:import namespace="e11de594-a3b1-4008-a780-ca9741a96185"/>
    <xsd:import namespace="93b2944e-2a71-41f0-bb35-6ef2c31de7b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SearchPropertie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1de594-a3b1-4008-a780-ca9741a961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700352fb-e6ad-431e-8ba3-84ffe306676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b2944e-2a71-41f0-bb35-6ef2c31de7b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4dfac811-9490-418a-b842-581e77bdd39f}" ma:internalName="TaxCatchAll" ma:showField="CatchAllData" ma:web="93b2944e-2a71-41f0-bb35-6ef2c31de7b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11de594-a3b1-4008-a780-ca9741a96185">
      <Terms xmlns="http://schemas.microsoft.com/office/infopath/2007/PartnerControls"/>
    </lcf76f155ced4ddcb4097134ff3c332f>
    <TaxCatchAll xmlns="93b2944e-2a71-41f0-bb35-6ef2c31de7bf" xsi:nil="true"/>
  </documentManagement>
</p:properties>
</file>

<file path=customXml/itemProps1.xml><?xml version="1.0" encoding="utf-8"?>
<ds:datastoreItem xmlns:ds="http://schemas.openxmlformats.org/officeDocument/2006/customXml" ds:itemID="{F27862F8-9172-4B93-9396-D58D6DDEA301}"/>
</file>

<file path=customXml/itemProps2.xml><?xml version="1.0" encoding="utf-8"?>
<ds:datastoreItem xmlns:ds="http://schemas.openxmlformats.org/officeDocument/2006/customXml" ds:itemID="{671BF4E9-ABC5-4304-839E-B3B0F52282E2}"/>
</file>

<file path=customXml/itemProps3.xml><?xml version="1.0" encoding="utf-8"?>
<ds:datastoreItem xmlns:ds="http://schemas.openxmlformats.org/officeDocument/2006/customXml" ds:itemID="{FDBB03CE-36DE-4E86-A482-F58D9E13D05D}"/>
</file>

<file path=docProps/app.xml><?xml version="1.0" encoding="utf-8"?>
<Properties xmlns="http://schemas.openxmlformats.org/officeDocument/2006/extended-properties" xmlns:vt="http://schemas.openxmlformats.org/officeDocument/2006/docPropsVTypes">
  <TotalTime>17283</TotalTime>
  <Words>245</Words>
  <Application>Microsoft Office PowerPoint</Application>
  <PresentationFormat>On-screen Show (16:9)</PresentationFormat>
  <Paragraphs>69</Paragraphs>
  <Slides>17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Aptos</vt:lpstr>
      <vt:lpstr>Aptos Display</vt:lpstr>
      <vt:lpstr>Arial</vt:lpstr>
      <vt:lpstr>Calibri</vt:lpstr>
      <vt:lpstr>Carlito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recipe for success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Amber Kavan</cp:lastModifiedBy>
  <cp:revision>50</cp:revision>
  <dcterms:created xsi:type="dcterms:W3CDTF">2023-01-18T14:26:46Z</dcterms:created>
  <dcterms:modified xsi:type="dcterms:W3CDTF">2024-11-06T18:42:49Z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0x0101002F641BDD092BE548A795209E0B295E78</vt:lpwstr>
  </property>
</Properties>
</file>