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  <p:sldMasterId id="2147483660" r:id="rId5"/>
  </p:sldMasterIdLst>
  <p:sldIdLst>
    <p:sldId id="256" r:id="rId6"/>
    <p:sldId id="393" r:id="rId7"/>
    <p:sldId id="39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20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72" autoAdjust="0"/>
    <p:restoredTop sz="94660"/>
  </p:normalViewPr>
  <p:slideViewPr>
    <p:cSldViewPr snapToGrid="0">
      <p:cViewPr varScale="1">
        <p:scale>
          <a:sx n="104" d="100"/>
          <a:sy n="104" d="100"/>
        </p:scale>
        <p:origin x="132" y="252"/>
      </p:cViewPr>
      <p:guideLst>
        <p:guide orient="horz" pos="120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3" Type="http://schemas.openxmlformats.org/officeDocument/2006/relationships/customXml" Target="../customXml/item3.xml"/><Relationship Id="rId7" Type="http://schemas.openxmlformats.org/officeDocument/2006/relationships/slide" Target="slides/slide2.xml"/><Relationship Id="rId12" Type="http://schemas.openxmlformats.org/officeDocument/2006/relationships/tableStyles" Target="tableStyle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theme" Target="theme/theme1.xml"/><Relationship Id="rId5" Type="http://schemas.openxmlformats.org/officeDocument/2006/relationships/slideMaster" Target="slideMasters/slideMaster2.xml"/><Relationship Id="rId10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9146A9F-955C-A9C0-6907-593EF96A8F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B8FAD3-5BD7-882C-7FFC-96B9383B177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42D35B2-DB37-2485-19D3-563095EF75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4D033-A619-4844-A25A-6FC3C3AC4F0F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7AE87E-9A69-B5F7-4908-05BC96C485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9C11E3-8D42-2476-A116-80078460DA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3C3E2-BAE7-4C01-936C-AB5CE33E6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2435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68C88C-3CE5-0C8F-1D50-CDC4A7CD68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027072C-6FCD-C7A7-7BB6-8D832F811ED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56ABDB-0ACA-9B62-E65C-6140695668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4D033-A619-4844-A25A-6FC3C3AC4F0F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9857A1-A9C0-46BA-F005-B97744E816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1AE7C3-7534-992D-E386-279C2F1389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3C3E2-BAE7-4C01-936C-AB5CE33E6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18297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C66AA3B-09EF-F854-7EAA-C81BBB0F82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7E93028-8F74-A5EC-2FE7-C622B3DAFC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9C064-BDBC-6E5E-D9F2-7D0334D467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4D033-A619-4844-A25A-6FC3C3AC4F0F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67C1C84-9D40-2FC9-C703-829C42B486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48350A-3323-2D5D-E9B1-1943D31E6F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3C3E2-BAE7-4C01-936C-AB5CE33E6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12904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79BEFF-B0C5-45A2-2E86-B405C426F0E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CC91768-97FB-9215-E566-677C0ECFC2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DA8AE2B-0140-8209-924F-18FC758CDF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232C-851D-45B2-A7DE-AECDC48909A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EF7B6AB-BC30-BFFD-98C6-5E6DEBCA16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78F0A24-0750-B6ED-99C6-B57C0F9A57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67B4-4B90-46AD-A500-482E16E919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052160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2B22F4C-B1A8-EF4B-3EDE-1976DA2AB4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4A02FF-DC39-C5EA-FA27-C58715675FC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14041B-2517-B747-E2F0-DE4F19054F2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232C-851D-45B2-A7DE-AECDC48909A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8AB5B-3C41-C488-F561-84556313BE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98C6665-5CDD-38D7-F514-A05D3DEEC7D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67B4-4B90-46AD-A500-482E16E919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34117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1FF745A-C735-7E27-D768-9745D1622D3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61DD3C2-05A7-EDE1-48C0-1B267AF2CCA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AB525D-1867-4771-EAF6-14AAC3F003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232C-851D-45B2-A7DE-AECDC48909A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5DA861-AF8B-075F-7D4C-A4F6D5C79D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6F1B8B3-B60B-1FDA-1843-90A42E0AF3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67B4-4B90-46AD-A500-482E16E919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045914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9C52572-2BDC-FE1F-43FA-C5A4674DD12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B1CBF6D-F822-B9F8-72DD-D65B5EA82D5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F2DE27D-3880-E0CA-C54D-AD7E30A9230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20A3B9-A659-39BA-0668-806CF87B1B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232C-851D-45B2-A7DE-AECDC48909A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ED3CB9B-3EE2-A15B-B89C-93F2C5824E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C3D1DC5-63DC-A271-CD5E-B1409771D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67B4-4B90-46AD-A500-482E16E919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3560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DAFA565-10B8-F8D4-B1E5-125ED57D75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1AB72DE-6D0E-2A8C-ED42-56DFD9441F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5905362-D062-E96A-B1C7-0160B7F211C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F99116A-0824-5A5E-1F07-C8622B35B72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4AF65DE-010D-7FB5-8229-D7E9ED3947A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2AF196D-FFB7-ED5E-73BF-CE9303C02BC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232C-851D-45B2-A7DE-AECDC48909A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88F6B05-DADE-F91A-BB6E-CFFD31B537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8134334-5B6F-CB29-BEBB-AD985740B33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67B4-4B90-46AD-A500-482E16E919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56386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ED1996-00D9-C2A5-5C5E-2607DC8349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EE50090-1788-053E-DBCC-C3E3AC600B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232C-851D-45B2-A7DE-AECDC48909A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FCD40B31-29C2-E9A6-6121-7584D7DCB62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C13DC96-D21D-0ADC-5B36-1A9A9F74C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67B4-4B90-46AD-A500-482E16E919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5508921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72D6369-2A7B-AF16-9241-72EFAE02B3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232C-851D-45B2-A7DE-AECDC48909A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A1E4582-24FE-8F63-EB8C-4AFB1F6ABB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EC3C2BB-1E83-98EF-B37F-D2FEF94048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67B4-4B90-46AD-A500-482E16E919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76488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6832E-BBAE-F3B2-B61B-8B07E97E7FA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3A08BAB-EE54-9CDB-BB69-6F8A6DC5AE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F9F8F04-C3E8-80BD-F496-D857B92E086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3B866F7-3CE6-FA7E-C9C4-D170225FA8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232C-851D-45B2-A7DE-AECDC48909A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BD4F01-1955-3302-7B89-19E6270A37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992FE6-9F68-00E1-E38E-B8141FEB3F7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67B4-4B90-46AD-A500-482E16E919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0177437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301CD8E-F001-BE6A-5DE5-735E72595F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660D05-398B-FD0C-CB12-9F982103409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CDF3C6-2A5D-83F4-6FDA-F3F5AA203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4D033-A619-4844-A25A-6FC3C3AC4F0F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ABB54B-3B54-8BC0-40A6-AC4508C8E7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4E44841-FFAB-FB73-474B-B1CC65F28F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3C3E2-BAE7-4C01-936C-AB5CE33E6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197792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2EE6AD-4341-B8ED-30B2-239448389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5F508D7-8977-DB5D-7DBE-E3B25EC06C8F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5E76305-038A-7892-2D03-3BF4834E2EF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F6B8257-BFFC-359C-337D-558C2244C2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232C-851D-45B2-A7DE-AECDC48909A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8C4444A-61AF-82A0-C252-06929690C7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1EE700E-1712-BF1A-8B64-476CD71011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67B4-4B90-46AD-A500-482E16E919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7700511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B5447C-1D0F-F0A6-4BCE-6A5E420067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9C98248-A430-7802-0957-94C4A138CA5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14416A7-C2C3-CD81-2BE0-DD62D5C99B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232C-851D-45B2-A7DE-AECDC48909A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B95E61-C660-8447-6C40-48FFE9503C7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B00903-92E3-F27C-04A0-F25D0EBEE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67B4-4B90-46AD-A500-482E16E919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3238036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BB47E61-9F6C-53F7-3B53-8B978351E49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25D143-7CCE-E7F7-F108-64A8F984164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0A1BA7-B59D-EF6E-696C-D383E21EFC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FC232C-851D-45B2-A7DE-AECDC48909A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6A4F8D3-8F7A-0419-5257-0F357C4358C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11ADB5D-2D41-68B4-4FE3-56696CBC05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0D667B4-4B90-46AD-A500-482E16E919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46551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2C74555-8417-0394-967F-DED7E438E9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1E62C65-3D2C-F3BF-D314-10223FD02C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00E06E6-2A90-6306-82E3-E32E3878A5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4D033-A619-4844-A25A-6FC3C3AC4F0F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FD91AD-F635-D603-285A-C7E9BD62785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CF0C8C-90E9-E35D-CD96-E7DE0E00A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3C3E2-BAE7-4C01-936C-AB5CE33E6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099822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E8D2A32-11C2-A9B0-E867-3A38FD6DA3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6BDC52-7CF6-90B9-87D2-225EA10E36E3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BFA72E7-C709-3B2D-452C-F2C2C51A27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3E0814-8289-C772-59DE-8054CBAB926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4D033-A619-4844-A25A-6FC3C3AC4F0F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674DD6-E398-E025-19FB-649A0883607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EE0ED69-1250-DA88-DDC2-A65AFC97CD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3C3E2-BAE7-4C01-936C-AB5CE33E6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301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110506-980E-07C7-2839-EBA8222181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CB69AB8-CF58-2529-35D5-28FC219ADB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C5E9026-52BF-3695-0B22-854925EF21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B098F5E-A0ED-DFA0-09FF-FAB193D4D01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904539C-08E1-7B3A-A3D1-3F758CA392A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2D7893A-C4A5-13DE-6BAF-39A2529ADB7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4D033-A619-4844-A25A-6FC3C3AC4F0F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CAD237B-1875-DBF0-71A9-FA6568D4AF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CAE6593-09BE-20C9-B9C8-CD52599FD1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3C3E2-BAE7-4C01-936C-AB5CE33E6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674091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B3B9FD-B571-B3AB-F89D-C9653AD37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8A458F4-BEAE-D7F7-7ECF-6753649710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4D033-A619-4844-A25A-6FC3C3AC4F0F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559D269-8531-CB7D-1F0C-2191E02FF9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8DC88C8-2B83-072B-1F67-2858F8EB9C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3C3E2-BAE7-4C01-936C-AB5CE33E6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26955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BCF9B1AF-7591-DCBA-EF15-91584F65A9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4D033-A619-4844-A25A-6FC3C3AC4F0F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ABE5E625-ADA1-499F-F56D-7A1AC89DF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DB32489-AC25-BF4A-9BE7-6FB261D2C9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3C3E2-BAE7-4C01-936C-AB5CE33E6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077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23BC30D-9838-DEB5-B01E-F776099679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354260-31A9-D31E-CCCD-2F4F51912BD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BC06B07-F282-5A5F-E449-DE3AE3CFB1C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AA21644-9BC2-0CA2-276B-542D81A514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4D033-A619-4844-A25A-6FC3C3AC4F0F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99061FE-4BB0-EA76-529B-7763C1656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E48575D-BC26-BA40-08CE-D101B7A4CE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3C3E2-BAE7-4C01-936C-AB5CE33E6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38418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FA39E4-E439-2A88-EF65-4F5FBEFB67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ABD76C5-97B4-B88C-965A-10233CC1E1B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5D9908E-42EF-ED1A-2379-6CA2F0382A0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20C4653-09DC-8F64-7A1B-A33EF771F1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F4D033-A619-4844-A25A-6FC3C3AC4F0F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2DBEA65-1A49-B166-6C39-537138C7D0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E808D16-4F08-B8E4-3BBB-54D2C45B97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43C3E2-BAE7-4C01-936C-AB5CE33E6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305545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6378471-DE4F-30B7-DE62-92FA2D18B5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8D8EE34-F6C8-A78A-0493-A52C50FE8E7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F2373BE-1306-D4F0-D40B-807FC52B0B4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F4D033-A619-4844-A25A-6FC3C3AC4F0F}" type="datetimeFigureOut">
              <a:rPr lang="en-US" smtClean="0"/>
              <a:t>6/6/2025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9869017-5680-00B8-FA50-FB91F226639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C83B2D2-2FE5-2C71-9FC7-E74EBC230B7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243C3E2-BAE7-4C01-936C-AB5CE33E62D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32206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FC137F9-66FE-065D-8008-6D970D5D69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A716F5-87BB-565D-19F2-316DEC76B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23E0446-545A-61FB-D864-B4759D317FF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7FC232C-851D-45B2-A7DE-AECDC48909A9}" type="datetimeFigureOut">
              <a:rPr lang="en-US" smtClean="0"/>
              <a:t>6/6/2025</a:t>
            </a:fld>
            <a:endParaRPr lang="en-US" dirty="0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A474D6-8211-E755-3957-4BD0659CBF9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CE46CD-10C0-1C70-C3C0-51258712ECA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0D667B4-4B90-46AD-A500-482E16E9197B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875470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mailto:CarolR.Geary@unmc.edu" TargetMode="External"/><Relationship Id="rId2" Type="http://schemas.openxmlformats.org/officeDocument/2006/relationships/hyperlink" Target="mailto:Annette.Wolfe@neruralhealth.org" TargetMode="External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2.png"/><Relationship Id="rId4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itle 2">
            <a:extLst>
              <a:ext uri="{FF2B5EF4-FFF2-40B4-BE49-F238E27FC236}">
                <a16:creationId xmlns:a16="http://schemas.microsoft.com/office/drawing/2014/main" id="{50C569B5-E6E3-03D3-C2C3-3F7B0A5FA7FA}"/>
              </a:ext>
            </a:extLst>
          </p:cNvPr>
          <p:cNvSpPr txBox="1">
            <a:spLocks/>
          </p:cNvSpPr>
          <p:nvPr/>
        </p:nvSpPr>
        <p:spPr>
          <a:xfrm>
            <a:off x="4404054" y="922688"/>
            <a:ext cx="7604443" cy="1030252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4900" dirty="0">
                <a:solidFill>
                  <a:schemeClr val="accent3">
                    <a:lumMod val="75000"/>
                  </a:schemeClr>
                </a:solidFill>
                <a:latin typeface="+mj-lt"/>
                <a:ea typeface="+mj-ea"/>
                <a:cs typeface="+mj-cs"/>
              </a:rPr>
              <a:t>Greater Nebraska Rural Research Network (GNRRN)</a:t>
            </a:r>
          </a:p>
        </p:txBody>
      </p:sp>
      <p:pic>
        <p:nvPicPr>
          <p:cNvPr id="6" name="Picture 5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AF0FA9F2-DCCA-A67F-4DEE-96A1A7E8D2D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0088" y="376874"/>
            <a:ext cx="2780856" cy="750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7" name="Picture 6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EB7E3D9D-842F-0B34-6EFF-4D483715877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06919" y="6056672"/>
            <a:ext cx="2669604" cy="458366"/>
          </a:xfrm>
          <a:prstGeom prst="rect">
            <a:avLst/>
          </a:prstGeom>
          <a:noFill/>
          <a:ln>
            <a:noFill/>
          </a:ln>
        </p:spPr>
      </p:pic>
      <p:sp>
        <p:nvSpPr>
          <p:cNvPr id="8" name="Title 1">
            <a:extLst>
              <a:ext uri="{FF2B5EF4-FFF2-40B4-BE49-F238E27FC236}">
                <a16:creationId xmlns:a16="http://schemas.microsoft.com/office/drawing/2014/main" id="{5A18BA97-B797-0A2F-B1C8-68489AC856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30088" y="2332653"/>
            <a:ext cx="3859763" cy="3160100"/>
          </a:xfrm>
        </p:spPr>
        <p:txBody>
          <a:bodyPr>
            <a:normAutofit/>
          </a:bodyPr>
          <a:lstStyle/>
          <a:p>
            <a:pPr algn="l"/>
            <a:r>
              <a:rPr lang="en-US" sz="5400" dirty="0">
                <a:solidFill>
                  <a:schemeClr val="accent3">
                    <a:lumMod val="75000"/>
                  </a:schemeClr>
                </a:solidFill>
              </a:rPr>
              <a:t>Rural Research for Impactful Programming </a:t>
            </a:r>
          </a:p>
        </p:txBody>
      </p:sp>
      <p:sp>
        <p:nvSpPr>
          <p:cNvPr id="2" name="Subtitle 2">
            <a:extLst>
              <a:ext uri="{FF2B5EF4-FFF2-40B4-BE49-F238E27FC236}">
                <a16:creationId xmlns:a16="http://schemas.microsoft.com/office/drawing/2014/main" id="{CF6C109F-E0D4-1368-FD6B-66A09504284F}"/>
              </a:ext>
            </a:extLst>
          </p:cNvPr>
          <p:cNvSpPr txBox="1">
            <a:spLocks/>
          </p:cNvSpPr>
          <p:nvPr/>
        </p:nvSpPr>
        <p:spPr>
          <a:xfrm>
            <a:off x="5225142" y="2463282"/>
            <a:ext cx="6136433" cy="3331028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3200" dirty="0"/>
              <a:t>Opening Remarks: Jed Hansen</a:t>
            </a:r>
          </a:p>
          <a:p>
            <a:endParaRPr lang="en-US" sz="3200" dirty="0"/>
          </a:p>
          <a:p>
            <a:r>
              <a:rPr lang="en-US" sz="3200" dirty="0"/>
              <a:t>Panelists: </a:t>
            </a:r>
          </a:p>
          <a:p>
            <a:r>
              <a:rPr lang="en-US" sz="3200" dirty="0"/>
              <a:t>Ryan Larsen, Brian Schelmadine, Carol Geary</a:t>
            </a:r>
          </a:p>
          <a:p>
            <a:endParaRPr lang="en-US" sz="3200" dirty="0"/>
          </a:p>
          <a:p>
            <a:r>
              <a:rPr lang="en-US" sz="3200" dirty="0"/>
              <a:t>Moderator: Jeff Ordway</a:t>
            </a:r>
          </a:p>
          <a:p>
            <a:endParaRPr lang="en-US" sz="3200" dirty="0"/>
          </a:p>
        </p:txBody>
      </p:sp>
      <p:cxnSp>
        <p:nvCxnSpPr>
          <p:cNvPr id="10" name="Straight Connector 9">
            <a:extLst>
              <a:ext uri="{FF2B5EF4-FFF2-40B4-BE49-F238E27FC236}">
                <a16:creationId xmlns:a16="http://schemas.microsoft.com/office/drawing/2014/main" id="{E51D7711-4036-AFDB-9393-33CDD5FC7F1E}"/>
              </a:ext>
            </a:extLst>
          </p:cNvPr>
          <p:cNvCxnSpPr/>
          <p:nvPr/>
        </p:nvCxnSpPr>
        <p:spPr>
          <a:xfrm>
            <a:off x="4301412" y="1539551"/>
            <a:ext cx="0" cy="4746304"/>
          </a:xfrm>
          <a:prstGeom prst="line">
            <a:avLst/>
          </a:prstGeom>
          <a:ln w="38100">
            <a:solidFill>
              <a:schemeClr val="accent3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7120937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DD1F1D-CEB2-BE36-BBD2-111C068422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</a:rPr>
              <a:t>Please complete a survey to help focus the work: 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B9D554B8-FB87-5AF9-CFF7-82377B73E3C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4564247" y="2507644"/>
            <a:ext cx="3063505" cy="2987299"/>
          </a:xfrm>
        </p:spPr>
      </p:pic>
    </p:spTree>
    <p:extLst>
      <p:ext uri="{BB962C8B-B14F-4D97-AF65-F5344CB8AC3E}">
        <p14:creationId xmlns:p14="http://schemas.microsoft.com/office/powerpoint/2010/main" val="386445878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ACBFB-CA45-F1CC-0C18-4520B315765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390261"/>
            <a:ext cx="10515600" cy="3526972"/>
          </a:xfrm>
        </p:spPr>
        <p:txBody>
          <a:bodyPr>
            <a:normAutofit/>
          </a:bodyPr>
          <a:lstStyle/>
          <a:p>
            <a:pPr algn="ctr"/>
            <a:r>
              <a:rPr lang="en-US" sz="5400" b="1" dirty="0">
                <a:solidFill>
                  <a:schemeClr val="accent3">
                    <a:lumMod val="75000"/>
                  </a:schemeClr>
                </a:solidFill>
              </a:rPr>
              <a:t>Interested?</a:t>
            </a:r>
            <a:br>
              <a:rPr lang="en-US" dirty="0">
                <a:solidFill>
                  <a:schemeClr val="accent3">
                    <a:lumMod val="75000"/>
                  </a:schemeClr>
                </a:solidFill>
              </a:rPr>
            </a:br>
            <a:br>
              <a:rPr lang="en-US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dirty="0">
                <a:solidFill>
                  <a:schemeClr val="accent3">
                    <a:lumMod val="75000"/>
                  </a:schemeClr>
                </a:solidFill>
                <a:hlinkClick r:id="rId2"/>
              </a:rPr>
              <a:t>Annette.Wolfe@neruralhealth.org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  <a:br>
              <a:rPr lang="en-US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or</a:t>
            </a:r>
            <a:br>
              <a:rPr lang="en-US" dirty="0">
                <a:solidFill>
                  <a:schemeClr val="accent3">
                    <a:lumMod val="75000"/>
                  </a:schemeClr>
                </a:solidFill>
              </a:rPr>
            </a:br>
            <a:r>
              <a:rPr lang="en-US" dirty="0">
                <a:solidFill>
                  <a:schemeClr val="accent3">
                    <a:lumMod val="75000"/>
                  </a:schemeClr>
                </a:solidFill>
                <a:hlinkClick r:id="rId3"/>
              </a:rPr>
              <a:t>CarolR.Geary@unmc.edu</a:t>
            </a:r>
            <a:r>
              <a:rPr lang="en-US" dirty="0">
                <a:solidFill>
                  <a:schemeClr val="accent3">
                    <a:lumMod val="75000"/>
                  </a:schemeClr>
                </a:solidFill>
              </a:rPr>
              <a:t> </a:t>
            </a:r>
          </a:p>
        </p:txBody>
      </p:sp>
      <p:pic>
        <p:nvPicPr>
          <p:cNvPr id="4" name="Picture 3" descr="A black background with blue text&#10;&#10;Description automatically generated">
            <a:extLst>
              <a:ext uri="{FF2B5EF4-FFF2-40B4-BE49-F238E27FC236}">
                <a16:creationId xmlns:a16="http://schemas.microsoft.com/office/drawing/2014/main" id="{5DACAECF-F049-DDA4-B796-59761FF99468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2913" y="166053"/>
            <a:ext cx="2780856" cy="750757"/>
          </a:xfrm>
          <a:prstGeom prst="rect">
            <a:avLst/>
          </a:prstGeom>
          <a:noFill/>
          <a:ln>
            <a:noFill/>
          </a:ln>
        </p:spPr>
      </p:pic>
      <p:pic>
        <p:nvPicPr>
          <p:cNvPr id="5" name="Picture 4" descr="A black background with a black square&#10;&#10;Description automatically generated with medium confidence">
            <a:extLst>
              <a:ext uri="{FF2B5EF4-FFF2-40B4-BE49-F238E27FC236}">
                <a16:creationId xmlns:a16="http://schemas.microsoft.com/office/drawing/2014/main" id="{7D81D642-3F8E-9A25-E98F-50E6A4670B41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49819" y="6283788"/>
            <a:ext cx="2669604" cy="458366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1492900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1fa653ff-cd76-4bab-934f-75c0f8b9b1f9" xsi:nil="true"/>
    <lcf76f155ced4ddcb4097134ff3c332f xmlns="29232803-0106-4cd8-982b-8752cee912de">
      <Terms xmlns="http://schemas.microsoft.com/office/infopath/2007/PartnerControls"/>
    </lcf76f155ced4ddcb4097134ff3c332f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CB06A7A734722439135CE60B293510D" ma:contentTypeVersion="17" ma:contentTypeDescription="Create a new document." ma:contentTypeScope="" ma:versionID="1269d228d2031360bd6256e5be4bad08">
  <xsd:schema xmlns:xsd="http://www.w3.org/2001/XMLSchema" xmlns:xs="http://www.w3.org/2001/XMLSchema" xmlns:p="http://schemas.microsoft.com/office/2006/metadata/properties" xmlns:ns2="1fa653ff-cd76-4bab-934f-75c0f8b9b1f9" xmlns:ns3="29232803-0106-4cd8-982b-8752cee912de" targetNamespace="http://schemas.microsoft.com/office/2006/metadata/properties" ma:root="true" ma:fieldsID="9d3713a421acd8bd549e2df54fad45d0" ns2:_="" ns3:_="">
    <xsd:import namespace="1fa653ff-cd76-4bab-934f-75c0f8b9b1f9"/>
    <xsd:import namespace="29232803-0106-4cd8-982b-8752cee912de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edWithDetails" minOccurs="0"/>
                <xsd:element ref="ns3:MediaServiceMetadata" minOccurs="0"/>
                <xsd:element ref="ns3:MediaServiceFastMetadata" minOccurs="0"/>
                <xsd:element ref="ns3:MediaServiceAutoKeyPoints" minOccurs="0"/>
                <xsd:element ref="ns3:MediaServiceKeyPoints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LengthInSeconds" minOccurs="0"/>
                <xsd:element ref="ns3:lcf76f155ced4ddcb4097134ff3c332f" minOccurs="0"/>
                <xsd:element ref="ns2:TaxCatchAll" minOccurs="0"/>
                <xsd:element ref="ns3:MediaServiceObjectDetectorVersions" minOccurs="0"/>
                <xsd:element ref="ns3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fa653ff-cd76-4bab-934f-75c0f8b9b1f9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7ae373fb-ed84-45e1-9bf9-b7f1d86a3807}" ma:internalName="TaxCatchAll" ma:showField="CatchAllData" ma:web="1fa653ff-cd76-4bab-934f-75c0f8b9b1f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9232803-0106-4cd8-982b-8752cee912d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0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1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5" nillable="true" ma:displayName="Tags" ma:internalName="MediaServiceAutoTags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ea1d4a69-9812-4340-96bf-3c6024019028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0CBAAEE-38E9-433B-A91C-73FED5618D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AF52693B-A575-45E0-B331-55F65E31B628}">
  <ds:schemaRefs>
    <ds:schemaRef ds:uri="http://schemas.microsoft.com/office/2006/metadata/properties"/>
    <ds:schemaRef ds:uri="http://schemas.microsoft.com/office/infopath/2007/PartnerControls"/>
    <ds:schemaRef ds:uri="1fa653ff-cd76-4bab-934f-75c0f8b9b1f9"/>
    <ds:schemaRef ds:uri="29232803-0106-4cd8-982b-8752cee912de"/>
  </ds:schemaRefs>
</ds:datastoreItem>
</file>

<file path=customXml/itemProps3.xml><?xml version="1.0" encoding="utf-8"?>
<ds:datastoreItem xmlns:ds="http://schemas.openxmlformats.org/officeDocument/2006/customXml" ds:itemID="{479F47CC-E231-4025-A2E1-9419A1367165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fa653ff-cd76-4bab-934f-75c0f8b9b1f9"/>
    <ds:schemaRef ds:uri="29232803-0106-4cd8-982b-8752cee912d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188</TotalTime>
  <Words>63</Words>
  <Application>Microsoft Office PowerPoint</Application>
  <PresentationFormat>Widescreen</PresentationFormat>
  <Paragraphs>10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1_Office Theme</vt:lpstr>
      <vt:lpstr>Rural Research for Impactful Programming </vt:lpstr>
      <vt:lpstr>Please complete a survey to help focus the work: </vt:lpstr>
      <vt:lpstr>Interested?  Annette.Wolfe@neruralhealth.org  or CarolR.Geary@unmc.edu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Geary, Carol R</dc:creator>
  <cp:lastModifiedBy>Geary, Carol R</cp:lastModifiedBy>
  <cp:revision>5</cp:revision>
  <dcterms:created xsi:type="dcterms:W3CDTF">2025-05-12T16:39:51Z</dcterms:created>
  <dcterms:modified xsi:type="dcterms:W3CDTF">2025-06-06T21:16:18Z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0x0101004CB06A7A734722439135CE60B293510D</vt:lpwstr>
  </property>
</Properties>
</file>