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99" r:id="rId6"/>
  </p:sldMasterIdLst>
  <p:notesMasterIdLst>
    <p:notesMasterId r:id="rId48"/>
  </p:notesMasterIdLst>
  <p:handoutMasterIdLst>
    <p:handoutMasterId r:id="rId49"/>
  </p:handoutMasterIdLst>
  <p:sldIdLst>
    <p:sldId id="265" r:id="rId7"/>
    <p:sldId id="3356" r:id="rId8"/>
    <p:sldId id="2870" r:id="rId9"/>
    <p:sldId id="363" r:id="rId10"/>
    <p:sldId id="3353" r:id="rId11"/>
    <p:sldId id="2824" r:id="rId12"/>
    <p:sldId id="2825" r:id="rId13"/>
    <p:sldId id="1339" r:id="rId14"/>
    <p:sldId id="3354" r:id="rId15"/>
    <p:sldId id="376" r:id="rId16"/>
    <p:sldId id="377" r:id="rId17"/>
    <p:sldId id="2871" r:id="rId18"/>
    <p:sldId id="337" r:id="rId19"/>
    <p:sldId id="322" r:id="rId20"/>
    <p:sldId id="374" r:id="rId21"/>
    <p:sldId id="2866" r:id="rId22"/>
    <p:sldId id="2874" r:id="rId23"/>
    <p:sldId id="338" r:id="rId24"/>
    <p:sldId id="345" r:id="rId25"/>
    <p:sldId id="2873" r:id="rId26"/>
    <p:sldId id="3357" r:id="rId27"/>
    <p:sldId id="2879" r:id="rId28"/>
    <p:sldId id="2880" r:id="rId29"/>
    <p:sldId id="2845" r:id="rId30"/>
    <p:sldId id="2854" r:id="rId31"/>
    <p:sldId id="3319" r:id="rId32"/>
    <p:sldId id="3343" r:id="rId33"/>
    <p:sldId id="3344" r:id="rId34"/>
    <p:sldId id="3351" r:id="rId35"/>
    <p:sldId id="3352" r:id="rId36"/>
    <p:sldId id="3327" r:id="rId37"/>
    <p:sldId id="1356" r:id="rId38"/>
    <p:sldId id="258" r:id="rId39"/>
    <p:sldId id="259" r:id="rId40"/>
    <p:sldId id="3321" r:id="rId41"/>
    <p:sldId id="3322" r:id="rId42"/>
    <p:sldId id="3358" r:id="rId43"/>
    <p:sldId id="1364" r:id="rId44"/>
    <p:sldId id="3325" r:id="rId45"/>
    <p:sldId id="346" r:id="rId46"/>
    <p:sldId id="335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E1F"/>
    <a:srgbClr val="0D6628"/>
    <a:srgbClr val="000000"/>
    <a:srgbClr val="09431B"/>
    <a:srgbClr val="073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90E85B-D605-4EE8-BCEE-D7FA46CCE6BB}" v="4" dt="2025-05-29T14:40:16.758"/>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72"/>
      </p:cViewPr>
      <p:guideLst>
        <p:guide pos="3840"/>
        <p:guide pos="6816"/>
        <p:guide pos="816"/>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Bloom" userId="8f6adb17-429b-4a0b-a76e-23e116ba5030" providerId="ADAL" clId="{6290E85B-D605-4EE8-BCEE-D7FA46CCE6BB}"/>
    <pc:docChg chg="undo custSel addSld delSld modSld">
      <pc:chgData name="Rob Bloom" userId="8f6adb17-429b-4a0b-a76e-23e116ba5030" providerId="ADAL" clId="{6290E85B-D605-4EE8-BCEE-D7FA46CCE6BB}" dt="2025-05-30T21:07:38.543" v="109" actId="2"/>
      <pc:docMkLst>
        <pc:docMk/>
      </pc:docMkLst>
      <pc:sldChg chg="modSp mod">
        <pc:chgData name="Rob Bloom" userId="8f6adb17-429b-4a0b-a76e-23e116ba5030" providerId="ADAL" clId="{6290E85B-D605-4EE8-BCEE-D7FA46CCE6BB}" dt="2025-05-29T14:26:54.818" v="18" actId="20577"/>
        <pc:sldMkLst>
          <pc:docMk/>
          <pc:sldMk cId="2798809327" sldId="265"/>
        </pc:sldMkLst>
        <pc:spChg chg="mod">
          <ac:chgData name="Rob Bloom" userId="8f6adb17-429b-4a0b-a76e-23e116ba5030" providerId="ADAL" clId="{6290E85B-D605-4EE8-BCEE-D7FA46CCE6BB}" dt="2025-05-29T14:26:32.016" v="2"/>
          <ac:spMkLst>
            <pc:docMk/>
            <pc:sldMk cId="2798809327" sldId="265"/>
            <ac:spMk id="2" creationId="{00000000-0000-0000-0000-000000000000}"/>
          </ac:spMkLst>
        </pc:spChg>
        <pc:spChg chg="mod">
          <ac:chgData name="Rob Bloom" userId="8f6adb17-429b-4a0b-a76e-23e116ba5030" providerId="ADAL" clId="{6290E85B-D605-4EE8-BCEE-D7FA46CCE6BB}" dt="2025-05-29T14:26:54.818" v="18" actId="20577"/>
          <ac:spMkLst>
            <pc:docMk/>
            <pc:sldMk cId="2798809327" sldId="265"/>
            <ac:spMk id="3" creationId="{F3DDC963-8761-4E5E-48D4-BEF040D7EA1B}"/>
          </ac:spMkLst>
        </pc:spChg>
      </pc:sldChg>
      <pc:sldChg chg="add">
        <pc:chgData name="Rob Bloom" userId="8f6adb17-429b-4a0b-a76e-23e116ba5030" providerId="ADAL" clId="{6290E85B-D605-4EE8-BCEE-D7FA46CCE6BB}" dt="2025-05-29T14:31:43.593" v="21"/>
        <pc:sldMkLst>
          <pc:docMk/>
          <pc:sldMk cId="1255319935" sldId="322"/>
        </pc:sldMkLst>
      </pc:sldChg>
      <pc:sldChg chg="add">
        <pc:chgData name="Rob Bloom" userId="8f6adb17-429b-4a0b-a76e-23e116ba5030" providerId="ADAL" clId="{6290E85B-D605-4EE8-BCEE-D7FA46CCE6BB}" dt="2025-05-29T14:31:43.593" v="21"/>
        <pc:sldMkLst>
          <pc:docMk/>
          <pc:sldMk cId="1381875680" sldId="337"/>
        </pc:sldMkLst>
      </pc:sldChg>
      <pc:sldChg chg="addSp modSp add mod">
        <pc:chgData name="Rob Bloom" userId="8f6adb17-429b-4a0b-a76e-23e116ba5030" providerId="ADAL" clId="{6290E85B-D605-4EE8-BCEE-D7FA46CCE6BB}" dt="2025-05-29T14:34:40.859" v="84" actId="1582"/>
        <pc:sldMkLst>
          <pc:docMk/>
          <pc:sldMk cId="4143040429" sldId="338"/>
        </pc:sldMkLst>
        <pc:spChg chg="add mod">
          <ac:chgData name="Rob Bloom" userId="8f6adb17-429b-4a0b-a76e-23e116ba5030" providerId="ADAL" clId="{6290E85B-D605-4EE8-BCEE-D7FA46CCE6BB}" dt="2025-05-29T14:34:40.859" v="84" actId="1582"/>
          <ac:spMkLst>
            <pc:docMk/>
            <pc:sldMk cId="4143040429" sldId="338"/>
            <ac:spMk id="4" creationId="{CA5CBF4D-D53C-E464-26A9-B87519E49A37}"/>
          </ac:spMkLst>
        </pc:spChg>
      </pc:sldChg>
      <pc:sldChg chg="modSp add mod">
        <pc:chgData name="Rob Bloom" userId="8f6adb17-429b-4a0b-a76e-23e116ba5030" providerId="ADAL" clId="{6290E85B-D605-4EE8-BCEE-D7FA46CCE6BB}" dt="2025-05-30T21:07:38.543" v="109" actId="2"/>
        <pc:sldMkLst>
          <pc:docMk/>
          <pc:sldMk cId="3019455194" sldId="345"/>
        </pc:sldMkLst>
        <pc:spChg chg="mod">
          <ac:chgData name="Rob Bloom" userId="8f6adb17-429b-4a0b-a76e-23e116ba5030" providerId="ADAL" clId="{6290E85B-D605-4EE8-BCEE-D7FA46CCE6BB}" dt="2025-05-30T21:07:38.543" v="109" actId="2"/>
          <ac:spMkLst>
            <pc:docMk/>
            <pc:sldMk cId="3019455194" sldId="345"/>
            <ac:spMk id="15" creationId="{993F6192-D0A3-29F6-E0FC-A2C1F1E3992B}"/>
          </ac:spMkLst>
        </pc:spChg>
      </pc:sldChg>
      <pc:sldChg chg="add">
        <pc:chgData name="Rob Bloom" userId="8f6adb17-429b-4a0b-a76e-23e116ba5030" providerId="ADAL" clId="{6290E85B-D605-4EE8-BCEE-D7FA46CCE6BB}" dt="2025-05-29T14:29:58.185" v="19"/>
        <pc:sldMkLst>
          <pc:docMk/>
          <pc:sldMk cId="58074804" sldId="363"/>
        </pc:sldMkLst>
      </pc:sldChg>
      <pc:sldChg chg="add">
        <pc:chgData name="Rob Bloom" userId="8f6adb17-429b-4a0b-a76e-23e116ba5030" providerId="ADAL" clId="{6290E85B-D605-4EE8-BCEE-D7FA46CCE6BB}" dt="2025-05-29T14:31:43.593" v="21"/>
        <pc:sldMkLst>
          <pc:docMk/>
          <pc:sldMk cId="4005238136" sldId="374"/>
        </pc:sldMkLst>
      </pc:sldChg>
      <pc:sldChg chg="add">
        <pc:chgData name="Rob Bloom" userId="8f6adb17-429b-4a0b-a76e-23e116ba5030" providerId="ADAL" clId="{6290E85B-D605-4EE8-BCEE-D7FA46CCE6BB}" dt="2025-05-29T14:31:08.749" v="20"/>
        <pc:sldMkLst>
          <pc:docMk/>
          <pc:sldMk cId="1274927474" sldId="376"/>
        </pc:sldMkLst>
      </pc:sldChg>
      <pc:sldChg chg="add">
        <pc:chgData name="Rob Bloom" userId="8f6adb17-429b-4a0b-a76e-23e116ba5030" providerId="ADAL" clId="{6290E85B-D605-4EE8-BCEE-D7FA46CCE6BB}" dt="2025-05-29T14:31:08.749" v="20"/>
        <pc:sldMkLst>
          <pc:docMk/>
          <pc:sldMk cId="188840304" sldId="377"/>
        </pc:sldMkLst>
      </pc:sldChg>
      <pc:sldChg chg="del">
        <pc:chgData name="Rob Bloom" userId="8f6adb17-429b-4a0b-a76e-23e116ba5030" providerId="ADAL" clId="{6290E85B-D605-4EE8-BCEE-D7FA46CCE6BB}" dt="2025-05-29T14:36:47.871" v="89" actId="47"/>
        <pc:sldMkLst>
          <pc:docMk/>
          <pc:sldMk cId="1545929441" sldId="668"/>
        </pc:sldMkLst>
      </pc:sldChg>
      <pc:sldChg chg="del">
        <pc:chgData name="Rob Bloom" userId="8f6adb17-429b-4a0b-a76e-23e116ba5030" providerId="ADAL" clId="{6290E85B-D605-4EE8-BCEE-D7FA46CCE6BB}" dt="2025-05-29T14:36:39.251" v="86" actId="47"/>
        <pc:sldMkLst>
          <pc:docMk/>
          <pc:sldMk cId="1214367615" sldId="669"/>
        </pc:sldMkLst>
      </pc:sldChg>
      <pc:sldChg chg="del">
        <pc:chgData name="Rob Bloom" userId="8f6adb17-429b-4a0b-a76e-23e116ba5030" providerId="ADAL" clId="{6290E85B-D605-4EE8-BCEE-D7FA46CCE6BB}" dt="2025-05-29T14:36:45.515" v="88" actId="47"/>
        <pc:sldMkLst>
          <pc:docMk/>
          <pc:sldMk cId="754060049" sldId="670"/>
        </pc:sldMkLst>
      </pc:sldChg>
      <pc:sldChg chg="del">
        <pc:chgData name="Rob Bloom" userId="8f6adb17-429b-4a0b-a76e-23e116ba5030" providerId="ADAL" clId="{6290E85B-D605-4EE8-BCEE-D7FA46CCE6BB}" dt="2025-05-29T14:36:39.251" v="86" actId="47"/>
        <pc:sldMkLst>
          <pc:docMk/>
          <pc:sldMk cId="1197108608" sldId="690"/>
        </pc:sldMkLst>
      </pc:sldChg>
      <pc:sldChg chg="add">
        <pc:chgData name="Rob Bloom" userId="8f6adb17-429b-4a0b-a76e-23e116ba5030" providerId="ADAL" clId="{6290E85B-D605-4EE8-BCEE-D7FA46CCE6BB}" dt="2025-05-29T14:40:16.754" v="94"/>
        <pc:sldMkLst>
          <pc:docMk/>
          <pc:sldMk cId="3139029874" sldId="1364"/>
        </pc:sldMkLst>
      </pc:sldChg>
      <pc:sldChg chg="del">
        <pc:chgData name="Rob Bloom" userId="8f6adb17-429b-4a0b-a76e-23e116ba5030" providerId="ADAL" clId="{6290E85B-D605-4EE8-BCEE-D7FA46CCE6BB}" dt="2025-05-29T14:36:39.251" v="86" actId="47"/>
        <pc:sldMkLst>
          <pc:docMk/>
          <pc:sldMk cId="1034584372" sldId="2836"/>
        </pc:sldMkLst>
      </pc:sldChg>
      <pc:sldChg chg="del">
        <pc:chgData name="Rob Bloom" userId="8f6adb17-429b-4a0b-a76e-23e116ba5030" providerId="ADAL" clId="{6290E85B-D605-4EE8-BCEE-D7FA46CCE6BB}" dt="2025-05-29T14:36:39.251" v="86" actId="47"/>
        <pc:sldMkLst>
          <pc:docMk/>
          <pc:sldMk cId="2758135833" sldId="2840"/>
        </pc:sldMkLst>
      </pc:sldChg>
      <pc:sldChg chg="del">
        <pc:chgData name="Rob Bloom" userId="8f6adb17-429b-4a0b-a76e-23e116ba5030" providerId="ADAL" clId="{6290E85B-D605-4EE8-BCEE-D7FA46CCE6BB}" dt="2025-05-29T14:36:39.251" v="86" actId="47"/>
        <pc:sldMkLst>
          <pc:docMk/>
          <pc:sldMk cId="2047518036" sldId="2841"/>
        </pc:sldMkLst>
      </pc:sldChg>
      <pc:sldChg chg="del">
        <pc:chgData name="Rob Bloom" userId="8f6adb17-429b-4a0b-a76e-23e116ba5030" providerId="ADAL" clId="{6290E85B-D605-4EE8-BCEE-D7FA46CCE6BB}" dt="2025-05-29T14:36:39.251" v="86" actId="47"/>
        <pc:sldMkLst>
          <pc:docMk/>
          <pc:sldMk cId="3158103467" sldId="2842"/>
        </pc:sldMkLst>
      </pc:sldChg>
      <pc:sldChg chg="del">
        <pc:chgData name="Rob Bloom" userId="8f6adb17-429b-4a0b-a76e-23e116ba5030" providerId="ADAL" clId="{6290E85B-D605-4EE8-BCEE-D7FA46CCE6BB}" dt="2025-05-29T14:37:26.621" v="91" actId="47"/>
        <pc:sldMkLst>
          <pc:docMk/>
          <pc:sldMk cId="673654782" sldId="2847"/>
        </pc:sldMkLst>
      </pc:sldChg>
      <pc:sldChg chg="del">
        <pc:chgData name="Rob Bloom" userId="8f6adb17-429b-4a0b-a76e-23e116ba5030" providerId="ADAL" clId="{6290E85B-D605-4EE8-BCEE-D7FA46CCE6BB}" dt="2025-05-29T14:36:39.251" v="86" actId="47"/>
        <pc:sldMkLst>
          <pc:docMk/>
          <pc:sldMk cId="3680434204" sldId="2849"/>
        </pc:sldMkLst>
      </pc:sldChg>
      <pc:sldChg chg="del">
        <pc:chgData name="Rob Bloom" userId="8f6adb17-429b-4a0b-a76e-23e116ba5030" providerId="ADAL" clId="{6290E85B-D605-4EE8-BCEE-D7FA46CCE6BB}" dt="2025-05-29T14:36:43.166" v="87" actId="47"/>
        <pc:sldMkLst>
          <pc:docMk/>
          <pc:sldMk cId="3442016538" sldId="2850"/>
        </pc:sldMkLst>
      </pc:sldChg>
      <pc:sldChg chg="del">
        <pc:chgData name="Rob Bloom" userId="8f6adb17-429b-4a0b-a76e-23e116ba5030" providerId="ADAL" clId="{6290E85B-D605-4EE8-BCEE-D7FA46CCE6BB}" dt="2025-05-29T14:36:50.647" v="90" actId="47"/>
        <pc:sldMkLst>
          <pc:docMk/>
          <pc:sldMk cId="2788163003" sldId="2851"/>
        </pc:sldMkLst>
      </pc:sldChg>
      <pc:sldChg chg="del">
        <pc:chgData name="Rob Bloom" userId="8f6adb17-429b-4a0b-a76e-23e116ba5030" providerId="ADAL" clId="{6290E85B-D605-4EE8-BCEE-D7FA46CCE6BB}" dt="2025-05-29T14:37:26.621" v="91" actId="47"/>
        <pc:sldMkLst>
          <pc:docMk/>
          <pc:sldMk cId="2992738453" sldId="2852"/>
        </pc:sldMkLst>
      </pc:sldChg>
      <pc:sldChg chg="add">
        <pc:chgData name="Rob Bloom" userId="8f6adb17-429b-4a0b-a76e-23e116ba5030" providerId="ADAL" clId="{6290E85B-D605-4EE8-BCEE-D7FA46CCE6BB}" dt="2025-05-29T14:31:43.593" v="21"/>
        <pc:sldMkLst>
          <pc:docMk/>
          <pc:sldMk cId="95082158" sldId="2866"/>
        </pc:sldMkLst>
      </pc:sldChg>
      <pc:sldChg chg="add">
        <pc:chgData name="Rob Bloom" userId="8f6adb17-429b-4a0b-a76e-23e116ba5030" providerId="ADAL" clId="{6290E85B-D605-4EE8-BCEE-D7FA46CCE6BB}" dt="2025-05-29T14:29:58.185" v="19"/>
        <pc:sldMkLst>
          <pc:docMk/>
          <pc:sldMk cId="663617738" sldId="2870"/>
        </pc:sldMkLst>
      </pc:sldChg>
      <pc:sldChg chg="modSp add mod">
        <pc:chgData name="Rob Bloom" userId="8f6adb17-429b-4a0b-a76e-23e116ba5030" providerId="ADAL" clId="{6290E85B-D605-4EE8-BCEE-D7FA46CCE6BB}" dt="2025-05-30T21:07:37.115" v="108" actId="2"/>
        <pc:sldMkLst>
          <pc:docMk/>
          <pc:sldMk cId="1354195742" sldId="2871"/>
        </pc:sldMkLst>
        <pc:spChg chg="mod">
          <ac:chgData name="Rob Bloom" userId="8f6adb17-429b-4a0b-a76e-23e116ba5030" providerId="ADAL" clId="{6290E85B-D605-4EE8-BCEE-D7FA46CCE6BB}" dt="2025-05-30T21:07:37.115" v="108" actId="2"/>
          <ac:spMkLst>
            <pc:docMk/>
            <pc:sldMk cId="1354195742" sldId="2871"/>
            <ac:spMk id="4" creationId="{F894DC78-F407-6C90-EC98-B3C76557A8D4}"/>
          </ac:spMkLst>
        </pc:spChg>
      </pc:sldChg>
      <pc:sldChg chg="add">
        <pc:chgData name="Rob Bloom" userId="8f6adb17-429b-4a0b-a76e-23e116ba5030" providerId="ADAL" clId="{6290E85B-D605-4EE8-BCEE-D7FA46CCE6BB}" dt="2025-05-29T14:31:43.593" v="21"/>
        <pc:sldMkLst>
          <pc:docMk/>
          <pc:sldMk cId="4163610103" sldId="2873"/>
        </pc:sldMkLst>
      </pc:sldChg>
      <pc:sldChg chg="add">
        <pc:chgData name="Rob Bloom" userId="8f6adb17-429b-4a0b-a76e-23e116ba5030" providerId="ADAL" clId="{6290E85B-D605-4EE8-BCEE-D7FA46CCE6BB}" dt="2025-05-29T14:31:43.593" v="21"/>
        <pc:sldMkLst>
          <pc:docMk/>
          <pc:sldMk cId="695556922" sldId="2874"/>
        </pc:sldMkLst>
      </pc:sldChg>
      <pc:sldChg chg="add del">
        <pc:chgData name="Rob Bloom" userId="8f6adb17-429b-4a0b-a76e-23e116ba5030" providerId="ADAL" clId="{6290E85B-D605-4EE8-BCEE-D7FA46CCE6BB}" dt="2025-05-29T14:35:36.547" v="85" actId="47"/>
        <pc:sldMkLst>
          <pc:docMk/>
          <pc:sldMk cId="733604566" sldId="2876"/>
        </pc:sldMkLst>
      </pc:sldChg>
      <pc:sldChg chg="add">
        <pc:chgData name="Rob Bloom" userId="8f6adb17-429b-4a0b-a76e-23e116ba5030" providerId="ADAL" clId="{6290E85B-D605-4EE8-BCEE-D7FA46CCE6BB}" dt="2025-05-29T14:31:43.593" v="21"/>
        <pc:sldMkLst>
          <pc:docMk/>
          <pc:sldMk cId="1287662191" sldId="2879"/>
        </pc:sldMkLst>
      </pc:sldChg>
      <pc:sldChg chg="add">
        <pc:chgData name="Rob Bloom" userId="8f6adb17-429b-4a0b-a76e-23e116ba5030" providerId="ADAL" clId="{6290E85B-D605-4EE8-BCEE-D7FA46CCE6BB}" dt="2025-05-29T14:31:43.593" v="21"/>
        <pc:sldMkLst>
          <pc:docMk/>
          <pc:sldMk cId="206520177" sldId="2880"/>
        </pc:sldMkLst>
      </pc:sldChg>
      <pc:sldChg chg="delSp mod">
        <pc:chgData name="Rob Bloom" userId="8f6adb17-429b-4a0b-a76e-23e116ba5030" providerId="ADAL" clId="{6290E85B-D605-4EE8-BCEE-D7FA46CCE6BB}" dt="2025-05-29T14:38:09.283" v="93" actId="478"/>
        <pc:sldMkLst>
          <pc:docMk/>
          <pc:sldMk cId="2514857444" sldId="3321"/>
        </pc:sldMkLst>
        <pc:spChg chg="del">
          <ac:chgData name="Rob Bloom" userId="8f6adb17-429b-4a0b-a76e-23e116ba5030" providerId="ADAL" clId="{6290E85B-D605-4EE8-BCEE-D7FA46CCE6BB}" dt="2025-05-29T14:38:08.399" v="92" actId="478"/>
          <ac:spMkLst>
            <pc:docMk/>
            <pc:sldMk cId="2514857444" sldId="3321"/>
            <ac:spMk id="6" creationId="{296169C7-1BB3-B0D1-59AC-E1A548DA70F2}"/>
          </ac:spMkLst>
        </pc:spChg>
        <pc:picChg chg="del">
          <ac:chgData name="Rob Bloom" userId="8f6adb17-429b-4a0b-a76e-23e116ba5030" providerId="ADAL" clId="{6290E85B-D605-4EE8-BCEE-D7FA46CCE6BB}" dt="2025-05-29T14:38:09.283" v="93" actId="478"/>
          <ac:picMkLst>
            <pc:docMk/>
            <pc:sldMk cId="2514857444" sldId="3321"/>
            <ac:picMk id="7" creationId="{8F4CE786-8326-853E-1EC3-157B2C5656A9}"/>
          </ac:picMkLst>
        </pc:picChg>
      </pc:sldChg>
      <pc:sldChg chg="add">
        <pc:chgData name="Rob Bloom" userId="8f6adb17-429b-4a0b-a76e-23e116ba5030" providerId="ADAL" clId="{6290E85B-D605-4EE8-BCEE-D7FA46CCE6BB}" dt="2025-05-29T14:40:16.754" v="94"/>
        <pc:sldMkLst>
          <pc:docMk/>
          <pc:sldMk cId="309697406" sldId="3322"/>
        </pc:sldMkLst>
      </pc:sldChg>
      <pc:sldChg chg="add">
        <pc:chgData name="Rob Bloom" userId="8f6adb17-429b-4a0b-a76e-23e116ba5030" providerId="ADAL" clId="{6290E85B-D605-4EE8-BCEE-D7FA46CCE6BB}" dt="2025-05-29T14:40:16.754" v="94"/>
        <pc:sldMkLst>
          <pc:docMk/>
          <pc:sldMk cId="2085504008" sldId="3325"/>
        </pc:sldMkLst>
      </pc:sldChg>
      <pc:sldChg chg="add del">
        <pc:chgData name="Rob Bloom" userId="8f6adb17-429b-4a0b-a76e-23e116ba5030" providerId="ADAL" clId="{6290E85B-D605-4EE8-BCEE-D7FA46CCE6BB}" dt="2025-05-29T14:40:18.511" v="95" actId="47"/>
        <pc:sldMkLst>
          <pc:docMk/>
          <pc:sldMk cId="501628770" sldId="3326"/>
        </pc:sldMkLst>
      </pc:sldChg>
      <pc:sldChg chg="addSp delSp modSp mod">
        <pc:chgData name="Rob Bloom" userId="8f6adb17-429b-4a0b-a76e-23e116ba5030" providerId="ADAL" clId="{6290E85B-D605-4EE8-BCEE-D7FA46CCE6BB}" dt="2025-05-30T21:07:25.800" v="107" actId="1076"/>
        <pc:sldMkLst>
          <pc:docMk/>
          <pc:sldMk cId="3697031344" sldId="3355"/>
        </pc:sldMkLst>
        <pc:spChg chg="mod">
          <ac:chgData name="Rob Bloom" userId="8f6adb17-429b-4a0b-a76e-23e116ba5030" providerId="ADAL" clId="{6290E85B-D605-4EE8-BCEE-D7FA46CCE6BB}" dt="2025-05-30T21:07:25.800" v="107" actId="1076"/>
          <ac:spMkLst>
            <pc:docMk/>
            <pc:sldMk cId="3697031344" sldId="3355"/>
            <ac:spMk id="2" creationId="{B13AEF24-56EC-E508-5973-5AA8794C48CE}"/>
          </ac:spMkLst>
        </pc:spChg>
        <pc:spChg chg="add mod">
          <ac:chgData name="Rob Bloom" userId="8f6adb17-429b-4a0b-a76e-23e116ba5030" providerId="ADAL" clId="{6290E85B-D605-4EE8-BCEE-D7FA46CCE6BB}" dt="2025-05-30T21:07:19.554" v="106" actId="478"/>
          <ac:spMkLst>
            <pc:docMk/>
            <pc:sldMk cId="3697031344" sldId="3355"/>
            <ac:spMk id="6" creationId="{C42A7907-0CEA-2923-1CA4-C2F90309D7E1}"/>
          </ac:spMkLst>
        </pc:spChg>
        <pc:spChg chg="del mod">
          <ac:chgData name="Rob Bloom" userId="8f6adb17-429b-4a0b-a76e-23e116ba5030" providerId="ADAL" clId="{6290E85B-D605-4EE8-BCEE-D7FA46CCE6BB}" dt="2025-05-30T21:07:19.554" v="106" actId="478"/>
          <ac:spMkLst>
            <pc:docMk/>
            <pc:sldMk cId="3697031344" sldId="3355"/>
            <ac:spMk id="7" creationId="{DF8EEA14-1FBA-E941-3BBF-65F385740B58}"/>
          </ac:spMkLst>
        </pc:spChg>
      </pc:sldChg>
      <pc:sldChg chg="add">
        <pc:chgData name="Rob Bloom" userId="8f6adb17-429b-4a0b-a76e-23e116ba5030" providerId="ADAL" clId="{6290E85B-D605-4EE8-BCEE-D7FA46CCE6BB}" dt="2025-05-29T14:29:58.185" v="19"/>
        <pc:sldMkLst>
          <pc:docMk/>
          <pc:sldMk cId="823237002" sldId="3356"/>
        </pc:sldMkLst>
      </pc:sldChg>
      <pc:sldChg chg="add">
        <pc:chgData name="Rob Bloom" userId="8f6adb17-429b-4a0b-a76e-23e116ba5030" providerId="ADAL" clId="{6290E85B-D605-4EE8-BCEE-D7FA46CCE6BB}" dt="2025-05-29T14:31:43.593" v="21"/>
        <pc:sldMkLst>
          <pc:docMk/>
          <pc:sldMk cId="2643392486" sldId="3357"/>
        </pc:sldMkLst>
      </pc:sldChg>
      <pc:sldChg chg="modSp add mod">
        <pc:chgData name="Rob Bloom" userId="8f6adb17-429b-4a0b-a76e-23e116ba5030" providerId="ADAL" clId="{6290E85B-D605-4EE8-BCEE-D7FA46CCE6BB}" dt="2025-05-30T21:07:00.817" v="104" actId="1036"/>
        <pc:sldMkLst>
          <pc:docMk/>
          <pc:sldMk cId="28452684" sldId="3358"/>
        </pc:sldMkLst>
        <pc:spChg chg="mod">
          <ac:chgData name="Rob Bloom" userId="8f6adb17-429b-4a0b-a76e-23e116ba5030" providerId="ADAL" clId="{6290E85B-D605-4EE8-BCEE-D7FA46CCE6BB}" dt="2025-05-30T21:07:00.817" v="104" actId="1036"/>
          <ac:spMkLst>
            <pc:docMk/>
            <pc:sldMk cId="28452684" sldId="3358"/>
            <ac:spMk id="9" creationId="{BC965AE7-85C1-BC60-243E-CC9B1E50714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solidFill>
                  <a:schemeClr val="tx2"/>
                </a:solidFill>
              </a:rPr>
              <a:t>Total Compensation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Total Compensation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DA-4C8E-A9B5-C9CE43C777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1DA-4C8E-A9B5-C9CE43C777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1DA-4C8E-A9B5-C9CE43C777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1DA-4C8E-A9B5-C9CE43C77783}"/>
              </c:ext>
            </c:extLst>
          </c:dPt>
          <c:cat>
            <c:strRef>
              <c:f>Sheet1!$A$2:$A$5</c:f>
              <c:strCache>
                <c:ptCount val="4"/>
                <c:pt idx="0">
                  <c:v>Salary</c:v>
                </c:pt>
                <c:pt idx="1">
                  <c:v>Time Off</c:v>
                </c:pt>
                <c:pt idx="2">
                  <c:v>Health Ins</c:v>
                </c:pt>
                <c:pt idx="3">
                  <c:v>Retirement</c:v>
                </c:pt>
              </c:strCache>
            </c:strRef>
          </c:cat>
          <c:val>
            <c:numRef>
              <c:f>Sheet1!$B$2:$B$5</c:f>
              <c:numCache>
                <c:formatCode>General</c:formatCode>
                <c:ptCount val="4"/>
                <c:pt idx="0">
                  <c:v>70</c:v>
                </c:pt>
                <c:pt idx="1">
                  <c:v>10</c:v>
                </c:pt>
                <c:pt idx="2">
                  <c:v>15</c:v>
                </c:pt>
                <c:pt idx="3">
                  <c:v>5</c:v>
                </c:pt>
              </c:numCache>
            </c:numRef>
          </c:val>
          <c:extLst>
            <c:ext xmlns:c16="http://schemas.microsoft.com/office/drawing/2014/chart" uri="{C3380CC4-5D6E-409C-BE32-E72D297353CC}">
              <c16:uniqueId val="{00000000-A9ED-4FAE-A8DB-AA407334EF9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ln>
                <a:solidFill>
                  <a:schemeClr val="bg2">
                    <a:lumMod val="10000"/>
                  </a:schemeClr>
                </a:solidFill>
              </a:ln>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5D1C6-6C17-4440-908C-8A9BB9E71D0C}" type="doc">
      <dgm:prSet loTypeId="urn:microsoft.com/office/officeart/2005/8/layout/radial6" loCatId="cycle" qsTypeId="urn:microsoft.com/office/officeart/2005/8/quickstyle/simple5" qsCatId="simple" csTypeId="urn:microsoft.com/office/officeart/2005/8/colors/colorful2" csCatId="colorful" phldr="1"/>
      <dgm:spPr/>
      <dgm:t>
        <a:bodyPr/>
        <a:lstStyle/>
        <a:p>
          <a:endParaRPr lang="en-US"/>
        </a:p>
      </dgm:t>
    </dgm:pt>
    <dgm:pt modelId="{3F0913D2-A635-437E-A235-7CE87EA583EB}">
      <dgm:prSet phldrT="[Text]"/>
      <dgm:spPr/>
      <dgm:t>
        <a:bodyPr/>
        <a:lstStyle/>
        <a:p>
          <a:r>
            <a:rPr lang="en-US" b="1" dirty="0"/>
            <a:t>Rural Providers</a:t>
          </a:r>
        </a:p>
      </dgm:t>
    </dgm:pt>
    <dgm:pt modelId="{DC9BCD09-49C4-443C-96CC-0E6B7987F724}" type="parTrans" cxnId="{801A888C-BD59-4389-9AB8-84EE975A2544}">
      <dgm:prSet/>
      <dgm:spPr/>
      <dgm:t>
        <a:bodyPr/>
        <a:lstStyle/>
        <a:p>
          <a:endParaRPr lang="en-US" b="1"/>
        </a:p>
      </dgm:t>
    </dgm:pt>
    <dgm:pt modelId="{72637F32-1716-4051-AB27-419B3EE709B7}" type="sibTrans" cxnId="{801A888C-BD59-4389-9AB8-84EE975A2544}">
      <dgm:prSet/>
      <dgm:spPr/>
      <dgm:t>
        <a:bodyPr/>
        <a:lstStyle/>
        <a:p>
          <a:endParaRPr lang="en-US" b="1"/>
        </a:p>
      </dgm:t>
    </dgm:pt>
    <dgm:pt modelId="{9C426856-4A08-48B5-B391-5C466768BA5D}">
      <dgm:prSet phldrT="[Text]"/>
      <dgm:spPr/>
      <dgm:t>
        <a:bodyPr/>
        <a:lstStyle/>
        <a:p>
          <a:r>
            <a:rPr lang="en-US" b="1" dirty="0"/>
            <a:t>Staffing / Provider Shortages</a:t>
          </a:r>
        </a:p>
      </dgm:t>
    </dgm:pt>
    <dgm:pt modelId="{FB7B6113-EAE4-43AA-AB5C-CB608559F206}" type="parTrans" cxnId="{CA50FCB0-889D-48A7-A7BC-4A48E42A88D9}">
      <dgm:prSet/>
      <dgm:spPr/>
      <dgm:t>
        <a:bodyPr/>
        <a:lstStyle/>
        <a:p>
          <a:endParaRPr lang="en-US" b="1"/>
        </a:p>
      </dgm:t>
    </dgm:pt>
    <dgm:pt modelId="{4B57099D-72D6-47DF-BF52-B4DCB3C641F4}" type="sibTrans" cxnId="{CA50FCB0-889D-48A7-A7BC-4A48E42A88D9}">
      <dgm:prSet/>
      <dgm:spPr/>
      <dgm:t>
        <a:bodyPr/>
        <a:lstStyle/>
        <a:p>
          <a:endParaRPr lang="en-US" b="1"/>
        </a:p>
      </dgm:t>
    </dgm:pt>
    <dgm:pt modelId="{31223F4A-60B8-4E2B-A6BA-D48D8CB2CA98}">
      <dgm:prSet phldrT="[Text]"/>
      <dgm:spPr/>
      <dgm:t>
        <a:bodyPr/>
        <a:lstStyle/>
        <a:p>
          <a:r>
            <a:rPr lang="en-US" b="1" dirty="0"/>
            <a:t>Service Disruption</a:t>
          </a:r>
        </a:p>
      </dgm:t>
    </dgm:pt>
    <dgm:pt modelId="{66051D07-46AA-43A8-A128-5799F30FEAFC}" type="parTrans" cxnId="{3074B7A3-0901-407C-A773-E68EA93B8EFF}">
      <dgm:prSet/>
      <dgm:spPr/>
      <dgm:t>
        <a:bodyPr/>
        <a:lstStyle/>
        <a:p>
          <a:endParaRPr lang="en-US" b="1"/>
        </a:p>
      </dgm:t>
    </dgm:pt>
    <dgm:pt modelId="{617FDA95-6A28-4E0C-B744-95B3852BAA94}" type="sibTrans" cxnId="{3074B7A3-0901-407C-A773-E68EA93B8EFF}">
      <dgm:prSet/>
      <dgm:spPr/>
      <dgm:t>
        <a:bodyPr/>
        <a:lstStyle/>
        <a:p>
          <a:endParaRPr lang="en-US" b="1"/>
        </a:p>
      </dgm:t>
    </dgm:pt>
    <dgm:pt modelId="{B370E3BA-879D-4609-8ABB-51DA764BD008}">
      <dgm:prSet phldrT="[Text]"/>
      <dgm:spPr/>
      <dgm:t>
        <a:bodyPr/>
        <a:lstStyle/>
        <a:p>
          <a:r>
            <a:rPr lang="en-US" b="1" dirty="0"/>
            <a:t>Cost Increases</a:t>
          </a:r>
        </a:p>
      </dgm:t>
    </dgm:pt>
    <dgm:pt modelId="{3FBF19C2-FA84-4716-BABD-1969B3FF4FE3}" type="parTrans" cxnId="{CEE536D3-53F8-40DC-BD12-FB56782B89B2}">
      <dgm:prSet/>
      <dgm:spPr/>
      <dgm:t>
        <a:bodyPr/>
        <a:lstStyle/>
        <a:p>
          <a:endParaRPr lang="en-US" b="1"/>
        </a:p>
      </dgm:t>
    </dgm:pt>
    <dgm:pt modelId="{80185BD3-6F65-40C2-A932-A54470360AF4}" type="sibTrans" cxnId="{CEE536D3-53F8-40DC-BD12-FB56782B89B2}">
      <dgm:prSet/>
      <dgm:spPr/>
      <dgm:t>
        <a:bodyPr/>
        <a:lstStyle/>
        <a:p>
          <a:endParaRPr lang="en-US" b="1"/>
        </a:p>
      </dgm:t>
    </dgm:pt>
    <dgm:pt modelId="{321D2337-8002-48E9-9B7A-60F812C199E2}">
      <dgm:prSet phldrT="[Text]"/>
      <dgm:spPr/>
      <dgm:t>
        <a:bodyPr/>
        <a:lstStyle/>
        <a:p>
          <a:r>
            <a:rPr lang="en-US" b="1" dirty="0"/>
            <a:t>Policy and Legislative Changes</a:t>
          </a:r>
        </a:p>
      </dgm:t>
    </dgm:pt>
    <dgm:pt modelId="{F88EBF27-5AF1-4A6A-A79A-78F76B2A2DCC}" type="parTrans" cxnId="{96D977B0-AF41-472F-9545-7B970AD55875}">
      <dgm:prSet/>
      <dgm:spPr/>
      <dgm:t>
        <a:bodyPr/>
        <a:lstStyle/>
        <a:p>
          <a:endParaRPr lang="en-US" b="1"/>
        </a:p>
      </dgm:t>
    </dgm:pt>
    <dgm:pt modelId="{39C7FEAF-3531-4163-9D5E-834AB180DDE6}" type="sibTrans" cxnId="{96D977B0-AF41-472F-9545-7B970AD55875}">
      <dgm:prSet/>
      <dgm:spPr/>
      <dgm:t>
        <a:bodyPr/>
        <a:lstStyle/>
        <a:p>
          <a:endParaRPr lang="en-US" b="1"/>
        </a:p>
      </dgm:t>
    </dgm:pt>
    <dgm:pt modelId="{A310660C-951E-4E65-9924-2A3ED02C268D}">
      <dgm:prSet phldrT="[Text]"/>
      <dgm:spPr/>
      <dgm:t>
        <a:bodyPr/>
        <a:lstStyle/>
        <a:p>
          <a:r>
            <a:rPr lang="en-US" b="1" dirty="0"/>
            <a:t>Outmigration</a:t>
          </a:r>
        </a:p>
      </dgm:t>
    </dgm:pt>
    <dgm:pt modelId="{E1C85B17-A1F4-4798-AB9C-E515EB683AAC}" type="parTrans" cxnId="{FE94E81A-76AB-4DFB-B76E-FE175371BFFE}">
      <dgm:prSet/>
      <dgm:spPr/>
      <dgm:t>
        <a:bodyPr/>
        <a:lstStyle/>
        <a:p>
          <a:endParaRPr lang="en-US" b="1"/>
        </a:p>
      </dgm:t>
    </dgm:pt>
    <dgm:pt modelId="{B989C7B2-2205-43D9-9AFE-479978E3089E}" type="sibTrans" cxnId="{FE94E81A-76AB-4DFB-B76E-FE175371BFFE}">
      <dgm:prSet/>
      <dgm:spPr/>
      <dgm:t>
        <a:bodyPr/>
        <a:lstStyle/>
        <a:p>
          <a:endParaRPr lang="en-US" b="1"/>
        </a:p>
      </dgm:t>
    </dgm:pt>
    <dgm:pt modelId="{7BEC6FCF-15C0-4300-991D-6385BCBECD4D}">
      <dgm:prSet phldrT="[Text]"/>
      <dgm:spPr/>
      <dgm:t>
        <a:bodyPr/>
        <a:lstStyle/>
        <a:p>
          <a:r>
            <a:rPr lang="en-US" b="1" dirty="0"/>
            <a:t>Revenue Cycle Issues</a:t>
          </a:r>
        </a:p>
      </dgm:t>
    </dgm:pt>
    <dgm:pt modelId="{880DEBF5-D03C-415D-B3D0-7AC47222FA4C}" type="parTrans" cxnId="{4E18139D-E75D-47B8-890A-6AB513987250}">
      <dgm:prSet/>
      <dgm:spPr/>
      <dgm:t>
        <a:bodyPr/>
        <a:lstStyle/>
        <a:p>
          <a:endParaRPr lang="en-US" b="1"/>
        </a:p>
      </dgm:t>
    </dgm:pt>
    <dgm:pt modelId="{CCE55C58-7B91-4FB6-B953-18468B67EBAD}" type="sibTrans" cxnId="{4E18139D-E75D-47B8-890A-6AB513987250}">
      <dgm:prSet/>
      <dgm:spPr/>
      <dgm:t>
        <a:bodyPr/>
        <a:lstStyle/>
        <a:p>
          <a:endParaRPr lang="en-US" b="1"/>
        </a:p>
      </dgm:t>
    </dgm:pt>
    <dgm:pt modelId="{BA0B57B5-878A-4E28-8A9B-1A60C02A9691}" type="pres">
      <dgm:prSet presAssocID="{BC85D1C6-6C17-4440-908C-8A9BB9E71D0C}" presName="Name0" presStyleCnt="0">
        <dgm:presLayoutVars>
          <dgm:chMax val="1"/>
          <dgm:dir/>
          <dgm:animLvl val="ctr"/>
          <dgm:resizeHandles val="exact"/>
        </dgm:presLayoutVars>
      </dgm:prSet>
      <dgm:spPr/>
    </dgm:pt>
    <dgm:pt modelId="{BB37C4B8-82F7-4E8F-BDC9-21D1A2A948B9}" type="pres">
      <dgm:prSet presAssocID="{3F0913D2-A635-437E-A235-7CE87EA583EB}" presName="centerShape" presStyleLbl="node0" presStyleIdx="0" presStyleCnt="1"/>
      <dgm:spPr/>
    </dgm:pt>
    <dgm:pt modelId="{40DEDDB3-C928-49BB-A214-05C54C76141C}" type="pres">
      <dgm:prSet presAssocID="{9C426856-4A08-48B5-B391-5C466768BA5D}" presName="node" presStyleLbl="node1" presStyleIdx="0" presStyleCnt="6">
        <dgm:presLayoutVars>
          <dgm:bulletEnabled val="1"/>
        </dgm:presLayoutVars>
      </dgm:prSet>
      <dgm:spPr/>
    </dgm:pt>
    <dgm:pt modelId="{081E7AF2-92D4-4443-A0B1-8CF783CF19C4}" type="pres">
      <dgm:prSet presAssocID="{9C426856-4A08-48B5-B391-5C466768BA5D}" presName="dummy" presStyleCnt="0"/>
      <dgm:spPr/>
    </dgm:pt>
    <dgm:pt modelId="{A3693F87-BFCE-45E2-BEFD-9E13F824E0F7}" type="pres">
      <dgm:prSet presAssocID="{4B57099D-72D6-47DF-BF52-B4DCB3C641F4}" presName="sibTrans" presStyleLbl="sibTrans2D1" presStyleIdx="0" presStyleCnt="6"/>
      <dgm:spPr/>
    </dgm:pt>
    <dgm:pt modelId="{737B8B45-A16A-4524-8081-F02184AF2702}" type="pres">
      <dgm:prSet presAssocID="{31223F4A-60B8-4E2B-A6BA-D48D8CB2CA98}" presName="node" presStyleLbl="node1" presStyleIdx="1" presStyleCnt="6">
        <dgm:presLayoutVars>
          <dgm:bulletEnabled val="1"/>
        </dgm:presLayoutVars>
      </dgm:prSet>
      <dgm:spPr/>
    </dgm:pt>
    <dgm:pt modelId="{ECE8330F-20F7-430A-8701-2625A30F05E8}" type="pres">
      <dgm:prSet presAssocID="{31223F4A-60B8-4E2B-A6BA-D48D8CB2CA98}" presName="dummy" presStyleCnt="0"/>
      <dgm:spPr/>
    </dgm:pt>
    <dgm:pt modelId="{282788C6-CA76-4260-80C4-2C8BC43EA160}" type="pres">
      <dgm:prSet presAssocID="{617FDA95-6A28-4E0C-B744-95B3852BAA94}" presName="sibTrans" presStyleLbl="sibTrans2D1" presStyleIdx="1" presStyleCnt="6"/>
      <dgm:spPr/>
    </dgm:pt>
    <dgm:pt modelId="{BA409084-2A1D-4D71-AB9F-24B9E037BF68}" type="pres">
      <dgm:prSet presAssocID="{B370E3BA-879D-4609-8ABB-51DA764BD008}" presName="node" presStyleLbl="node1" presStyleIdx="2" presStyleCnt="6">
        <dgm:presLayoutVars>
          <dgm:bulletEnabled val="1"/>
        </dgm:presLayoutVars>
      </dgm:prSet>
      <dgm:spPr/>
    </dgm:pt>
    <dgm:pt modelId="{0F4215B4-23D9-49ED-804D-DC9D57ACE953}" type="pres">
      <dgm:prSet presAssocID="{B370E3BA-879D-4609-8ABB-51DA764BD008}" presName="dummy" presStyleCnt="0"/>
      <dgm:spPr/>
    </dgm:pt>
    <dgm:pt modelId="{C332A942-A832-41A7-8A5E-95471AD80F1A}" type="pres">
      <dgm:prSet presAssocID="{80185BD3-6F65-40C2-A932-A54470360AF4}" presName="sibTrans" presStyleLbl="sibTrans2D1" presStyleIdx="2" presStyleCnt="6"/>
      <dgm:spPr/>
    </dgm:pt>
    <dgm:pt modelId="{B1721272-5C37-487B-866A-216F44B615D9}" type="pres">
      <dgm:prSet presAssocID="{321D2337-8002-48E9-9B7A-60F812C199E2}" presName="node" presStyleLbl="node1" presStyleIdx="3" presStyleCnt="6">
        <dgm:presLayoutVars>
          <dgm:bulletEnabled val="1"/>
        </dgm:presLayoutVars>
      </dgm:prSet>
      <dgm:spPr/>
    </dgm:pt>
    <dgm:pt modelId="{1EDE7081-4888-4848-B0C3-7A72D14B0203}" type="pres">
      <dgm:prSet presAssocID="{321D2337-8002-48E9-9B7A-60F812C199E2}" presName="dummy" presStyleCnt="0"/>
      <dgm:spPr/>
    </dgm:pt>
    <dgm:pt modelId="{00DE9B5E-8ECB-4D66-A2E4-939291AC4E3B}" type="pres">
      <dgm:prSet presAssocID="{39C7FEAF-3531-4163-9D5E-834AB180DDE6}" presName="sibTrans" presStyleLbl="sibTrans2D1" presStyleIdx="3" presStyleCnt="6"/>
      <dgm:spPr/>
    </dgm:pt>
    <dgm:pt modelId="{B5AF4237-ED91-4D9B-9A9A-594604D972F9}" type="pres">
      <dgm:prSet presAssocID="{A310660C-951E-4E65-9924-2A3ED02C268D}" presName="node" presStyleLbl="node1" presStyleIdx="4" presStyleCnt="6">
        <dgm:presLayoutVars>
          <dgm:bulletEnabled val="1"/>
        </dgm:presLayoutVars>
      </dgm:prSet>
      <dgm:spPr/>
    </dgm:pt>
    <dgm:pt modelId="{EF135B80-8590-4504-9D26-CA3386E9DCF7}" type="pres">
      <dgm:prSet presAssocID="{A310660C-951E-4E65-9924-2A3ED02C268D}" presName="dummy" presStyleCnt="0"/>
      <dgm:spPr/>
    </dgm:pt>
    <dgm:pt modelId="{E9C93DC2-A353-40B5-A4DC-7793F25F5771}" type="pres">
      <dgm:prSet presAssocID="{B989C7B2-2205-43D9-9AFE-479978E3089E}" presName="sibTrans" presStyleLbl="sibTrans2D1" presStyleIdx="4" presStyleCnt="6"/>
      <dgm:spPr/>
    </dgm:pt>
    <dgm:pt modelId="{25642C68-E5D3-487D-B033-4218E60E21A2}" type="pres">
      <dgm:prSet presAssocID="{7BEC6FCF-15C0-4300-991D-6385BCBECD4D}" presName="node" presStyleLbl="node1" presStyleIdx="5" presStyleCnt="6">
        <dgm:presLayoutVars>
          <dgm:bulletEnabled val="1"/>
        </dgm:presLayoutVars>
      </dgm:prSet>
      <dgm:spPr/>
    </dgm:pt>
    <dgm:pt modelId="{D90ECCC2-F31E-467C-9BFE-81B6B9B72339}" type="pres">
      <dgm:prSet presAssocID="{7BEC6FCF-15C0-4300-991D-6385BCBECD4D}" presName="dummy" presStyleCnt="0"/>
      <dgm:spPr/>
    </dgm:pt>
    <dgm:pt modelId="{59848DEF-7E2D-4635-8615-2B565A45BFD6}" type="pres">
      <dgm:prSet presAssocID="{CCE55C58-7B91-4FB6-B953-18468B67EBAD}" presName="sibTrans" presStyleLbl="sibTrans2D1" presStyleIdx="5" presStyleCnt="6"/>
      <dgm:spPr/>
    </dgm:pt>
  </dgm:ptLst>
  <dgm:cxnLst>
    <dgm:cxn modelId="{FE94E81A-76AB-4DFB-B76E-FE175371BFFE}" srcId="{3F0913D2-A635-437E-A235-7CE87EA583EB}" destId="{A310660C-951E-4E65-9924-2A3ED02C268D}" srcOrd="4" destOrd="0" parTransId="{E1C85B17-A1F4-4798-AB9C-E515EB683AAC}" sibTransId="{B989C7B2-2205-43D9-9AFE-479978E3089E}"/>
    <dgm:cxn modelId="{7FB4C82B-AB5F-45DB-AB1E-42A51EDA96BB}" type="presOf" srcId="{7BEC6FCF-15C0-4300-991D-6385BCBECD4D}" destId="{25642C68-E5D3-487D-B033-4218E60E21A2}" srcOrd="0" destOrd="0" presId="urn:microsoft.com/office/officeart/2005/8/layout/radial6"/>
    <dgm:cxn modelId="{99FAC436-A0B6-4FB9-B0FE-4423B156802B}" type="presOf" srcId="{39C7FEAF-3531-4163-9D5E-834AB180DDE6}" destId="{00DE9B5E-8ECB-4D66-A2E4-939291AC4E3B}" srcOrd="0" destOrd="0" presId="urn:microsoft.com/office/officeart/2005/8/layout/radial6"/>
    <dgm:cxn modelId="{C928E536-2FA6-40FC-8D3B-1246E2B51598}" type="presOf" srcId="{3F0913D2-A635-437E-A235-7CE87EA583EB}" destId="{BB37C4B8-82F7-4E8F-BDC9-21D1A2A948B9}" srcOrd="0" destOrd="0" presId="urn:microsoft.com/office/officeart/2005/8/layout/radial6"/>
    <dgm:cxn modelId="{796FA04C-9AD0-4653-9CD5-0E10B7810B51}" type="presOf" srcId="{B989C7B2-2205-43D9-9AFE-479978E3089E}" destId="{E9C93DC2-A353-40B5-A4DC-7793F25F5771}" srcOrd="0" destOrd="0" presId="urn:microsoft.com/office/officeart/2005/8/layout/radial6"/>
    <dgm:cxn modelId="{51EDF86C-A003-4D28-AC6B-E0C79F5AEEF7}" type="presOf" srcId="{31223F4A-60B8-4E2B-A6BA-D48D8CB2CA98}" destId="{737B8B45-A16A-4524-8081-F02184AF2702}" srcOrd="0" destOrd="0" presId="urn:microsoft.com/office/officeart/2005/8/layout/radial6"/>
    <dgm:cxn modelId="{49A08558-3E6F-43ED-86A2-3C35904A8B28}" type="presOf" srcId="{CCE55C58-7B91-4FB6-B953-18468B67EBAD}" destId="{59848DEF-7E2D-4635-8615-2B565A45BFD6}" srcOrd="0" destOrd="0" presId="urn:microsoft.com/office/officeart/2005/8/layout/radial6"/>
    <dgm:cxn modelId="{801A888C-BD59-4389-9AB8-84EE975A2544}" srcId="{BC85D1C6-6C17-4440-908C-8A9BB9E71D0C}" destId="{3F0913D2-A635-437E-A235-7CE87EA583EB}" srcOrd="0" destOrd="0" parTransId="{DC9BCD09-49C4-443C-96CC-0E6B7987F724}" sibTransId="{72637F32-1716-4051-AB27-419B3EE709B7}"/>
    <dgm:cxn modelId="{AFF73D8E-0A55-4275-B45B-97C44C438D85}" type="presOf" srcId="{A310660C-951E-4E65-9924-2A3ED02C268D}" destId="{B5AF4237-ED91-4D9B-9A9A-594604D972F9}" srcOrd="0" destOrd="0" presId="urn:microsoft.com/office/officeart/2005/8/layout/radial6"/>
    <dgm:cxn modelId="{99606A91-D9F8-4033-90F7-77A0C354ACB0}" type="presOf" srcId="{B370E3BA-879D-4609-8ABB-51DA764BD008}" destId="{BA409084-2A1D-4D71-AB9F-24B9E037BF68}" srcOrd="0" destOrd="0" presId="urn:microsoft.com/office/officeart/2005/8/layout/radial6"/>
    <dgm:cxn modelId="{4E18139D-E75D-47B8-890A-6AB513987250}" srcId="{3F0913D2-A635-437E-A235-7CE87EA583EB}" destId="{7BEC6FCF-15C0-4300-991D-6385BCBECD4D}" srcOrd="5" destOrd="0" parTransId="{880DEBF5-D03C-415D-B3D0-7AC47222FA4C}" sibTransId="{CCE55C58-7B91-4FB6-B953-18468B67EBAD}"/>
    <dgm:cxn modelId="{3074B7A3-0901-407C-A773-E68EA93B8EFF}" srcId="{3F0913D2-A635-437E-A235-7CE87EA583EB}" destId="{31223F4A-60B8-4E2B-A6BA-D48D8CB2CA98}" srcOrd="1" destOrd="0" parTransId="{66051D07-46AA-43A8-A128-5799F30FEAFC}" sibTransId="{617FDA95-6A28-4E0C-B744-95B3852BAA94}"/>
    <dgm:cxn modelId="{96D977B0-AF41-472F-9545-7B970AD55875}" srcId="{3F0913D2-A635-437E-A235-7CE87EA583EB}" destId="{321D2337-8002-48E9-9B7A-60F812C199E2}" srcOrd="3" destOrd="0" parTransId="{F88EBF27-5AF1-4A6A-A79A-78F76B2A2DCC}" sibTransId="{39C7FEAF-3531-4163-9D5E-834AB180DDE6}"/>
    <dgm:cxn modelId="{CA50FCB0-889D-48A7-A7BC-4A48E42A88D9}" srcId="{3F0913D2-A635-437E-A235-7CE87EA583EB}" destId="{9C426856-4A08-48B5-B391-5C466768BA5D}" srcOrd="0" destOrd="0" parTransId="{FB7B6113-EAE4-43AA-AB5C-CB608559F206}" sibTransId="{4B57099D-72D6-47DF-BF52-B4DCB3C641F4}"/>
    <dgm:cxn modelId="{FA6825B7-43B3-4D06-9642-305FE2E375CA}" type="presOf" srcId="{4B57099D-72D6-47DF-BF52-B4DCB3C641F4}" destId="{A3693F87-BFCE-45E2-BEFD-9E13F824E0F7}" srcOrd="0" destOrd="0" presId="urn:microsoft.com/office/officeart/2005/8/layout/radial6"/>
    <dgm:cxn modelId="{66A18DB8-36F0-43EB-9C45-830FFB6DEA44}" type="presOf" srcId="{617FDA95-6A28-4E0C-B744-95B3852BAA94}" destId="{282788C6-CA76-4260-80C4-2C8BC43EA160}" srcOrd="0" destOrd="0" presId="urn:microsoft.com/office/officeart/2005/8/layout/radial6"/>
    <dgm:cxn modelId="{22E718BF-F0D5-4C30-840E-7AF1EAA74D2F}" type="presOf" srcId="{321D2337-8002-48E9-9B7A-60F812C199E2}" destId="{B1721272-5C37-487B-866A-216F44B615D9}" srcOrd="0" destOrd="0" presId="urn:microsoft.com/office/officeart/2005/8/layout/radial6"/>
    <dgm:cxn modelId="{CEE536D3-53F8-40DC-BD12-FB56782B89B2}" srcId="{3F0913D2-A635-437E-A235-7CE87EA583EB}" destId="{B370E3BA-879D-4609-8ABB-51DA764BD008}" srcOrd="2" destOrd="0" parTransId="{3FBF19C2-FA84-4716-BABD-1969B3FF4FE3}" sibTransId="{80185BD3-6F65-40C2-A932-A54470360AF4}"/>
    <dgm:cxn modelId="{D477B4DC-EBD3-4FEC-A27E-EA00FE7D6779}" type="presOf" srcId="{9C426856-4A08-48B5-B391-5C466768BA5D}" destId="{40DEDDB3-C928-49BB-A214-05C54C76141C}" srcOrd="0" destOrd="0" presId="urn:microsoft.com/office/officeart/2005/8/layout/radial6"/>
    <dgm:cxn modelId="{8F3F71E7-BDDB-4DE9-94C1-0E59ED7C310D}" type="presOf" srcId="{80185BD3-6F65-40C2-A932-A54470360AF4}" destId="{C332A942-A832-41A7-8A5E-95471AD80F1A}" srcOrd="0" destOrd="0" presId="urn:microsoft.com/office/officeart/2005/8/layout/radial6"/>
    <dgm:cxn modelId="{D37C46F7-4708-4C38-B5A9-5CD422CF74D0}" type="presOf" srcId="{BC85D1C6-6C17-4440-908C-8A9BB9E71D0C}" destId="{BA0B57B5-878A-4E28-8A9B-1A60C02A9691}" srcOrd="0" destOrd="0" presId="urn:microsoft.com/office/officeart/2005/8/layout/radial6"/>
    <dgm:cxn modelId="{F9C24965-C11A-42CE-B279-47A17E3F6F42}" type="presParOf" srcId="{BA0B57B5-878A-4E28-8A9B-1A60C02A9691}" destId="{BB37C4B8-82F7-4E8F-BDC9-21D1A2A948B9}" srcOrd="0" destOrd="0" presId="urn:microsoft.com/office/officeart/2005/8/layout/radial6"/>
    <dgm:cxn modelId="{61A7B61C-AD42-4651-BDFB-03121CDA3957}" type="presParOf" srcId="{BA0B57B5-878A-4E28-8A9B-1A60C02A9691}" destId="{40DEDDB3-C928-49BB-A214-05C54C76141C}" srcOrd="1" destOrd="0" presId="urn:microsoft.com/office/officeart/2005/8/layout/radial6"/>
    <dgm:cxn modelId="{7CD6D7AF-6F71-4043-85C1-C1ABA29AC3BB}" type="presParOf" srcId="{BA0B57B5-878A-4E28-8A9B-1A60C02A9691}" destId="{081E7AF2-92D4-4443-A0B1-8CF783CF19C4}" srcOrd="2" destOrd="0" presId="urn:microsoft.com/office/officeart/2005/8/layout/radial6"/>
    <dgm:cxn modelId="{EA9A08CA-CAE6-43BD-A237-20A575C13424}" type="presParOf" srcId="{BA0B57B5-878A-4E28-8A9B-1A60C02A9691}" destId="{A3693F87-BFCE-45E2-BEFD-9E13F824E0F7}" srcOrd="3" destOrd="0" presId="urn:microsoft.com/office/officeart/2005/8/layout/radial6"/>
    <dgm:cxn modelId="{2ABE08D1-0F78-47B6-82E6-C6C618622F20}" type="presParOf" srcId="{BA0B57B5-878A-4E28-8A9B-1A60C02A9691}" destId="{737B8B45-A16A-4524-8081-F02184AF2702}" srcOrd="4" destOrd="0" presId="urn:microsoft.com/office/officeart/2005/8/layout/radial6"/>
    <dgm:cxn modelId="{4D82B5E9-47C7-4A84-B486-7A70157C8D29}" type="presParOf" srcId="{BA0B57B5-878A-4E28-8A9B-1A60C02A9691}" destId="{ECE8330F-20F7-430A-8701-2625A30F05E8}" srcOrd="5" destOrd="0" presId="urn:microsoft.com/office/officeart/2005/8/layout/radial6"/>
    <dgm:cxn modelId="{624CA76F-9845-449C-86EA-714DE9D9F6A5}" type="presParOf" srcId="{BA0B57B5-878A-4E28-8A9B-1A60C02A9691}" destId="{282788C6-CA76-4260-80C4-2C8BC43EA160}" srcOrd="6" destOrd="0" presId="urn:microsoft.com/office/officeart/2005/8/layout/radial6"/>
    <dgm:cxn modelId="{BF03BC36-0AD2-4DD2-8ED5-A73DCA67AA9A}" type="presParOf" srcId="{BA0B57B5-878A-4E28-8A9B-1A60C02A9691}" destId="{BA409084-2A1D-4D71-AB9F-24B9E037BF68}" srcOrd="7" destOrd="0" presId="urn:microsoft.com/office/officeart/2005/8/layout/radial6"/>
    <dgm:cxn modelId="{EC15B0F1-5671-41E9-834C-E7A7C007BF05}" type="presParOf" srcId="{BA0B57B5-878A-4E28-8A9B-1A60C02A9691}" destId="{0F4215B4-23D9-49ED-804D-DC9D57ACE953}" srcOrd="8" destOrd="0" presId="urn:microsoft.com/office/officeart/2005/8/layout/radial6"/>
    <dgm:cxn modelId="{A5089C62-98C8-4293-852D-5F0C870822BA}" type="presParOf" srcId="{BA0B57B5-878A-4E28-8A9B-1A60C02A9691}" destId="{C332A942-A832-41A7-8A5E-95471AD80F1A}" srcOrd="9" destOrd="0" presId="urn:microsoft.com/office/officeart/2005/8/layout/radial6"/>
    <dgm:cxn modelId="{4AFA2763-BF2C-4154-8327-F68D0F138166}" type="presParOf" srcId="{BA0B57B5-878A-4E28-8A9B-1A60C02A9691}" destId="{B1721272-5C37-487B-866A-216F44B615D9}" srcOrd="10" destOrd="0" presId="urn:microsoft.com/office/officeart/2005/8/layout/radial6"/>
    <dgm:cxn modelId="{03D84807-11BF-4821-9583-248B7C6C7152}" type="presParOf" srcId="{BA0B57B5-878A-4E28-8A9B-1A60C02A9691}" destId="{1EDE7081-4888-4848-B0C3-7A72D14B0203}" srcOrd="11" destOrd="0" presId="urn:microsoft.com/office/officeart/2005/8/layout/radial6"/>
    <dgm:cxn modelId="{AA558208-A56D-4BE3-B96B-870ACAA0B3CC}" type="presParOf" srcId="{BA0B57B5-878A-4E28-8A9B-1A60C02A9691}" destId="{00DE9B5E-8ECB-4D66-A2E4-939291AC4E3B}" srcOrd="12" destOrd="0" presId="urn:microsoft.com/office/officeart/2005/8/layout/radial6"/>
    <dgm:cxn modelId="{2E16E075-DA23-479A-884A-7436C2FAC797}" type="presParOf" srcId="{BA0B57B5-878A-4E28-8A9B-1A60C02A9691}" destId="{B5AF4237-ED91-4D9B-9A9A-594604D972F9}" srcOrd="13" destOrd="0" presId="urn:microsoft.com/office/officeart/2005/8/layout/radial6"/>
    <dgm:cxn modelId="{39C5E552-9DE4-4D78-98F0-7B5A53D7F2C0}" type="presParOf" srcId="{BA0B57B5-878A-4E28-8A9B-1A60C02A9691}" destId="{EF135B80-8590-4504-9D26-CA3386E9DCF7}" srcOrd="14" destOrd="0" presId="urn:microsoft.com/office/officeart/2005/8/layout/radial6"/>
    <dgm:cxn modelId="{5E491EEE-16F3-471A-A871-060C8710C34B}" type="presParOf" srcId="{BA0B57B5-878A-4E28-8A9B-1A60C02A9691}" destId="{E9C93DC2-A353-40B5-A4DC-7793F25F5771}" srcOrd="15" destOrd="0" presId="urn:microsoft.com/office/officeart/2005/8/layout/radial6"/>
    <dgm:cxn modelId="{890AF60A-F461-4CE1-9544-E23A0A5787B0}" type="presParOf" srcId="{BA0B57B5-878A-4E28-8A9B-1A60C02A9691}" destId="{25642C68-E5D3-487D-B033-4218E60E21A2}" srcOrd="16" destOrd="0" presId="urn:microsoft.com/office/officeart/2005/8/layout/radial6"/>
    <dgm:cxn modelId="{182D898C-3008-4EED-ACA8-359BD2867A94}" type="presParOf" srcId="{BA0B57B5-878A-4E28-8A9B-1A60C02A9691}" destId="{D90ECCC2-F31E-467C-9BFE-81B6B9B72339}" srcOrd="17" destOrd="0" presId="urn:microsoft.com/office/officeart/2005/8/layout/radial6"/>
    <dgm:cxn modelId="{DA0F11D2-3E46-4B35-B08C-96B694FAC4CC}" type="presParOf" srcId="{BA0B57B5-878A-4E28-8A9B-1A60C02A9691}" destId="{59848DEF-7E2D-4635-8615-2B565A45BFD6}"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1475F2-4E0C-42F4-8D33-D2CB54B2545A}"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en-US"/>
        </a:p>
      </dgm:t>
    </dgm:pt>
    <dgm:pt modelId="{1FB9202B-51F1-4704-AC07-163347C6D2F7}">
      <dgm:prSet phldrT="[Text]"/>
      <dgm:spPr>
        <a:solidFill>
          <a:srgbClr val="0A4E1F"/>
        </a:solidFill>
      </dgm:spPr>
      <dgm:t>
        <a:bodyPr/>
        <a:lstStyle/>
        <a:p>
          <a:r>
            <a:rPr lang="en-US" b="1" dirty="0">
              <a:latin typeface="Seaford" panose="00000500000000000000" pitchFamily="2" charset="0"/>
            </a:rPr>
            <a:t>Operating</a:t>
          </a:r>
        </a:p>
      </dgm:t>
    </dgm:pt>
    <dgm:pt modelId="{179B5CED-DA66-4121-A5C7-9DA2847382EB}" type="parTrans" cxnId="{98521FE7-BB7A-43A5-93CC-6A7C91761945}">
      <dgm:prSet/>
      <dgm:spPr/>
      <dgm:t>
        <a:bodyPr/>
        <a:lstStyle/>
        <a:p>
          <a:endParaRPr lang="en-US" b="1">
            <a:latin typeface="Seaford" panose="00000500000000000000" pitchFamily="2" charset="0"/>
          </a:endParaRPr>
        </a:p>
      </dgm:t>
    </dgm:pt>
    <dgm:pt modelId="{7FCC7066-9716-4B49-B127-FB21DFA23432}" type="sibTrans" cxnId="{98521FE7-BB7A-43A5-93CC-6A7C91761945}">
      <dgm:prSet/>
      <dgm:spPr/>
      <dgm:t>
        <a:bodyPr/>
        <a:lstStyle/>
        <a:p>
          <a:endParaRPr lang="en-US" b="1">
            <a:latin typeface="Seaford" panose="00000500000000000000" pitchFamily="2" charset="0"/>
          </a:endParaRPr>
        </a:p>
      </dgm:t>
    </dgm:pt>
    <dgm:pt modelId="{EAD3A203-8494-4A80-8F31-6F4B893CDA64}">
      <dgm:prSet phldrT="[Text]"/>
      <dgm:spPr>
        <a:solidFill>
          <a:schemeClr val="bg2">
            <a:lumMod val="50000"/>
          </a:schemeClr>
        </a:solidFill>
      </dgm:spPr>
      <dgm:t>
        <a:bodyPr/>
        <a:lstStyle/>
        <a:p>
          <a:r>
            <a:rPr lang="en-US" b="1" dirty="0">
              <a:latin typeface="Seaford" panose="00000500000000000000" pitchFamily="2" charset="0"/>
            </a:rPr>
            <a:t>Financial</a:t>
          </a:r>
        </a:p>
      </dgm:t>
    </dgm:pt>
    <dgm:pt modelId="{0464ED0D-1207-4DDA-B2EB-32524BBE754D}" type="parTrans" cxnId="{211CDF50-9F99-4BE1-B67E-A06084A5EF15}">
      <dgm:prSet/>
      <dgm:spPr/>
      <dgm:t>
        <a:bodyPr/>
        <a:lstStyle/>
        <a:p>
          <a:endParaRPr lang="en-US" b="1">
            <a:latin typeface="Seaford" panose="00000500000000000000" pitchFamily="2" charset="0"/>
          </a:endParaRPr>
        </a:p>
      </dgm:t>
    </dgm:pt>
    <dgm:pt modelId="{73682B11-C48B-4660-BD41-99632BC93B0B}" type="sibTrans" cxnId="{211CDF50-9F99-4BE1-B67E-A06084A5EF15}">
      <dgm:prSet/>
      <dgm:spPr/>
      <dgm:t>
        <a:bodyPr/>
        <a:lstStyle/>
        <a:p>
          <a:endParaRPr lang="en-US" b="1">
            <a:latin typeface="Seaford" panose="00000500000000000000" pitchFamily="2" charset="0"/>
          </a:endParaRPr>
        </a:p>
      </dgm:t>
    </dgm:pt>
    <dgm:pt modelId="{FBA74FD8-662A-4D4D-ABD4-B235B69F8988}">
      <dgm:prSet phldrT="[Text]"/>
      <dgm:spPr>
        <a:solidFill>
          <a:schemeClr val="tx1"/>
        </a:solidFill>
      </dgm:spPr>
      <dgm:t>
        <a:bodyPr/>
        <a:lstStyle/>
        <a:p>
          <a:r>
            <a:rPr lang="en-US" b="1" dirty="0">
              <a:latin typeface="Seaford" panose="00000500000000000000" pitchFamily="2" charset="0"/>
            </a:rPr>
            <a:t>Value</a:t>
          </a:r>
        </a:p>
      </dgm:t>
    </dgm:pt>
    <dgm:pt modelId="{5655D2D1-903C-44B8-913A-897AED766D32}" type="parTrans" cxnId="{E2EFCE59-D9ED-42EB-A630-F309366049CE}">
      <dgm:prSet/>
      <dgm:spPr/>
      <dgm:t>
        <a:bodyPr/>
        <a:lstStyle/>
        <a:p>
          <a:endParaRPr lang="en-US" b="1">
            <a:latin typeface="Seaford" panose="00000500000000000000" pitchFamily="2" charset="0"/>
          </a:endParaRPr>
        </a:p>
      </dgm:t>
    </dgm:pt>
    <dgm:pt modelId="{A3B74CE9-9E0A-4D23-AF1D-D39EF46338B0}" type="sibTrans" cxnId="{E2EFCE59-D9ED-42EB-A630-F309366049CE}">
      <dgm:prSet/>
      <dgm:spPr/>
      <dgm:t>
        <a:bodyPr/>
        <a:lstStyle/>
        <a:p>
          <a:endParaRPr lang="en-US" b="1">
            <a:latin typeface="Seaford" panose="00000500000000000000" pitchFamily="2" charset="0"/>
          </a:endParaRPr>
        </a:p>
      </dgm:t>
    </dgm:pt>
    <dgm:pt modelId="{3B3373E5-E397-4A24-906F-CE6F100EEDAE}">
      <dgm:prSet phldrT="[Text]"/>
      <dgm:spPr>
        <a:solidFill>
          <a:schemeClr val="accent1">
            <a:lumMod val="75000"/>
          </a:schemeClr>
        </a:solidFill>
      </dgm:spPr>
      <dgm:t>
        <a:bodyPr/>
        <a:lstStyle/>
        <a:p>
          <a:r>
            <a:rPr lang="en-US" b="1" dirty="0">
              <a:latin typeface="Seaford" panose="00000500000000000000" pitchFamily="2" charset="0"/>
            </a:rPr>
            <a:t>Market</a:t>
          </a:r>
        </a:p>
      </dgm:t>
    </dgm:pt>
    <dgm:pt modelId="{8A57340A-ED34-4DAB-A7ED-B89EC1BF21B3}" type="parTrans" cxnId="{40377486-F7D8-4A73-B2FC-2A24DCA6EA0D}">
      <dgm:prSet/>
      <dgm:spPr/>
      <dgm:t>
        <a:bodyPr/>
        <a:lstStyle/>
        <a:p>
          <a:endParaRPr lang="en-US" b="1">
            <a:latin typeface="Seaford" panose="00000500000000000000" pitchFamily="2" charset="0"/>
          </a:endParaRPr>
        </a:p>
      </dgm:t>
    </dgm:pt>
    <dgm:pt modelId="{BF7B9B66-7EF2-45DA-9B20-93714AA0F84E}" type="sibTrans" cxnId="{40377486-F7D8-4A73-B2FC-2A24DCA6EA0D}">
      <dgm:prSet/>
      <dgm:spPr/>
      <dgm:t>
        <a:bodyPr/>
        <a:lstStyle/>
        <a:p>
          <a:endParaRPr lang="en-US" b="1">
            <a:latin typeface="Seaford" panose="00000500000000000000" pitchFamily="2" charset="0"/>
          </a:endParaRPr>
        </a:p>
      </dgm:t>
    </dgm:pt>
    <dgm:pt modelId="{D3C6C7B1-3049-4C01-AFA1-E8C233BC78BB}" type="pres">
      <dgm:prSet presAssocID="{9C1475F2-4E0C-42F4-8D33-D2CB54B2545A}" presName="matrix" presStyleCnt="0">
        <dgm:presLayoutVars>
          <dgm:chMax val="1"/>
          <dgm:dir/>
          <dgm:resizeHandles val="exact"/>
        </dgm:presLayoutVars>
      </dgm:prSet>
      <dgm:spPr/>
    </dgm:pt>
    <dgm:pt modelId="{D380F5EF-2F9C-4E22-9C07-4D16F3A5937F}" type="pres">
      <dgm:prSet presAssocID="{9C1475F2-4E0C-42F4-8D33-D2CB54B2545A}" presName="axisShape" presStyleLbl="bgShp" presStyleIdx="0" presStyleCnt="1"/>
      <dgm:spPr/>
    </dgm:pt>
    <dgm:pt modelId="{1F8E0FF9-91B2-4670-AF19-0A102B37D20C}" type="pres">
      <dgm:prSet presAssocID="{9C1475F2-4E0C-42F4-8D33-D2CB54B2545A}" presName="rect1" presStyleLbl="node1" presStyleIdx="0" presStyleCnt="4">
        <dgm:presLayoutVars>
          <dgm:chMax val="0"/>
          <dgm:chPref val="0"/>
          <dgm:bulletEnabled val="1"/>
        </dgm:presLayoutVars>
      </dgm:prSet>
      <dgm:spPr/>
    </dgm:pt>
    <dgm:pt modelId="{61C001F0-E5D9-4674-B9F3-6F582E21C6BB}" type="pres">
      <dgm:prSet presAssocID="{9C1475F2-4E0C-42F4-8D33-D2CB54B2545A}" presName="rect2" presStyleLbl="node1" presStyleIdx="1" presStyleCnt="4">
        <dgm:presLayoutVars>
          <dgm:chMax val="0"/>
          <dgm:chPref val="0"/>
          <dgm:bulletEnabled val="1"/>
        </dgm:presLayoutVars>
      </dgm:prSet>
      <dgm:spPr/>
    </dgm:pt>
    <dgm:pt modelId="{DF414BA0-9113-4393-9F46-01762C8FCDE2}" type="pres">
      <dgm:prSet presAssocID="{9C1475F2-4E0C-42F4-8D33-D2CB54B2545A}" presName="rect3" presStyleLbl="node1" presStyleIdx="2" presStyleCnt="4">
        <dgm:presLayoutVars>
          <dgm:chMax val="0"/>
          <dgm:chPref val="0"/>
          <dgm:bulletEnabled val="1"/>
        </dgm:presLayoutVars>
      </dgm:prSet>
      <dgm:spPr/>
    </dgm:pt>
    <dgm:pt modelId="{6171BB4B-A739-44FC-9E43-956F9843AC5B}" type="pres">
      <dgm:prSet presAssocID="{9C1475F2-4E0C-42F4-8D33-D2CB54B2545A}" presName="rect4" presStyleLbl="node1" presStyleIdx="3" presStyleCnt="4">
        <dgm:presLayoutVars>
          <dgm:chMax val="0"/>
          <dgm:chPref val="0"/>
          <dgm:bulletEnabled val="1"/>
        </dgm:presLayoutVars>
      </dgm:prSet>
      <dgm:spPr/>
    </dgm:pt>
  </dgm:ptLst>
  <dgm:cxnLst>
    <dgm:cxn modelId="{864DD112-CBBF-4F02-B28A-007CF8718F11}" type="presOf" srcId="{FBA74FD8-662A-4D4D-ABD4-B235B69F8988}" destId="{DF414BA0-9113-4393-9F46-01762C8FCDE2}" srcOrd="0" destOrd="0" presId="urn:microsoft.com/office/officeart/2005/8/layout/matrix2"/>
    <dgm:cxn modelId="{47EB4E40-086D-4CBE-A6C5-F440576AAB13}" type="presOf" srcId="{EAD3A203-8494-4A80-8F31-6F4B893CDA64}" destId="{61C001F0-E5D9-4674-B9F3-6F582E21C6BB}" srcOrd="0" destOrd="0" presId="urn:microsoft.com/office/officeart/2005/8/layout/matrix2"/>
    <dgm:cxn modelId="{211CDF50-9F99-4BE1-B67E-A06084A5EF15}" srcId="{9C1475F2-4E0C-42F4-8D33-D2CB54B2545A}" destId="{EAD3A203-8494-4A80-8F31-6F4B893CDA64}" srcOrd="1" destOrd="0" parTransId="{0464ED0D-1207-4DDA-B2EB-32524BBE754D}" sibTransId="{73682B11-C48B-4660-BD41-99632BC93B0B}"/>
    <dgm:cxn modelId="{E2EFCE59-D9ED-42EB-A630-F309366049CE}" srcId="{9C1475F2-4E0C-42F4-8D33-D2CB54B2545A}" destId="{FBA74FD8-662A-4D4D-ABD4-B235B69F8988}" srcOrd="2" destOrd="0" parTransId="{5655D2D1-903C-44B8-913A-897AED766D32}" sibTransId="{A3B74CE9-9E0A-4D23-AF1D-D39EF46338B0}"/>
    <dgm:cxn modelId="{3FC4B085-4BDD-49C8-B4DD-D65EC156DAEA}" type="presOf" srcId="{3B3373E5-E397-4A24-906F-CE6F100EEDAE}" destId="{6171BB4B-A739-44FC-9E43-956F9843AC5B}" srcOrd="0" destOrd="0" presId="urn:microsoft.com/office/officeart/2005/8/layout/matrix2"/>
    <dgm:cxn modelId="{40377486-F7D8-4A73-B2FC-2A24DCA6EA0D}" srcId="{9C1475F2-4E0C-42F4-8D33-D2CB54B2545A}" destId="{3B3373E5-E397-4A24-906F-CE6F100EEDAE}" srcOrd="3" destOrd="0" parTransId="{8A57340A-ED34-4DAB-A7ED-B89EC1BF21B3}" sibTransId="{BF7B9B66-7EF2-45DA-9B20-93714AA0F84E}"/>
    <dgm:cxn modelId="{407E159A-1988-4726-89DF-A5B5B3EB7434}" type="presOf" srcId="{1FB9202B-51F1-4704-AC07-163347C6D2F7}" destId="{1F8E0FF9-91B2-4670-AF19-0A102B37D20C}" srcOrd="0" destOrd="0" presId="urn:microsoft.com/office/officeart/2005/8/layout/matrix2"/>
    <dgm:cxn modelId="{98521FE7-BB7A-43A5-93CC-6A7C91761945}" srcId="{9C1475F2-4E0C-42F4-8D33-D2CB54B2545A}" destId="{1FB9202B-51F1-4704-AC07-163347C6D2F7}" srcOrd="0" destOrd="0" parTransId="{179B5CED-DA66-4121-A5C7-9DA2847382EB}" sibTransId="{7FCC7066-9716-4B49-B127-FB21DFA23432}"/>
    <dgm:cxn modelId="{2CF07EEB-6BB1-46F9-BF95-42CC4B214EFA}" type="presOf" srcId="{9C1475F2-4E0C-42F4-8D33-D2CB54B2545A}" destId="{D3C6C7B1-3049-4C01-AFA1-E8C233BC78BB}" srcOrd="0" destOrd="0" presId="urn:microsoft.com/office/officeart/2005/8/layout/matrix2"/>
    <dgm:cxn modelId="{4C4E97E6-F4F8-49BB-98B8-64B61EC00964}" type="presParOf" srcId="{D3C6C7B1-3049-4C01-AFA1-E8C233BC78BB}" destId="{D380F5EF-2F9C-4E22-9C07-4D16F3A5937F}" srcOrd="0" destOrd="0" presId="urn:microsoft.com/office/officeart/2005/8/layout/matrix2"/>
    <dgm:cxn modelId="{8CBA5902-FDA3-4313-A57B-8E2BE680E68B}" type="presParOf" srcId="{D3C6C7B1-3049-4C01-AFA1-E8C233BC78BB}" destId="{1F8E0FF9-91B2-4670-AF19-0A102B37D20C}" srcOrd="1" destOrd="0" presId="urn:microsoft.com/office/officeart/2005/8/layout/matrix2"/>
    <dgm:cxn modelId="{F3ADD424-BF78-4C34-9BC6-115837E40D28}" type="presParOf" srcId="{D3C6C7B1-3049-4C01-AFA1-E8C233BC78BB}" destId="{61C001F0-E5D9-4674-B9F3-6F582E21C6BB}" srcOrd="2" destOrd="0" presId="urn:microsoft.com/office/officeart/2005/8/layout/matrix2"/>
    <dgm:cxn modelId="{74E39CE6-8320-4DBA-8933-C5A883E7B1B1}" type="presParOf" srcId="{D3C6C7B1-3049-4C01-AFA1-E8C233BC78BB}" destId="{DF414BA0-9113-4393-9F46-01762C8FCDE2}" srcOrd="3" destOrd="0" presId="urn:microsoft.com/office/officeart/2005/8/layout/matrix2"/>
    <dgm:cxn modelId="{40ED9CFB-0792-422B-8C93-4F80E78A3E34}" type="presParOf" srcId="{D3C6C7B1-3049-4C01-AFA1-E8C233BC78BB}" destId="{6171BB4B-A739-44FC-9E43-956F9843AC5B}"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0817BC-09B3-4FBC-8779-526D574F400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4C177A9-C5F6-43B1-B89A-CFE4FBF89343}">
      <dgm:prSet phldrT="[Text]" custT="1"/>
      <dgm:spPr>
        <a:solidFill>
          <a:srgbClr val="09431B"/>
        </a:solidFill>
      </dgm:spPr>
      <dgm:t>
        <a:bodyPr/>
        <a:lstStyle/>
        <a:p>
          <a:r>
            <a:rPr lang="en-US" sz="1500" b="1" dirty="0">
              <a:latin typeface="Calibri" panose="020F0502020204030204" pitchFamily="34" charset="0"/>
              <a:cs typeface="Calibri" panose="020F0502020204030204" pitchFamily="34" charset="0"/>
            </a:rPr>
            <a:t>Each facility is paid the lesser of their AIR or the established per visit limit*</a:t>
          </a:r>
        </a:p>
      </dgm:t>
    </dgm:pt>
    <dgm:pt modelId="{006839F4-D89C-491C-891A-B3B7F709903D}" type="parTrans" cxnId="{8B4254BB-F163-40A4-A035-A1915D997AAC}">
      <dgm:prSet/>
      <dgm:spPr/>
      <dgm:t>
        <a:bodyPr/>
        <a:lstStyle/>
        <a:p>
          <a:endParaRPr lang="en-US"/>
        </a:p>
      </dgm:t>
    </dgm:pt>
    <dgm:pt modelId="{F5217203-403B-498D-9B0B-21DF84E0FD38}" type="sibTrans" cxnId="{8B4254BB-F163-40A4-A035-A1915D997AAC}">
      <dgm:prSet/>
      <dgm:spPr/>
      <dgm:t>
        <a:bodyPr/>
        <a:lstStyle/>
        <a:p>
          <a:endParaRPr lang="en-US"/>
        </a:p>
      </dgm:t>
    </dgm:pt>
    <dgm:pt modelId="{3019C0DB-7E4E-4983-98CD-797F0754DE64}">
      <dgm:prSet phldrT="[Text]" custT="1"/>
      <dgm:spPr>
        <a:solidFill>
          <a:schemeClr val="bg2">
            <a:lumMod val="25000"/>
          </a:schemeClr>
        </a:solidFill>
      </dgm:spPr>
      <dgm:t>
        <a:bodyPr/>
        <a:lstStyle/>
        <a:p>
          <a:r>
            <a:rPr lang="en-US" sz="1500" b="1" dirty="0">
              <a:latin typeface="Calibri" panose="020F0502020204030204" pitchFamily="34" charset="0"/>
              <a:cs typeface="Calibri" panose="020F0502020204030204" pitchFamily="34" charset="0"/>
            </a:rPr>
            <a:t>Independent RHC</a:t>
          </a:r>
        </a:p>
      </dgm:t>
    </dgm:pt>
    <dgm:pt modelId="{ACE93573-09D0-4EA0-B6BB-68806916CFE3}" type="parTrans" cxnId="{9D414E9B-22A8-4ADE-B06C-EFDBF80FDB1C}">
      <dgm:prSet/>
      <dgm:spPr/>
      <dgm:t>
        <a:bodyPr/>
        <a:lstStyle/>
        <a:p>
          <a:endParaRPr lang="en-US" dirty="0"/>
        </a:p>
      </dgm:t>
    </dgm:pt>
    <dgm:pt modelId="{8E9183C5-E822-44AA-8D1C-59003D751FB0}" type="sibTrans" cxnId="{9D414E9B-22A8-4ADE-B06C-EFDBF80FDB1C}">
      <dgm:prSet/>
      <dgm:spPr/>
      <dgm:t>
        <a:bodyPr/>
        <a:lstStyle/>
        <a:p>
          <a:endParaRPr lang="en-US"/>
        </a:p>
      </dgm:t>
    </dgm:pt>
    <dgm:pt modelId="{F6F4D8E1-1C62-41AC-BAF9-541776D03B35}">
      <dgm:prSet phldrT="[Text]" custT="1"/>
      <dgm:spPr>
        <a:solidFill>
          <a:srgbClr val="0D6628"/>
        </a:solidFill>
      </dgm:spPr>
      <dgm:t>
        <a:bodyPr/>
        <a:lstStyle/>
        <a:p>
          <a:r>
            <a:rPr lang="en-US" sz="1500" b="1" dirty="0">
              <a:latin typeface="Calibri" panose="020F0502020204030204" pitchFamily="34" charset="0"/>
              <a:cs typeface="Calibri" panose="020F0502020204030204" pitchFamily="34" charset="0"/>
            </a:rPr>
            <a:t>AIR capped at national limit</a:t>
          </a:r>
        </a:p>
      </dgm:t>
    </dgm:pt>
    <dgm:pt modelId="{D903070C-2DE3-49C0-ABE4-0BFF61C84366}" type="parTrans" cxnId="{C2299855-9752-4A55-A692-CA770A95CEAF}">
      <dgm:prSet/>
      <dgm:spPr/>
      <dgm:t>
        <a:bodyPr/>
        <a:lstStyle/>
        <a:p>
          <a:endParaRPr lang="en-US" dirty="0"/>
        </a:p>
      </dgm:t>
    </dgm:pt>
    <dgm:pt modelId="{63C548A2-C3AE-4EAB-9112-006DEAF03CC7}" type="sibTrans" cxnId="{C2299855-9752-4A55-A692-CA770A95CEAF}">
      <dgm:prSet/>
      <dgm:spPr/>
      <dgm:t>
        <a:bodyPr/>
        <a:lstStyle/>
        <a:p>
          <a:endParaRPr lang="en-US"/>
        </a:p>
      </dgm:t>
    </dgm:pt>
    <dgm:pt modelId="{FBCE3BBF-60BA-4D71-BDEE-9F259BFE9012}">
      <dgm:prSet phldrT="[Text]" custT="1"/>
      <dgm:spPr>
        <a:solidFill>
          <a:schemeClr val="bg2">
            <a:lumMod val="25000"/>
          </a:schemeClr>
        </a:solidFill>
      </dgm:spPr>
      <dgm:t>
        <a:bodyPr/>
        <a:lstStyle/>
        <a:p>
          <a:r>
            <a:rPr lang="en-US" sz="1500" b="1" dirty="0">
              <a:latin typeface="Calibri" panose="020F0502020204030204" pitchFamily="34" charset="0"/>
              <a:cs typeface="Calibri" panose="020F0502020204030204" pitchFamily="34" charset="0"/>
            </a:rPr>
            <a:t>Provider-based RHC</a:t>
          </a:r>
        </a:p>
      </dgm:t>
    </dgm:pt>
    <dgm:pt modelId="{EB4C9F4B-5BE1-4CBF-BDAB-6AEF5790645A}" type="parTrans" cxnId="{8D1F103C-9D43-44E6-AD2A-13EDBA712671}">
      <dgm:prSet/>
      <dgm:spPr/>
      <dgm:t>
        <a:bodyPr/>
        <a:lstStyle/>
        <a:p>
          <a:endParaRPr lang="en-US" dirty="0"/>
        </a:p>
      </dgm:t>
    </dgm:pt>
    <dgm:pt modelId="{EF5A438E-6907-4DC9-9DAD-75966094533B}" type="sibTrans" cxnId="{8D1F103C-9D43-44E6-AD2A-13EDBA712671}">
      <dgm:prSet/>
      <dgm:spPr/>
      <dgm:t>
        <a:bodyPr/>
        <a:lstStyle/>
        <a:p>
          <a:endParaRPr lang="en-US"/>
        </a:p>
      </dgm:t>
    </dgm:pt>
    <dgm:pt modelId="{B0F7B01D-4A4E-49CA-A8BC-DFB47B306DD6}">
      <dgm:prSet phldrT="[Text]" custT="1"/>
      <dgm:spPr>
        <a:solidFill>
          <a:schemeClr val="bg2">
            <a:lumMod val="25000"/>
          </a:schemeClr>
        </a:solidFill>
        <a:ln w="12700" cap="flat" cmpd="sng" algn="ctr">
          <a:solidFill>
            <a:prstClr val="white">
              <a:hueOff val="0"/>
              <a:satOff val="0"/>
              <a:lumOff val="0"/>
              <a:alphaOff val="0"/>
            </a:prstClr>
          </a:solidFill>
          <a:prstDash val="solid"/>
          <a:miter lim="800000"/>
        </a:ln>
        <a:effectLst/>
      </dgm:spPr>
      <dgm:t>
        <a:bodyPr spcFirstLastPara="0" vert="horz" wrap="square" lIns="9525" tIns="9525" rIns="9525" bIns="9525" numCol="1" spcCol="1270" anchor="ctr" anchorCtr="0"/>
        <a:lstStyle/>
        <a:p>
          <a:r>
            <a:rPr lang="en-US" sz="1500" b="1" dirty="0">
              <a:latin typeface="Calibri" panose="020F0502020204030204" pitchFamily="34" charset="0"/>
              <a:cs typeface="Calibri" panose="020F0502020204030204" pitchFamily="34" charset="0"/>
            </a:rPr>
            <a:t>RHC is part of hospital with 50+ beds </a:t>
          </a:r>
        </a:p>
      </dgm:t>
    </dgm:pt>
    <dgm:pt modelId="{D36C0996-2CDF-4F33-B0E8-EAB1406E5F0D}" type="parTrans" cxnId="{3F93699A-9F76-4F54-9C1D-678DB1C1E1FF}">
      <dgm:prSet/>
      <dgm:spPr/>
      <dgm:t>
        <a:bodyPr/>
        <a:lstStyle/>
        <a:p>
          <a:endParaRPr lang="en-US" dirty="0"/>
        </a:p>
      </dgm:t>
    </dgm:pt>
    <dgm:pt modelId="{156249B1-5275-466C-A985-401EA3AAB03B}" type="sibTrans" cxnId="{3F93699A-9F76-4F54-9C1D-678DB1C1E1FF}">
      <dgm:prSet/>
      <dgm:spPr/>
      <dgm:t>
        <a:bodyPr/>
        <a:lstStyle/>
        <a:p>
          <a:endParaRPr lang="en-US"/>
        </a:p>
      </dgm:t>
    </dgm:pt>
    <dgm:pt modelId="{F9655D22-F8CF-4714-B183-75A888D78D8F}">
      <dgm:prSet phldrT="[Text]" custT="1"/>
      <dgm:spPr>
        <a:solidFill>
          <a:schemeClr val="bg2">
            <a:lumMod val="25000"/>
          </a:schemeClr>
        </a:solidFill>
      </dgm:spPr>
      <dgm:t>
        <a:bodyPr/>
        <a:lstStyle/>
        <a:p>
          <a:r>
            <a:rPr lang="en-US" sz="1500" b="1" dirty="0">
              <a:latin typeface="Calibri" panose="020F0502020204030204" pitchFamily="34" charset="0"/>
              <a:cs typeface="Calibri" panose="020F0502020204030204" pitchFamily="34" charset="0"/>
            </a:rPr>
            <a:t>RHC is part of hospital with &lt; 50 beds</a:t>
          </a:r>
        </a:p>
      </dgm:t>
    </dgm:pt>
    <dgm:pt modelId="{5E531D0E-1544-473D-AEAF-443B0DE4A700}" type="parTrans" cxnId="{DA0AAF55-1740-4D2F-87F7-F0D019A8C05A}">
      <dgm:prSet/>
      <dgm:spPr/>
      <dgm:t>
        <a:bodyPr/>
        <a:lstStyle/>
        <a:p>
          <a:endParaRPr lang="en-US" dirty="0"/>
        </a:p>
      </dgm:t>
    </dgm:pt>
    <dgm:pt modelId="{7CB815BA-5BE2-4BE9-A248-9D69BEB9E4DD}" type="sibTrans" cxnId="{DA0AAF55-1740-4D2F-87F7-F0D019A8C05A}">
      <dgm:prSet/>
      <dgm:spPr/>
      <dgm:t>
        <a:bodyPr/>
        <a:lstStyle/>
        <a:p>
          <a:endParaRPr lang="en-US"/>
        </a:p>
      </dgm:t>
    </dgm:pt>
    <dgm:pt modelId="{92845567-3D55-4272-80A9-F47491BD444A}">
      <dgm:prSet phldrT="[Text]" custT="1"/>
      <dgm:spPr>
        <a:solidFill>
          <a:srgbClr val="0D6628"/>
        </a:solidFill>
      </dgm:spPr>
      <dgm:t>
        <a:bodyPr/>
        <a:lstStyle/>
        <a:p>
          <a:r>
            <a:rPr lang="en-US" sz="1500" b="1" dirty="0">
              <a:latin typeface="Calibri" panose="020F0502020204030204" pitchFamily="34" charset="0"/>
              <a:cs typeface="Calibri" panose="020F0502020204030204" pitchFamily="34" charset="0"/>
            </a:rPr>
            <a:t>AIR capped at national limit</a:t>
          </a:r>
        </a:p>
      </dgm:t>
    </dgm:pt>
    <dgm:pt modelId="{9EE1155D-D3A4-4928-9794-6304E08ED6E2}" type="parTrans" cxnId="{D49B2055-02B0-4785-9329-B30ADDC05ECE}">
      <dgm:prSet/>
      <dgm:spPr/>
      <dgm:t>
        <a:bodyPr/>
        <a:lstStyle/>
        <a:p>
          <a:endParaRPr lang="en-US" dirty="0"/>
        </a:p>
      </dgm:t>
    </dgm:pt>
    <dgm:pt modelId="{41F1E102-C1F0-44C9-95E5-3583D41DDF22}" type="sibTrans" cxnId="{D49B2055-02B0-4785-9329-B30ADDC05ECE}">
      <dgm:prSet/>
      <dgm:spPr/>
      <dgm:t>
        <a:bodyPr/>
        <a:lstStyle/>
        <a:p>
          <a:endParaRPr lang="en-US"/>
        </a:p>
      </dgm:t>
    </dgm:pt>
    <dgm:pt modelId="{C7BCC1CD-FE1F-4C05-97CD-00DB0A6945B3}">
      <dgm:prSet phldrT="[Text]" custT="1"/>
      <dgm:spPr>
        <a:solidFill>
          <a:schemeClr val="bg2">
            <a:lumMod val="25000"/>
          </a:schemeClr>
        </a:solidFill>
      </dgm:spPr>
      <dgm:t>
        <a:bodyPr/>
        <a:lstStyle/>
        <a:p>
          <a:r>
            <a:rPr lang="en-US" sz="1500" b="1" dirty="0">
              <a:latin typeface="Calibri" panose="020F0502020204030204" pitchFamily="34" charset="0"/>
              <a:cs typeface="Calibri" panose="020F0502020204030204" pitchFamily="34" charset="0"/>
            </a:rPr>
            <a:t>(Not Grandfathered)</a:t>
          </a:r>
        </a:p>
        <a:p>
          <a:r>
            <a:rPr lang="en-US" sz="1500" b="1" dirty="0">
              <a:latin typeface="Calibri" panose="020F0502020204030204" pitchFamily="34" charset="0"/>
              <a:cs typeface="Calibri" panose="020F0502020204030204" pitchFamily="34" charset="0"/>
            </a:rPr>
            <a:t>RHC enrolled in Medicare after 12.31.20</a:t>
          </a:r>
        </a:p>
      </dgm:t>
    </dgm:pt>
    <dgm:pt modelId="{E78C049E-7B20-4AD5-89F6-4397DC1F0651}" type="parTrans" cxnId="{30EDBB46-D2D4-4C76-934B-4D681A689053}">
      <dgm:prSet/>
      <dgm:spPr/>
      <dgm:t>
        <a:bodyPr/>
        <a:lstStyle/>
        <a:p>
          <a:endParaRPr lang="en-US" dirty="0"/>
        </a:p>
      </dgm:t>
    </dgm:pt>
    <dgm:pt modelId="{EDA1BF4E-B2CF-4952-B267-07D6DD4B9C2F}" type="sibTrans" cxnId="{30EDBB46-D2D4-4C76-934B-4D681A689053}">
      <dgm:prSet/>
      <dgm:spPr/>
      <dgm:t>
        <a:bodyPr/>
        <a:lstStyle/>
        <a:p>
          <a:endParaRPr lang="en-US"/>
        </a:p>
      </dgm:t>
    </dgm:pt>
    <dgm:pt modelId="{6F2F5008-01DD-44EC-9940-0F0AFFF3E259}">
      <dgm:prSet phldrT="[Text]" custT="1"/>
      <dgm:spPr>
        <a:solidFill>
          <a:schemeClr val="bg2">
            <a:lumMod val="25000"/>
          </a:schemeClr>
        </a:solidFill>
      </dgm:spPr>
      <dgm:t>
        <a:bodyPr/>
        <a:lstStyle/>
        <a:p>
          <a:r>
            <a:rPr lang="en-US" sz="1500" b="1" dirty="0">
              <a:latin typeface="Calibri" panose="020F0502020204030204" pitchFamily="34" charset="0"/>
              <a:cs typeface="Calibri" panose="020F0502020204030204" pitchFamily="34" charset="0"/>
            </a:rPr>
            <a:t>(Grandfathered)</a:t>
          </a:r>
        </a:p>
        <a:p>
          <a:r>
            <a:rPr lang="en-US" sz="1500" b="1" dirty="0">
              <a:latin typeface="Calibri" panose="020F0502020204030204" pitchFamily="34" charset="0"/>
              <a:cs typeface="Calibri" panose="020F0502020204030204" pitchFamily="34" charset="0"/>
            </a:rPr>
            <a:t>RHC enrolled in Medicare or submitted application for enrollment as of 12.31.20</a:t>
          </a:r>
        </a:p>
      </dgm:t>
    </dgm:pt>
    <dgm:pt modelId="{755D5E13-68D0-4834-98AC-3CCC989353B1}" type="parTrans" cxnId="{A0A7FF5B-3980-425D-AFA6-72D5B7A2CA47}">
      <dgm:prSet/>
      <dgm:spPr/>
      <dgm:t>
        <a:bodyPr/>
        <a:lstStyle/>
        <a:p>
          <a:endParaRPr lang="en-US" dirty="0"/>
        </a:p>
      </dgm:t>
    </dgm:pt>
    <dgm:pt modelId="{ED744B4F-9A69-47F4-99D5-5AEE84D53A41}" type="sibTrans" cxnId="{A0A7FF5B-3980-425D-AFA6-72D5B7A2CA47}">
      <dgm:prSet/>
      <dgm:spPr/>
      <dgm:t>
        <a:bodyPr/>
        <a:lstStyle/>
        <a:p>
          <a:endParaRPr lang="en-US"/>
        </a:p>
      </dgm:t>
    </dgm:pt>
    <dgm:pt modelId="{D2A3606B-1A83-42D2-8CDA-0269F035AF46}">
      <dgm:prSet phldrT="[Text]" custT="1"/>
      <dgm:spPr>
        <a:solidFill>
          <a:srgbClr val="0D6628"/>
        </a:solidFill>
      </dgm:spPr>
      <dgm:t>
        <a:bodyPr/>
        <a:lstStyle/>
        <a:p>
          <a:r>
            <a:rPr lang="en-US" sz="1500" b="1" dirty="0">
              <a:latin typeface="Calibri" panose="020F0502020204030204" pitchFamily="34" charset="0"/>
              <a:cs typeface="Calibri" panose="020F0502020204030204" pitchFamily="34" charset="0"/>
            </a:rPr>
            <a:t>AIR capped at national limit</a:t>
          </a:r>
        </a:p>
      </dgm:t>
    </dgm:pt>
    <dgm:pt modelId="{46BB6DE9-2C82-40E0-99B1-5138153454E7}" type="parTrans" cxnId="{0D4B816D-6D67-4767-A357-0A06C8E20F6E}">
      <dgm:prSet/>
      <dgm:spPr/>
      <dgm:t>
        <a:bodyPr/>
        <a:lstStyle/>
        <a:p>
          <a:endParaRPr lang="en-US" dirty="0"/>
        </a:p>
      </dgm:t>
    </dgm:pt>
    <dgm:pt modelId="{61250C50-59B0-4DA7-B493-C3F98A24B4A2}" type="sibTrans" cxnId="{0D4B816D-6D67-4767-A357-0A06C8E20F6E}">
      <dgm:prSet/>
      <dgm:spPr/>
      <dgm:t>
        <a:bodyPr/>
        <a:lstStyle/>
        <a:p>
          <a:endParaRPr lang="en-US"/>
        </a:p>
      </dgm:t>
    </dgm:pt>
    <dgm:pt modelId="{C5AE0088-11E5-4F26-A65F-7CC9B51A806F}">
      <dgm:prSet phldrT="[Text]" custT="1"/>
      <dgm:spPr>
        <a:solidFill>
          <a:srgbClr val="002060"/>
        </a:solidFill>
      </dgm:spPr>
      <dgm:t>
        <a:bodyPr/>
        <a:lstStyle/>
        <a:p>
          <a:r>
            <a:rPr lang="en-US" sz="1500" b="1" dirty="0">
              <a:latin typeface="Calibri" panose="020F0502020204030204" pitchFamily="34" charset="0"/>
              <a:cs typeface="Calibri" panose="020F0502020204030204" pitchFamily="34" charset="0"/>
            </a:rPr>
            <a:t>AIR capped at the greater of the facility’s 2020 AIR (+ MEI) or national payment limit</a:t>
          </a:r>
        </a:p>
      </dgm:t>
    </dgm:pt>
    <dgm:pt modelId="{8951576C-D918-44A9-98D4-A5F1CA2B77A9}" type="parTrans" cxnId="{555D60EC-2265-46DD-8E09-FF0D3E8915A9}">
      <dgm:prSet/>
      <dgm:spPr/>
      <dgm:t>
        <a:bodyPr/>
        <a:lstStyle/>
        <a:p>
          <a:endParaRPr lang="en-US" dirty="0"/>
        </a:p>
      </dgm:t>
    </dgm:pt>
    <dgm:pt modelId="{79A71173-FEFB-412B-AFFA-1DEEC203788E}" type="sibTrans" cxnId="{555D60EC-2265-46DD-8E09-FF0D3E8915A9}">
      <dgm:prSet/>
      <dgm:spPr/>
      <dgm:t>
        <a:bodyPr/>
        <a:lstStyle/>
        <a:p>
          <a:endParaRPr lang="en-US"/>
        </a:p>
      </dgm:t>
    </dgm:pt>
    <dgm:pt modelId="{729D84B7-42D0-4A5A-A8A8-6B17B62442EC}" type="pres">
      <dgm:prSet presAssocID="{590817BC-09B3-4FBC-8779-526D574F400D}" presName="diagram" presStyleCnt="0">
        <dgm:presLayoutVars>
          <dgm:chPref val="1"/>
          <dgm:dir/>
          <dgm:animOne val="branch"/>
          <dgm:animLvl val="lvl"/>
          <dgm:resizeHandles val="exact"/>
        </dgm:presLayoutVars>
      </dgm:prSet>
      <dgm:spPr/>
    </dgm:pt>
    <dgm:pt modelId="{1AD2D769-81A9-45B4-BE17-A1C2BFEA5775}" type="pres">
      <dgm:prSet presAssocID="{84C177A9-C5F6-43B1-B89A-CFE4FBF89343}" presName="root1" presStyleCnt="0"/>
      <dgm:spPr/>
    </dgm:pt>
    <dgm:pt modelId="{75DB89FD-6829-41C1-958C-10DBAB9EDA18}" type="pres">
      <dgm:prSet presAssocID="{84C177A9-C5F6-43B1-B89A-CFE4FBF89343}" presName="LevelOneTextNode" presStyleLbl="node0" presStyleIdx="0" presStyleCnt="1" custScaleY="162218">
        <dgm:presLayoutVars>
          <dgm:chPref val="3"/>
        </dgm:presLayoutVars>
      </dgm:prSet>
      <dgm:spPr/>
    </dgm:pt>
    <dgm:pt modelId="{2933FD0D-3E8B-4EE6-B5C7-11BF7501B9D1}" type="pres">
      <dgm:prSet presAssocID="{84C177A9-C5F6-43B1-B89A-CFE4FBF89343}" presName="level2hierChild" presStyleCnt="0"/>
      <dgm:spPr/>
    </dgm:pt>
    <dgm:pt modelId="{DB028A2D-BB31-4639-B524-55BD5356C950}" type="pres">
      <dgm:prSet presAssocID="{ACE93573-09D0-4EA0-B6BB-68806916CFE3}" presName="conn2-1" presStyleLbl="parChTrans1D2" presStyleIdx="0" presStyleCnt="2"/>
      <dgm:spPr/>
    </dgm:pt>
    <dgm:pt modelId="{AB5A549E-DC12-4694-8024-016DE397991D}" type="pres">
      <dgm:prSet presAssocID="{ACE93573-09D0-4EA0-B6BB-68806916CFE3}" presName="connTx" presStyleLbl="parChTrans1D2" presStyleIdx="0" presStyleCnt="2"/>
      <dgm:spPr/>
    </dgm:pt>
    <dgm:pt modelId="{64639643-CB81-4175-AEE3-9EE9953B70CB}" type="pres">
      <dgm:prSet presAssocID="{3019C0DB-7E4E-4983-98CD-797F0754DE64}" presName="root2" presStyleCnt="0"/>
      <dgm:spPr/>
    </dgm:pt>
    <dgm:pt modelId="{9B8FFCBA-6248-482C-853E-BD61C17DC4C7}" type="pres">
      <dgm:prSet presAssocID="{3019C0DB-7E4E-4983-98CD-797F0754DE64}" presName="LevelTwoTextNode" presStyleLbl="node2" presStyleIdx="0" presStyleCnt="2">
        <dgm:presLayoutVars>
          <dgm:chPref val="3"/>
        </dgm:presLayoutVars>
      </dgm:prSet>
      <dgm:spPr/>
    </dgm:pt>
    <dgm:pt modelId="{2E870148-1372-4B77-BB9D-6202E04122C6}" type="pres">
      <dgm:prSet presAssocID="{3019C0DB-7E4E-4983-98CD-797F0754DE64}" presName="level3hierChild" presStyleCnt="0"/>
      <dgm:spPr/>
    </dgm:pt>
    <dgm:pt modelId="{B28C5C62-BB6F-4C88-A797-4A51B623EB00}" type="pres">
      <dgm:prSet presAssocID="{D903070C-2DE3-49C0-ABE4-0BFF61C84366}" presName="conn2-1" presStyleLbl="parChTrans1D3" presStyleIdx="0" presStyleCnt="3"/>
      <dgm:spPr/>
    </dgm:pt>
    <dgm:pt modelId="{3C22055B-0404-4584-9939-BF9B5502821C}" type="pres">
      <dgm:prSet presAssocID="{D903070C-2DE3-49C0-ABE4-0BFF61C84366}" presName="connTx" presStyleLbl="parChTrans1D3" presStyleIdx="0" presStyleCnt="3"/>
      <dgm:spPr/>
    </dgm:pt>
    <dgm:pt modelId="{9D786889-EDED-4CCC-9B97-DACA8EDF50E8}" type="pres">
      <dgm:prSet presAssocID="{F6F4D8E1-1C62-41AC-BAF9-541776D03B35}" presName="root2" presStyleCnt="0"/>
      <dgm:spPr/>
    </dgm:pt>
    <dgm:pt modelId="{57968AB9-FB35-482E-85F1-AF82D38EBE5F}" type="pres">
      <dgm:prSet presAssocID="{F6F4D8E1-1C62-41AC-BAF9-541776D03B35}" presName="LevelTwoTextNode" presStyleLbl="node3" presStyleIdx="0" presStyleCnt="3" custLinFactX="100000" custLinFactNeighborX="179052">
        <dgm:presLayoutVars>
          <dgm:chPref val="3"/>
        </dgm:presLayoutVars>
      </dgm:prSet>
      <dgm:spPr/>
    </dgm:pt>
    <dgm:pt modelId="{ABC7FEDF-1DCF-4958-BE89-69CEAFE199E0}" type="pres">
      <dgm:prSet presAssocID="{F6F4D8E1-1C62-41AC-BAF9-541776D03B35}" presName="level3hierChild" presStyleCnt="0"/>
      <dgm:spPr/>
    </dgm:pt>
    <dgm:pt modelId="{0AFC0F11-01E7-4347-A729-567B4AC5F069}" type="pres">
      <dgm:prSet presAssocID="{EB4C9F4B-5BE1-4CBF-BDAB-6AEF5790645A}" presName="conn2-1" presStyleLbl="parChTrans1D2" presStyleIdx="1" presStyleCnt="2"/>
      <dgm:spPr/>
    </dgm:pt>
    <dgm:pt modelId="{76DCB3F8-517D-488A-93E4-ADB493AEDB1E}" type="pres">
      <dgm:prSet presAssocID="{EB4C9F4B-5BE1-4CBF-BDAB-6AEF5790645A}" presName="connTx" presStyleLbl="parChTrans1D2" presStyleIdx="1" presStyleCnt="2"/>
      <dgm:spPr/>
    </dgm:pt>
    <dgm:pt modelId="{5411E13B-8002-4CEF-8592-E5DE8A6976FB}" type="pres">
      <dgm:prSet presAssocID="{FBCE3BBF-60BA-4D71-BDEE-9F259BFE9012}" presName="root2" presStyleCnt="0"/>
      <dgm:spPr/>
    </dgm:pt>
    <dgm:pt modelId="{DA63B122-08F0-4DE2-B8CC-568B648AD8C4}" type="pres">
      <dgm:prSet presAssocID="{FBCE3BBF-60BA-4D71-BDEE-9F259BFE9012}" presName="LevelTwoTextNode" presStyleLbl="node2" presStyleIdx="1" presStyleCnt="2">
        <dgm:presLayoutVars>
          <dgm:chPref val="3"/>
        </dgm:presLayoutVars>
      </dgm:prSet>
      <dgm:spPr/>
    </dgm:pt>
    <dgm:pt modelId="{A94D441D-5D99-44DF-A0FD-39F97DBD2B08}" type="pres">
      <dgm:prSet presAssocID="{FBCE3BBF-60BA-4D71-BDEE-9F259BFE9012}" presName="level3hierChild" presStyleCnt="0"/>
      <dgm:spPr/>
    </dgm:pt>
    <dgm:pt modelId="{0C1B52B9-4728-4EF2-8A3B-FB90F06788CC}" type="pres">
      <dgm:prSet presAssocID="{D36C0996-2CDF-4F33-B0E8-EAB1406E5F0D}" presName="conn2-1" presStyleLbl="parChTrans1D3" presStyleIdx="1" presStyleCnt="3"/>
      <dgm:spPr/>
    </dgm:pt>
    <dgm:pt modelId="{BAD02203-896F-45D7-8586-48933E8317F2}" type="pres">
      <dgm:prSet presAssocID="{D36C0996-2CDF-4F33-B0E8-EAB1406E5F0D}" presName="connTx" presStyleLbl="parChTrans1D3" presStyleIdx="1" presStyleCnt="3"/>
      <dgm:spPr/>
    </dgm:pt>
    <dgm:pt modelId="{A88EDAC1-615D-444F-8565-B53FD74BD4D5}" type="pres">
      <dgm:prSet presAssocID="{B0F7B01D-4A4E-49CA-A8BC-DFB47B306DD6}" presName="root2" presStyleCnt="0"/>
      <dgm:spPr/>
    </dgm:pt>
    <dgm:pt modelId="{75FD9F1F-2CC8-4DEB-A14E-54A69A26FE6E}" type="pres">
      <dgm:prSet presAssocID="{B0F7B01D-4A4E-49CA-A8BC-DFB47B306DD6}" presName="LevelTwoTextNode" presStyleLbl="node3" presStyleIdx="1" presStyleCnt="3" custLinFactNeighborX="0" custLinFactNeighborY="-12212">
        <dgm:presLayoutVars>
          <dgm:chPref val="3"/>
        </dgm:presLayoutVars>
      </dgm:prSet>
      <dgm:spPr>
        <a:xfrm>
          <a:off x="5504318" y="2218349"/>
          <a:ext cx="1963934" cy="981967"/>
        </a:xfrm>
        <a:prstGeom prst="roundRect">
          <a:avLst>
            <a:gd name="adj" fmla="val 10000"/>
          </a:avLst>
        </a:prstGeom>
      </dgm:spPr>
    </dgm:pt>
    <dgm:pt modelId="{47F8341B-9639-443A-8BCE-B71B4FD45A94}" type="pres">
      <dgm:prSet presAssocID="{B0F7B01D-4A4E-49CA-A8BC-DFB47B306DD6}" presName="level3hierChild" presStyleCnt="0"/>
      <dgm:spPr/>
    </dgm:pt>
    <dgm:pt modelId="{180F963B-8A3F-421B-B73D-2AE5181ECF8C}" type="pres">
      <dgm:prSet presAssocID="{9EE1155D-D3A4-4928-9794-6304E08ED6E2}" presName="conn2-1" presStyleLbl="parChTrans1D4" presStyleIdx="0" presStyleCnt="5"/>
      <dgm:spPr/>
    </dgm:pt>
    <dgm:pt modelId="{AF004655-ADE7-46E0-B6DF-47BD19C31DA4}" type="pres">
      <dgm:prSet presAssocID="{9EE1155D-D3A4-4928-9794-6304E08ED6E2}" presName="connTx" presStyleLbl="parChTrans1D4" presStyleIdx="0" presStyleCnt="5"/>
      <dgm:spPr/>
    </dgm:pt>
    <dgm:pt modelId="{D73AB569-57AA-4BF6-81F0-5CA2697C758F}" type="pres">
      <dgm:prSet presAssocID="{92845567-3D55-4272-80A9-F47491BD444A}" presName="root2" presStyleCnt="0"/>
      <dgm:spPr/>
    </dgm:pt>
    <dgm:pt modelId="{954BF3B9-C883-4051-8569-F255599366F0}" type="pres">
      <dgm:prSet presAssocID="{92845567-3D55-4272-80A9-F47491BD444A}" presName="LevelTwoTextNode" presStyleLbl="node4" presStyleIdx="0" presStyleCnt="5" custLinFactX="39164" custLinFactNeighborX="100000" custLinFactNeighborY="-10189">
        <dgm:presLayoutVars>
          <dgm:chPref val="3"/>
        </dgm:presLayoutVars>
      </dgm:prSet>
      <dgm:spPr/>
    </dgm:pt>
    <dgm:pt modelId="{D57C8D06-B242-4BFB-B2DA-58C5920122CD}" type="pres">
      <dgm:prSet presAssocID="{92845567-3D55-4272-80A9-F47491BD444A}" presName="level3hierChild" presStyleCnt="0"/>
      <dgm:spPr/>
    </dgm:pt>
    <dgm:pt modelId="{FB601C37-8267-4C22-BCAD-E29900981E4B}" type="pres">
      <dgm:prSet presAssocID="{5E531D0E-1544-473D-AEAF-443B0DE4A700}" presName="conn2-1" presStyleLbl="parChTrans1D3" presStyleIdx="2" presStyleCnt="3"/>
      <dgm:spPr/>
    </dgm:pt>
    <dgm:pt modelId="{78A36EC5-83F5-4DC1-8F11-D625DC015A68}" type="pres">
      <dgm:prSet presAssocID="{5E531D0E-1544-473D-AEAF-443B0DE4A700}" presName="connTx" presStyleLbl="parChTrans1D3" presStyleIdx="2" presStyleCnt="3"/>
      <dgm:spPr/>
    </dgm:pt>
    <dgm:pt modelId="{516BB552-E42B-4322-B6C8-ABE502676D17}" type="pres">
      <dgm:prSet presAssocID="{F9655D22-F8CF-4714-B183-75A888D78D8F}" presName="root2" presStyleCnt="0"/>
      <dgm:spPr/>
    </dgm:pt>
    <dgm:pt modelId="{3ED4B0CF-327A-4A83-8B1D-60176A3DEA3C}" type="pres">
      <dgm:prSet presAssocID="{F9655D22-F8CF-4714-B183-75A888D78D8F}" presName="LevelTwoTextNode" presStyleLbl="node3" presStyleIdx="2" presStyleCnt="3">
        <dgm:presLayoutVars>
          <dgm:chPref val="3"/>
        </dgm:presLayoutVars>
      </dgm:prSet>
      <dgm:spPr/>
    </dgm:pt>
    <dgm:pt modelId="{AD038B9F-5E6B-4BE4-BF9C-4E21BC5937AB}" type="pres">
      <dgm:prSet presAssocID="{F9655D22-F8CF-4714-B183-75A888D78D8F}" presName="level3hierChild" presStyleCnt="0"/>
      <dgm:spPr/>
    </dgm:pt>
    <dgm:pt modelId="{C17839A3-6779-498A-A3DB-5B9D6823A4B0}" type="pres">
      <dgm:prSet presAssocID="{E78C049E-7B20-4AD5-89F6-4397DC1F0651}" presName="conn2-1" presStyleLbl="parChTrans1D4" presStyleIdx="1" presStyleCnt="5"/>
      <dgm:spPr/>
    </dgm:pt>
    <dgm:pt modelId="{1A247D4A-2A32-4E2A-A468-3456091D6C12}" type="pres">
      <dgm:prSet presAssocID="{E78C049E-7B20-4AD5-89F6-4397DC1F0651}" presName="connTx" presStyleLbl="parChTrans1D4" presStyleIdx="1" presStyleCnt="5"/>
      <dgm:spPr/>
    </dgm:pt>
    <dgm:pt modelId="{711DAF6F-A6FC-4E70-A936-0E4DB23C9764}" type="pres">
      <dgm:prSet presAssocID="{C7BCC1CD-FE1F-4C05-97CD-00DB0A6945B3}" presName="root2" presStyleCnt="0"/>
      <dgm:spPr/>
    </dgm:pt>
    <dgm:pt modelId="{B7422135-D3A2-491A-AEF9-03880D0A70BB}" type="pres">
      <dgm:prSet presAssocID="{C7BCC1CD-FE1F-4C05-97CD-00DB0A6945B3}" presName="LevelTwoTextNode" presStyleLbl="node4" presStyleIdx="1" presStyleCnt="5" custScaleY="133457" custLinFactNeighborX="1173" custLinFactNeighborY="-38357">
        <dgm:presLayoutVars>
          <dgm:chPref val="3"/>
        </dgm:presLayoutVars>
      </dgm:prSet>
      <dgm:spPr/>
    </dgm:pt>
    <dgm:pt modelId="{9975475B-60A8-43D5-A22F-A337D7D2A29D}" type="pres">
      <dgm:prSet presAssocID="{C7BCC1CD-FE1F-4C05-97CD-00DB0A6945B3}" presName="level3hierChild" presStyleCnt="0"/>
      <dgm:spPr/>
    </dgm:pt>
    <dgm:pt modelId="{D26006C4-DD44-4FED-B4FB-7973F285A582}" type="pres">
      <dgm:prSet presAssocID="{46BB6DE9-2C82-40E0-99B1-5138153454E7}" presName="conn2-1" presStyleLbl="parChTrans1D4" presStyleIdx="2" presStyleCnt="5"/>
      <dgm:spPr/>
    </dgm:pt>
    <dgm:pt modelId="{41C056FB-0637-4E82-990B-F6EA292CCEE7}" type="pres">
      <dgm:prSet presAssocID="{46BB6DE9-2C82-40E0-99B1-5138153454E7}" presName="connTx" presStyleLbl="parChTrans1D4" presStyleIdx="2" presStyleCnt="5"/>
      <dgm:spPr/>
    </dgm:pt>
    <dgm:pt modelId="{915C3B83-3BA1-4CE9-A9F3-D4D1B6281B67}" type="pres">
      <dgm:prSet presAssocID="{D2A3606B-1A83-42D2-8CDA-0269F035AF46}" presName="root2" presStyleCnt="0"/>
      <dgm:spPr/>
    </dgm:pt>
    <dgm:pt modelId="{1B00D71A-D6C2-4709-A6ED-847BE3B9D37C}" type="pres">
      <dgm:prSet presAssocID="{D2A3606B-1A83-42D2-8CDA-0269F035AF46}" presName="LevelTwoTextNode" presStyleLbl="node4" presStyleIdx="2" presStyleCnt="5" custLinFactNeighborX="-159" custLinFactNeighborY="-37720">
        <dgm:presLayoutVars>
          <dgm:chPref val="3"/>
        </dgm:presLayoutVars>
      </dgm:prSet>
      <dgm:spPr/>
    </dgm:pt>
    <dgm:pt modelId="{0F5D0636-5405-4297-A7DF-89F4E3BA4D11}" type="pres">
      <dgm:prSet presAssocID="{D2A3606B-1A83-42D2-8CDA-0269F035AF46}" presName="level3hierChild" presStyleCnt="0"/>
      <dgm:spPr/>
    </dgm:pt>
    <dgm:pt modelId="{EAC22C0C-B5BD-42E4-8D56-CDA37B2D0E13}" type="pres">
      <dgm:prSet presAssocID="{755D5E13-68D0-4834-98AC-3CCC989353B1}" presName="conn2-1" presStyleLbl="parChTrans1D4" presStyleIdx="3" presStyleCnt="5"/>
      <dgm:spPr/>
    </dgm:pt>
    <dgm:pt modelId="{2A58147B-7EBA-4BAC-93A5-A7F1261FD80B}" type="pres">
      <dgm:prSet presAssocID="{755D5E13-68D0-4834-98AC-3CCC989353B1}" presName="connTx" presStyleLbl="parChTrans1D4" presStyleIdx="3" presStyleCnt="5"/>
      <dgm:spPr/>
    </dgm:pt>
    <dgm:pt modelId="{6615F987-3976-46DC-8139-D132076A5FCF}" type="pres">
      <dgm:prSet presAssocID="{6F2F5008-01DD-44EC-9940-0F0AFFF3E259}" presName="root2" presStyleCnt="0"/>
      <dgm:spPr/>
    </dgm:pt>
    <dgm:pt modelId="{BF95A6A1-3203-4342-94A5-DA87F80554EB}" type="pres">
      <dgm:prSet presAssocID="{6F2F5008-01DD-44EC-9940-0F0AFFF3E259}" presName="LevelTwoTextNode" presStyleLbl="node4" presStyleIdx="3" presStyleCnt="5" custScaleY="186210" custLinFactNeighborX="1173" custLinFactNeighborY="-47884">
        <dgm:presLayoutVars>
          <dgm:chPref val="3"/>
        </dgm:presLayoutVars>
      </dgm:prSet>
      <dgm:spPr/>
    </dgm:pt>
    <dgm:pt modelId="{F5AB7C73-7B7D-46FF-89A9-C8A5D3F6D4AF}" type="pres">
      <dgm:prSet presAssocID="{6F2F5008-01DD-44EC-9940-0F0AFFF3E259}" presName="level3hierChild" presStyleCnt="0"/>
      <dgm:spPr/>
    </dgm:pt>
    <dgm:pt modelId="{C2B5EB4A-6C11-4D67-9341-BB178FB5C77B}" type="pres">
      <dgm:prSet presAssocID="{8951576C-D918-44A9-98D4-A5F1CA2B77A9}" presName="conn2-1" presStyleLbl="parChTrans1D4" presStyleIdx="4" presStyleCnt="5"/>
      <dgm:spPr/>
    </dgm:pt>
    <dgm:pt modelId="{5746C012-28D7-41F2-8E3C-0E1B03292E13}" type="pres">
      <dgm:prSet presAssocID="{8951576C-D918-44A9-98D4-A5F1CA2B77A9}" presName="connTx" presStyleLbl="parChTrans1D4" presStyleIdx="4" presStyleCnt="5"/>
      <dgm:spPr/>
    </dgm:pt>
    <dgm:pt modelId="{B0696D1E-82AE-4C78-B0A5-5BE497FBCF6E}" type="pres">
      <dgm:prSet presAssocID="{C5AE0088-11E5-4F26-A65F-7CC9B51A806F}" presName="root2" presStyleCnt="0"/>
      <dgm:spPr/>
    </dgm:pt>
    <dgm:pt modelId="{4AA9618E-9E8F-4E90-A362-C4A5F205A70D}" type="pres">
      <dgm:prSet presAssocID="{C5AE0088-11E5-4F26-A65F-7CC9B51A806F}" presName="LevelTwoTextNode" presStyleLbl="node4" presStyleIdx="4" presStyleCnt="5" custScaleY="164613" custLinFactNeighborX="-159" custLinFactNeighborY="-47164">
        <dgm:presLayoutVars>
          <dgm:chPref val="3"/>
        </dgm:presLayoutVars>
      </dgm:prSet>
      <dgm:spPr/>
    </dgm:pt>
    <dgm:pt modelId="{82FE8AAA-9BF5-4859-86D9-D8E67FFF77A8}" type="pres">
      <dgm:prSet presAssocID="{C5AE0088-11E5-4F26-A65F-7CC9B51A806F}" presName="level3hierChild" presStyleCnt="0"/>
      <dgm:spPr/>
    </dgm:pt>
  </dgm:ptLst>
  <dgm:cxnLst>
    <dgm:cxn modelId="{AFE2BD06-FAC2-4999-89F7-327B71196006}" type="presOf" srcId="{D903070C-2DE3-49C0-ABE4-0BFF61C84366}" destId="{B28C5C62-BB6F-4C88-A797-4A51B623EB00}" srcOrd="0" destOrd="0" presId="urn:microsoft.com/office/officeart/2005/8/layout/hierarchy2"/>
    <dgm:cxn modelId="{75946F14-C286-4BF4-9383-16D52C5C1263}" type="presOf" srcId="{9EE1155D-D3A4-4928-9794-6304E08ED6E2}" destId="{180F963B-8A3F-421B-B73D-2AE5181ECF8C}" srcOrd="0" destOrd="0" presId="urn:microsoft.com/office/officeart/2005/8/layout/hierarchy2"/>
    <dgm:cxn modelId="{03D5EB16-BC73-4A4A-9C4F-7C2DE1023559}" type="presOf" srcId="{C7BCC1CD-FE1F-4C05-97CD-00DB0A6945B3}" destId="{B7422135-D3A2-491A-AEF9-03880D0A70BB}" srcOrd="0" destOrd="0" presId="urn:microsoft.com/office/officeart/2005/8/layout/hierarchy2"/>
    <dgm:cxn modelId="{875CBE18-5401-40A2-9EA8-951DE0D85BCB}" type="presOf" srcId="{3019C0DB-7E4E-4983-98CD-797F0754DE64}" destId="{9B8FFCBA-6248-482C-853E-BD61C17DC4C7}" srcOrd="0" destOrd="0" presId="urn:microsoft.com/office/officeart/2005/8/layout/hierarchy2"/>
    <dgm:cxn modelId="{B14C9221-AA46-45F8-BAD3-6E6D4FAFD9BF}" type="presOf" srcId="{F9655D22-F8CF-4714-B183-75A888D78D8F}" destId="{3ED4B0CF-327A-4A83-8B1D-60176A3DEA3C}" srcOrd="0" destOrd="0" presId="urn:microsoft.com/office/officeart/2005/8/layout/hierarchy2"/>
    <dgm:cxn modelId="{B64A2F30-468A-4B84-98BA-781740850E83}" type="presOf" srcId="{FBCE3BBF-60BA-4D71-BDEE-9F259BFE9012}" destId="{DA63B122-08F0-4DE2-B8CC-568B648AD8C4}" srcOrd="0" destOrd="0" presId="urn:microsoft.com/office/officeart/2005/8/layout/hierarchy2"/>
    <dgm:cxn modelId="{8D1F103C-9D43-44E6-AD2A-13EDBA712671}" srcId="{84C177A9-C5F6-43B1-B89A-CFE4FBF89343}" destId="{FBCE3BBF-60BA-4D71-BDEE-9F259BFE9012}" srcOrd="1" destOrd="0" parTransId="{EB4C9F4B-5BE1-4CBF-BDAB-6AEF5790645A}" sibTransId="{EF5A438E-6907-4DC9-9DAD-75966094533B}"/>
    <dgm:cxn modelId="{A0A7FF5B-3980-425D-AFA6-72D5B7A2CA47}" srcId="{F9655D22-F8CF-4714-B183-75A888D78D8F}" destId="{6F2F5008-01DD-44EC-9940-0F0AFFF3E259}" srcOrd="1" destOrd="0" parTransId="{755D5E13-68D0-4834-98AC-3CCC989353B1}" sibTransId="{ED744B4F-9A69-47F4-99D5-5AEE84D53A41}"/>
    <dgm:cxn modelId="{FC17785F-536D-44C5-85BE-78D41459DC4A}" type="presOf" srcId="{D2A3606B-1A83-42D2-8CDA-0269F035AF46}" destId="{1B00D71A-D6C2-4709-A6ED-847BE3B9D37C}" srcOrd="0" destOrd="0" presId="urn:microsoft.com/office/officeart/2005/8/layout/hierarchy2"/>
    <dgm:cxn modelId="{063E8541-76CB-487C-AF13-3321F76CBB0F}" type="presOf" srcId="{D903070C-2DE3-49C0-ABE4-0BFF61C84366}" destId="{3C22055B-0404-4584-9939-BF9B5502821C}" srcOrd="1" destOrd="0" presId="urn:microsoft.com/office/officeart/2005/8/layout/hierarchy2"/>
    <dgm:cxn modelId="{3963A343-651A-4779-A30A-CA612D8A4ED5}" type="presOf" srcId="{46BB6DE9-2C82-40E0-99B1-5138153454E7}" destId="{41C056FB-0637-4E82-990B-F6EA292CCEE7}" srcOrd="1" destOrd="0" presId="urn:microsoft.com/office/officeart/2005/8/layout/hierarchy2"/>
    <dgm:cxn modelId="{30EDBB46-D2D4-4C76-934B-4D681A689053}" srcId="{F9655D22-F8CF-4714-B183-75A888D78D8F}" destId="{C7BCC1CD-FE1F-4C05-97CD-00DB0A6945B3}" srcOrd="0" destOrd="0" parTransId="{E78C049E-7B20-4AD5-89F6-4397DC1F0651}" sibTransId="{EDA1BF4E-B2CF-4952-B267-07D6DD4B9C2F}"/>
    <dgm:cxn modelId="{70E57F67-A638-459A-8073-29708F8E1D73}" type="presOf" srcId="{E78C049E-7B20-4AD5-89F6-4397DC1F0651}" destId="{C17839A3-6779-498A-A3DB-5B9D6823A4B0}" srcOrd="0" destOrd="0" presId="urn:microsoft.com/office/officeart/2005/8/layout/hierarchy2"/>
    <dgm:cxn modelId="{0D4B816D-6D67-4767-A357-0A06C8E20F6E}" srcId="{C7BCC1CD-FE1F-4C05-97CD-00DB0A6945B3}" destId="{D2A3606B-1A83-42D2-8CDA-0269F035AF46}" srcOrd="0" destOrd="0" parTransId="{46BB6DE9-2C82-40E0-99B1-5138153454E7}" sibTransId="{61250C50-59B0-4DA7-B493-C3F98A24B4A2}"/>
    <dgm:cxn modelId="{DC923C6E-F4DC-4D62-B976-67DA803FC100}" type="presOf" srcId="{E78C049E-7B20-4AD5-89F6-4397DC1F0651}" destId="{1A247D4A-2A32-4E2A-A468-3456091D6C12}" srcOrd="1" destOrd="0" presId="urn:microsoft.com/office/officeart/2005/8/layout/hierarchy2"/>
    <dgm:cxn modelId="{BDFC3F4E-7401-4814-8C11-679EF318622C}" type="presOf" srcId="{92845567-3D55-4272-80A9-F47491BD444A}" destId="{954BF3B9-C883-4051-8569-F255599366F0}" srcOrd="0" destOrd="0" presId="urn:microsoft.com/office/officeart/2005/8/layout/hierarchy2"/>
    <dgm:cxn modelId="{4F323A74-9B2C-4BC5-A60B-1C6BC0596971}" type="presOf" srcId="{C5AE0088-11E5-4F26-A65F-7CC9B51A806F}" destId="{4AA9618E-9E8F-4E90-A362-C4A5F205A70D}" srcOrd="0" destOrd="0" presId="urn:microsoft.com/office/officeart/2005/8/layout/hierarchy2"/>
    <dgm:cxn modelId="{D49B2055-02B0-4785-9329-B30ADDC05ECE}" srcId="{B0F7B01D-4A4E-49CA-A8BC-DFB47B306DD6}" destId="{92845567-3D55-4272-80A9-F47491BD444A}" srcOrd="0" destOrd="0" parTransId="{9EE1155D-D3A4-4928-9794-6304E08ED6E2}" sibTransId="{41F1E102-C1F0-44C9-95E5-3583D41DDF22}"/>
    <dgm:cxn modelId="{C2299855-9752-4A55-A692-CA770A95CEAF}" srcId="{3019C0DB-7E4E-4983-98CD-797F0754DE64}" destId="{F6F4D8E1-1C62-41AC-BAF9-541776D03B35}" srcOrd="0" destOrd="0" parTransId="{D903070C-2DE3-49C0-ABE4-0BFF61C84366}" sibTransId="{63C548A2-C3AE-4EAB-9112-006DEAF03CC7}"/>
    <dgm:cxn modelId="{DA0AAF55-1740-4D2F-87F7-F0D019A8C05A}" srcId="{FBCE3BBF-60BA-4D71-BDEE-9F259BFE9012}" destId="{F9655D22-F8CF-4714-B183-75A888D78D8F}" srcOrd="1" destOrd="0" parTransId="{5E531D0E-1544-473D-AEAF-443B0DE4A700}" sibTransId="{7CB815BA-5BE2-4BE9-A248-9D69BEB9E4DD}"/>
    <dgm:cxn modelId="{2C35525A-F753-48FF-873D-2272E47186A6}" type="presOf" srcId="{ACE93573-09D0-4EA0-B6BB-68806916CFE3}" destId="{AB5A549E-DC12-4694-8024-016DE397991D}" srcOrd="1" destOrd="0" presId="urn:microsoft.com/office/officeart/2005/8/layout/hierarchy2"/>
    <dgm:cxn modelId="{1A09807F-0DAE-4926-BA7C-E48952C8AD9A}" type="presOf" srcId="{8951576C-D918-44A9-98D4-A5F1CA2B77A9}" destId="{5746C012-28D7-41F2-8E3C-0E1B03292E13}" srcOrd="1" destOrd="0" presId="urn:microsoft.com/office/officeart/2005/8/layout/hierarchy2"/>
    <dgm:cxn modelId="{C4272086-8BB1-46CF-9C47-D39D83633981}" type="presOf" srcId="{B0F7B01D-4A4E-49CA-A8BC-DFB47B306DD6}" destId="{75FD9F1F-2CC8-4DEB-A14E-54A69A26FE6E}" srcOrd="0" destOrd="0" presId="urn:microsoft.com/office/officeart/2005/8/layout/hierarchy2"/>
    <dgm:cxn modelId="{3F93699A-9F76-4F54-9C1D-678DB1C1E1FF}" srcId="{FBCE3BBF-60BA-4D71-BDEE-9F259BFE9012}" destId="{B0F7B01D-4A4E-49CA-A8BC-DFB47B306DD6}" srcOrd="0" destOrd="0" parTransId="{D36C0996-2CDF-4F33-B0E8-EAB1406E5F0D}" sibTransId="{156249B1-5275-466C-A985-401EA3AAB03B}"/>
    <dgm:cxn modelId="{9D414E9B-22A8-4ADE-B06C-EFDBF80FDB1C}" srcId="{84C177A9-C5F6-43B1-B89A-CFE4FBF89343}" destId="{3019C0DB-7E4E-4983-98CD-797F0754DE64}" srcOrd="0" destOrd="0" parTransId="{ACE93573-09D0-4EA0-B6BB-68806916CFE3}" sibTransId="{8E9183C5-E822-44AA-8D1C-59003D751FB0}"/>
    <dgm:cxn modelId="{22E758A6-1F55-4701-84DE-FFD0BF0828D9}" type="presOf" srcId="{84C177A9-C5F6-43B1-B89A-CFE4FBF89343}" destId="{75DB89FD-6829-41C1-958C-10DBAB9EDA18}" srcOrd="0" destOrd="0" presId="urn:microsoft.com/office/officeart/2005/8/layout/hierarchy2"/>
    <dgm:cxn modelId="{7A939EBA-3924-468A-840E-072A59DE6ACD}" type="presOf" srcId="{8951576C-D918-44A9-98D4-A5F1CA2B77A9}" destId="{C2B5EB4A-6C11-4D67-9341-BB178FB5C77B}" srcOrd="0" destOrd="0" presId="urn:microsoft.com/office/officeart/2005/8/layout/hierarchy2"/>
    <dgm:cxn modelId="{8B4254BB-F163-40A4-A035-A1915D997AAC}" srcId="{590817BC-09B3-4FBC-8779-526D574F400D}" destId="{84C177A9-C5F6-43B1-B89A-CFE4FBF89343}" srcOrd="0" destOrd="0" parTransId="{006839F4-D89C-491C-891A-B3B7F709903D}" sibTransId="{F5217203-403B-498D-9B0B-21DF84E0FD38}"/>
    <dgm:cxn modelId="{E485BBBE-CAAE-4548-9A86-564DD7869F95}" type="presOf" srcId="{D36C0996-2CDF-4F33-B0E8-EAB1406E5F0D}" destId="{BAD02203-896F-45D7-8586-48933E8317F2}" srcOrd="1" destOrd="0" presId="urn:microsoft.com/office/officeart/2005/8/layout/hierarchy2"/>
    <dgm:cxn modelId="{6AB3E4C2-AB8A-456D-8CC7-D59A6D2FBF51}" type="presOf" srcId="{ACE93573-09D0-4EA0-B6BB-68806916CFE3}" destId="{DB028A2D-BB31-4639-B524-55BD5356C950}" srcOrd="0" destOrd="0" presId="urn:microsoft.com/office/officeart/2005/8/layout/hierarchy2"/>
    <dgm:cxn modelId="{FBA99FCC-E1E8-4DA7-8625-A4C3B28C4B01}" type="presOf" srcId="{D36C0996-2CDF-4F33-B0E8-EAB1406E5F0D}" destId="{0C1B52B9-4728-4EF2-8A3B-FB90F06788CC}" srcOrd="0" destOrd="0" presId="urn:microsoft.com/office/officeart/2005/8/layout/hierarchy2"/>
    <dgm:cxn modelId="{0DBE8DCE-070B-43DE-97D1-0ACBEE668D60}" type="presOf" srcId="{EB4C9F4B-5BE1-4CBF-BDAB-6AEF5790645A}" destId="{0AFC0F11-01E7-4347-A729-567B4AC5F069}" srcOrd="0" destOrd="0" presId="urn:microsoft.com/office/officeart/2005/8/layout/hierarchy2"/>
    <dgm:cxn modelId="{D7E58FD0-81BA-49B4-A367-6AF6E514E364}" type="presOf" srcId="{590817BC-09B3-4FBC-8779-526D574F400D}" destId="{729D84B7-42D0-4A5A-A8A8-6B17B62442EC}" srcOrd="0" destOrd="0" presId="urn:microsoft.com/office/officeart/2005/8/layout/hierarchy2"/>
    <dgm:cxn modelId="{E02ED3D1-CF07-4F62-A1AD-AC692DFD6276}" type="presOf" srcId="{755D5E13-68D0-4834-98AC-3CCC989353B1}" destId="{EAC22C0C-B5BD-42E4-8D56-CDA37B2D0E13}" srcOrd="0" destOrd="0" presId="urn:microsoft.com/office/officeart/2005/8/layout/hierarchy2"/>
    <dgm:cxn modelId="{AEA1BDD7-32C4-48F3-B562-E7CD8F7FD7E9}" type="presOf" srcId="{5E531D0E-1544-473D-AEAF-443B0DE4A700}" destId="{FB601C37-8267-4C22-BCAD-E29900981E4B}" srcOrd="0" destOrd="0" presId="urn:microsoft.com/office/officeart/2005/8/layout/hierarchy2"/>
    <dgm:cxn modelId="{783834DC-6477-4E2F-B39C-5E49DDB72F33}" type="presOf" srcId="{EB4C9F4B-5BE1-4CBF-BDAB-6AEF5790645A}" destId="{76DCB3F8-517D-488A-93E4-ADB493AEDB1E}" srcOrd="1" destOrd="0" presId="urn:microsoft.com/office/officeart/2005/8/layout/hierarchy2"/>
    <dgm:cxn modelId="{901CDDDE-ECA5-46D9-BFB3-5CBE3772E61E}" type="presOf" srcId="{46BB6DE9-2C82-40E0-99B1-5138153454E7}" destId="{D26006C4-DD44-4FED-B4FB-7973F285A582}" srcOrd="0" destOrd="0" presId="urn:microsoft.com/office/officeart/2005/8/layout/hierarchy2"/>
    <dgm:cxn modelId="{E78F9AE2-E3FF-4A23-9FF5-C742F0564D93}" type="presOf" srcId="{755D5E13-68D0-4834-98AC-3CCC989353B1}" destId="{2A58147B-7EBA-4BAC-93A5-A7F1261FD80B}" srcOrd="1" destOrd="0" presId="urn:microsoft.com/office/officeart/2005/8/layout/hierarchy2"/>
    <dgm:cxn modelId="{CA5386E9-0008-4F9F-88FE-8F4BD45FB41D}" type="presOf" srcId="{6F2F5008-01DD-44EC-9940-0F0AFFF3E259}" destId="{BF95A6A1-3203-4342-94A5-DA87F80554EB}" srcOrd="0" destOrd="0" presId="urn:microsoft.com/office/officeart/2005/8/layout/hierarchy2"/>
    <dgm:cxn modelId="{555D60EC-2265-46DD-8E09-FF0D3E8915A9}" srcId="{6F2F5008-01DD-44EC-9940-0F0AFFF3E259}" destId="{C5AE0088-11E5-4F26-A65F-7CC9B51A806F}" srcOrd="0" destOrd="0" parTransId="{8951576C-D918-44A9-98D4-A5F1CA2B77A9}" sibTransId="{79A71173-FEFB-412B-AFFA-1DEEC203788E}"/>
    <dgm:cxn modelId="{572990F3-584E-4295-B0A2-4B0DF4FA6090}" type="presOf" srcId="{5E531D0E-1544-473D-AEAF-443B0DE4A700}" destId="{78A36EC5-83F5-4DC1-8F11-D625DC015A68}" srcOrd="1" destOrd="0" presId="urn:microsoft.com/office/officeart/2005/8/layout/hierarchy2"/>
    <dgm:cxn modelId="{872715FB-CD02-4F3D-80BE-1B7CCC5963DC}" type="presOf" srcId="{9EE1155D-D3A4-4928-9794-6304E08ED6E2}" destId="{AF004655-ADE7-46E0-B6DF-47BD19C31DA4}" srcOrd="1" destOrd="0" presId="urn:microsoft.com/office/officeart/2005/8/layout/hierarchy2"/>
    <dgm:cxn modelId="{D00987FE-E62D-4DA2-AD39-8DACE832C8F8}" type="presOf" srcId="{F6F4D8E1-1C62-41AC-BAF9-541776D03B35}" destId="{57968AB9-FB35-482E-85F1-AF82D38EBE5F}" srcOrd="0" destOrd="0" presId="urn:microsoft.com/office/officeart/2005/8/layout/hierarchy2"/>
    <dgm:cxn modelId="{2B3E93BC-CBEB-4D45-BF25-0FC1DF627074}" type="presParOf" srcId="{729D84B7-42D0-4A5A-A8A8-6B17B62442EC}" destId="{1AD2D769-81A9-45B4-BE17-A1C2BFEA5775}" srcOrd="0" destOrd="0" presId="urn:microsoft.com/office/officeart/2005/8/layout/hierarchy2"/>
    <dgm:cxn modelId="{6A8AB74B-42CA-4DB1-B5B7-86F7363615B4}" type="presParOf" srcId="{1AD2D769-81A9-45B4-BE17-A1C2BFEA5775}" destId="{75DB89FD-6829-41C1-958C-10DBAB9EDA18}" srcOrd="0" destOrd="0" presId="urn:microsoft.com/office/officeart/2005/8/layout/hierarchy2"/>
    <dgm:cxn modelId="{1FBFC866-E0FE-4F8A-97D8-224FDC1CFFFB}" type="presParOf" srcId="{1AD2D769-81A9-45B4-BE17-A1C2BFEA5775}" destId="{2933FD0D-3E8B-4EE6-B5C7-11BF7501B9D1}" srcOrd="1" destOrd="0" presId="urn:microsoft.com/office/officeart/2005/8/layout/hierarchy2"/>
    <dgm:cxn modelId="{9DACF28D-3DF8-4997-943D-5E907BF475D5}" type="presParOf" srcId="{2933FD0D-3E8B-4EE6-B5C7-11BF7501B9D1}" destId="{DB028A2D-BB31-4639-B524-55BD5356C950}" srcOrd="0" destOrd="0" presId="urn:microsoft.com/office/officeart/2005/8/layout/hierarchy2"/>
    <dgm:cxn modelId="{681E20AD-BBA6-4796-B356-457C18B5682F}" type="presParOf" srcId="{DB028A2D-BB31-4639-B524-55BD5356C950}" destId="{AB5A549E-DC12-4694-8024-016DE397991D}" srcOrd="0" destOrd="0" presId="urn:microsoft.com/office/officeart/2005/8/layout/hierarchy2"/>
    <dgm:cxn modelId="{C85A35A1-2C33-452F-98E8-D16C552A86F4}" type="presParOf" srcId="{2933FD0D-3E8B-4EE6-B5C7-11BF7501B9D1}" destId="{64639643-CB81-4175-AEE3-9EE9953B70CB}" srcOrd="1" destOrd="0" presId="urn:microsoft.com/office/officeart/2005/8/layout/hierarchy2"/>
    <dgm:cxn modelId="{6EEC6A10-2CBA-409D-8C5C-256220691EF3}" type="presParOf" srcId="{64639643-CB81-4175-AEE3-9EE9953B70CB}" destId="{9B8FFCBA-6248-482C-853E-BD61C17DC4C7}" srcOrd="0" destOrd="0" presId="urn:microsoft.com/office/officeart/2005/8/layout/hierarchy2"/>
    <dgm:cxn modelId="{156E03E9-1502-46CF-A74C-6F22846C268E}" type="presParOf" srcId="{64639643-CB81-4175-AEE3-9EE9953B70CB}" destId="{2E870148-1372-4B77-BB9D-6202E04122C6}" srcOrd="1" destOrd="0" presId="urn:microsoft.com/office/officeart/2005/8/layout/hierarchy2"/>
    <dgm:cxn modelId="{C0F2953F-DCB8-4993-AD48-0A7629F0BF98}" type="presParOf" srcId="{2E870148-1372-4B77-BB9D-6202E04122C6}" destId="{B28C5C62-BB6F-4C88-A797-4A51B623EB00}" srcOrd="0" destOrd="0" presId="urn:microsoft.com/office/officeart/2005/8/layout/hierarchy2"/>
    <dgm:cxn modelId="{0F4C5089-84B5-4BA8-940C-30C86828E407}" type="presParOf" srcId="{B28C5C62-BB6F-4C88-A797-4A51B623EB00}" destId="{3C22055B-0404-4584-9939-BF9B5502821C}" srcOrd="0" destOrd="0" presId="urn:microsoft.com/office/officeart/2005/8/layout/hierarchy2"/>
    <dgm:cxn modelId="{80142063-1CDA-49DE-94C9-AA948DAB36BC}" type="presParOf" srcId="{2E870148-1372-4B77-BB9D-6202E04122C6}" destId="{9D786889-EDED-4CCC-9B97-DACA8EDF50E8}" srcOrd="1" destOrd="0" presId="urn:microsoft.com/office/officeart/2005/8/layout/hierarchy2"/>
    <dgm:cxn modelId="{3E3DD23D-112B-43B2-BC5D-FF66F4AD4793}" type="presParOf" srcId="{9D786889-EDED-4CCC-9B97-DACA8EDF50E8}" destId="{57968AB9-FB35-482E-85F1-AF82D38EBE5F}" srcOrd="0" destOrd="0" presId="urn:microsoft.com/office/officeart/2005/8/layout/hierarchy2"/>
    <dgm:cxn modelId="{8D026581-DE62-494F-86FF-D5184EBC6792}" type="presParOf" srcId="{9D786889-EDED-4CCC-9B97-DACA8EDF50E8}" destId="{ABC7FEDF-1DCF-4958-BE89-69CEAFE199E0}" srcOrd="1" destOrd="0" presId="urn:microsoft.com/office/officeart/2005/8/layout/hierarchy2"/>
    <dgm:cxn modelId="{17465821-78E6-4A47-A1DC-C4BF3740E7C2}" type="presParOf" srcId="{2933FD0D-3E8B-4EE6-B5C7-11BF7501B9D1}" destId="{0AFC0F11-01E7-4347-A729-567B4AC5F069}" srcOrd="2" destOrd="0" presId="urn:microsoft.com/office/officeart/2005/8/layout/hierarchy2"/>
    <dgm:cxn modelId="{05F3D5FB-1C59-4701-853D-1138FDBFFB22}" type="presParOf" srcId="{0AFC0F11-01E7-4347-A729-567B4AC5F069}" destId="{76DCB3F8-517D-488A-93E4-ADB493AEDB1E}" srcOrd="0" destOrd="0" presId="urn:microsoft.com/office/officeart/2005/8/layout/hierarchy2"/>
    <dgm:cxn modelId="{24379FBB-FDBC-4FC0-B071-E13B353454D5}" type="presParOf" srcId="{2933FD0D-3E8B-4EE6-B5C7-11BF7501B9D1}" destId="{5411E13B-8002-4CEF-8592-E5DE8A6976FB}" srcOrd="3" destOrd="0" presId="urn:microsoft.com/office/officeart/2005/8/layout/hierarchy2"/>
    <dgm:cxn modelId="{EB523108-F9C1-41F1-A8E1-4FF525912057}" type="presParOf" srcId="{5411E13B-8002-4CEF-8592-E5DE8A6976FB}" destId="{DA63B122-08F0-4DE2-B8CC-568B648AD8C4}" srcOrd="0" destOrd="0" presId="urn:microsoft.com/office/officeart/2005/8/layout/hierarchy2"/>
    <dgm:cxn modelId="{2178AEFF-CC66-483A-9F06-5CA103502797}" type="presParOf" srcId="{5411E13B-8002-4CEF-8592-E5DE8A6976FB}" destId="{A94D441D-5D99-44DF-A0FD-39F97DBD2B08}" srcOrd="1" destOrd="0" presId="urn:microsoft.com/office/officeart/2005/8/layout/hierarchy2"/>
    <dgm:cxn modelId="{3980D03A-D3DF-4D1F-AA4C-256052E3D28C}" type="presParOf" srcId="{A94D441D-5D99-44DF-A0FD-39F97DBD2B08}" destId="{0C1B52B9-4728-4EF2-8A3B-FB90F06788CC}" srcOrd="0" destOrd="0" presId="urn:microsoft.com/office/officeart/2005/8/layout/hierarchy2"/>
    <dgm:cxn modelId="{324ED748-9FC1-4233-8DB8-E40AFCFA5213}" type="presParOf" srcId="{0C1B52B9-4728-4EF2-8A3B-FB90F06788CC}" destId="{BAD02203-896F-45D7-8586-48933E8317F2}" srcOrd="0" destOrd="0" presId="urn:microsoft.com/office/officeart/2005/8/layout/hierarchy2"/>
    <dgm:cxn modelId="{ACC64168-F1DD-432F-BA0C-518712EE61B6}" type="presParOf" srcId="{A94D441D-5D99-44DF-A0FD-39F97DBD2B08}" destId="{A88EDAC1-615D-444F-8565-B53FD74BD4D5}" srcOrd="1" destOrd="0" presId="urn:microsoft.com/office/officeart/2005/8/layout/hierarchy2"/>
    <dgm:cxn modelId="{5A39DE2E-BACC-4860-90DE-06BC3859B42F}" type="presParOf" srcId="{A88EDAC1-615D-444F-8565-B53FD74BD4D5}" destId="{75FD9F1F-2CC8-4DEB-A14E-54A69A26FE6E}" srcOrd="0" destOrd="0" presId="urn:microsoft.com/office/officeart/2005/8/layout/hierarchy2"/>
    <dgm:cxn modelId="{2865F5D3-6BF1-470F-866E-856F5FE261C8}" type="presParOf" srcId="{A88EDAC1-615D-444F-8565-B53FD74BD4D5}" destId="{47F8341B-9639-443A-8BCE-B71B4FD45A94}" srcOrd="1" destOrd="0" presId="urn:microsoft.com/office/officeart/2005/8/layout/hierarchy2"/>
    <dgm:cxn modelId="{86C6F879-3FF7-414D-9F07-5CB74F99763F}" type="presParOf" srcId="{47F8341B-9639-443A-8BCE-B71B4FD45A94}" destId="{180F963B-8A3F-421B-B73D-2AE5181ECF8C}" srcOrd="0" destOrd="0" presId="urn:microsoft.com/office/officeart/2005/8/layout/hierarchy2"/>
    <dgm:cxn modelId="{AAC3C0F4-7EEE-4803-A143-3C6BA3108661}" type="presParOf" srcId="{180F963B-8A3F-421B-B73D-2AE5181ECF8C}" destId="{AF004655-ADE7-46E0-B6DF-47BD19C31DA4}" srcOrd="0" destOrd="0" presId="urn:microsoft.com/office/officeart/2005/8/layout/hierarchy2"/>
    <dgm:cxn modelId="{770E9CFE-ADCC-4E89-BAD4-DF059BF7303D}" type="presParOf" srcId="{47F8341B-9639-443A-8BCE-B71B4FD45A94}" destId="{D73AB569-57AA-4BF6-81F0-5CA2697C758F}" srcOrd="1" destOrd="0" presId="urn:microsoft.com/office/officeart/2005/8/layout/hierarchy2"/>
    <dgm:cxn modelId="{977B0032-7AB3-4BA6-992C-FA1BD81CEC89}" type="presParOf" srcId="{D73AB569-57AA-4BF6-81F0-5CA2697C758F}" destId="{954BF3B9-C883-4051-8569-F255599366F0}" srcOrd="0" destOrd="0" presId="urn:microsoft.com/office/officeart/2005/8/layout/hierarchy2"/>
    <dgm:cxn modelId="{9D279816-23F3-49D6-9DCD-701CB24B8834}" type="presParOf" srcId="{D73AB569-57AA-4BF6-81F0-5CA2697C758F}" destId="{D57C8D06-B242-4BFB-B2DA-58C5920122CD}" srcOrd="1" destOrd="0" presId="urn:microsoft.com/office/officeart/2005/8/layout/hierarchy2"/>
    <dgm:cxn modelId="{BB7625DF-8D32-497F-B701-AE5E786D50EC}" type="presParOf" srcId="{A94D441D-5D99-44DF-A0FD-39F97DBD2B08}" destId="{FB601C37-8267-4C22-BCAD-E29900981E4B}" srcOrd="2" destOrd="0" presId="urn:microsoft.com/office/officeart/2005/8/layout/hierarchy2"/>
    <dgm:cxn modelId="{425C4B1F-76E1-4365-850B-1B0E686D54B5}" type="presParOf" srcId="{FB601C37-8267-4C22-BCAD-E29900981E4B}" destId="{78A36EC5-83F5-4DC1-8F11-D625DC015A68}" srcOrd="0" destOrd="0" presId="urn:microsoft.com/office/officeart/2005/8/layout/hierarchy2"/>
    <dgm:cxn modelId="{D46743B1-9397-4A60-9BD2-0C885015DD29}" type="presParOf" srcId="{A94D441D-5D99-44DF-A0FD-39F97DBD2B08}" destId="{516BB552-E42B-4322-B6C8-ABE502676D17}" srcOrd="3" destOrd="0" presId="urn:microsoft.com/office/officeart/2005/8/layout/hierarchy2"/>
    <dgm:cxn modelId="{F277BAD3-25AB-4933-A69C-F67AC5E5EB16}" type="presParOf" srcId="{516BB552-E42B-4322-B6C8-ABE502676D17}" destId="{3ED4B0CF-327A-4A83-8B1D-60176A3DEA3C}" srcOrd="0" destOrd="0" presId="urn:microsoft.com/office/officeart/2005/8/layout/hierarchy2"/>
    <dgm:cxn modelId="{2710042C-FB4E-4A3A-A969-F0D212CD8AF8}" type="presParOf" srcId="{516BB552-E42B-4322-B6C8-ABE502676D17}" destId="{AD038B9F-5E6B-4BE4-BF9C-4E21BC5937AB}" srcOrd="1" destOrd="0" presId="urn:microsoft.com/office/officeart/2005/8/layout/hierarchy2"/>
    <dgm:cxn modelId="{961F810D-2D7D-42BB-8905-B309B9F80E64}" type="presParOf" srcId="{AD038B9F-5E6B-4BE4-BF9C-4E21BC5937AB}" destId="{C17839A3-6779-498A-A3DB-5B9D6823A4B0}" srcOrd="0" destOrd="0" presId="urn:microsoft.com/office/officeart/2005/8/layout/hierarchy2"/>
    <dgm:cxn modelId="{E330187D-0C0B-49D3-82AD-44D3AB3E2FE4}" type="presParOf" srcId="{C17839A3-6779-498A-A3DB-5B9D6823A4B0}" destId="{1A247D4A-2A32-4E2A-A468-3456091D6C12}" srcOrd="0" destOrd="0" presId="urn:microsoft.com/office/officeart/2005/8/layout/hierarchy2"/>
    <dgm:cxn modelId="{FB53BD23-6998-4A8A-9B82-15D484E613DA}" type="presParOf" srcId="{AD038B9F-5E6B-4BE4-BF9C-4E21BC5937AB}" destId="{711DAF6F-A6FC-4E70-A936-0E4DB23C9764}" srcOrd="1" destOrd="0" presId="urn:microsoft.com/office/officeart/2005/8/layout/hierarchy2"/>
    <dgm:cxn modelId="{890F9CCE-B816-413E-9425-EB040B783895}" type="presParOf" srcId="{711DAF6F-A6FC-4E70-A936-0E4DB23C9764}" destId="{B7422135-D3A2-491A-AEF9-03880D0A70BB}" srcOrd="0" destOrd="0" presId="urn:microsoft.com/office/officeart/2005/8/layout/hierarchy2"/>
    <dgm:cxn modelId="{2ADFD64A-E43F-4D6A-AF61-BF13F91D1CAF}" type="presParOf" srcId="{711DAF6F-A6FC-4E70-A936-0E4DB23C9764}" destId="{9975475B-60A8-43D5-A22F-A337D7D2A29D}" srcOrd="1" destOrd="0" presId="urn:microsoft.com/office/officeart/2005/8/layout/hierarchy2"/>
    <dgm:cxn modelId="{CCAE4316-7E05-411C-A3CD-CDAD56BBC513}" type="presParOf" srcId="{9975475B-60A8-43D5-A22F-A337D7D2A29D}" destId="{D26006C4-DD44-4FED-B4FB-7973F285A582}" srcOrd="0" destOrd="0" presId="urn:microsoft.com/office/officeart/2005/8/layout/hierarchy2"/>
    <dgm:cxn modelId="{3F7A7402-386D-4553-A9B9-9713BC3743E6}" type="presParOf" srcId="{D26006C4-DD44-4FED-B4FB-7973F285A582}" destId="{41C056FB-0637-4E82-990B-F6EA292CCEE7}" srcOrd="0" destOrd="0" presId="urn:microsoft.com/office/officeart/2005/8/layout/hierarchy2"/>
    <dgm:cxn modelId="{7F1D63D7-3958-4512-A502-416652C064FB}" type="presParOf" srcId="{9975475B-60A8-43D5-A22F-A337D7D2A29D}" destId="{915C3B83-3BA1-4CE9-A9F3-D4D1B6281B67}" srcOrd="1" destOrd="0" presId="urn:microsoft.com/office/officeart/2005/8/layout/hierarchy2"/>
    <dgm:cxn modelId="{3079EA39-13EA-44F9-B237-17C8C3E670AD}" type="presParOf" srcId="{915C3B83-3BA1-4CE9-A9F3-D4D1B6281B67}" destId="{1B00D71A-D6C2-4709-A6ED-847BE3B9D37C}" srcOrd="0" destOrd="0" presId="urn:microsoft.com/office/officeart/2005/8/layout/hierarchy2"/>
    <dgm:cxn modelId="{2CA20D42-5596-4A9A-9C00-893FC14B39A8}" type="presParOf" srcId="{915C3B83-3BA1-4CE9-A9F3-D4D1B6281B67}" destId="{0F5D0636-5405-4297-A7DF-89F4E3BA4D11}" srcOrd="1" destOrd="0" presId="urn:microsoft.com/office/officeart/2005/8/layout/hierarchy2"/>
    <dgm:cxn modelId="{4E5258C0-2A12-4A53-97AC-9028D7AC7834}" type="presParOf" srcId="{AD038B9F-5E6B-4BE4-BF9C-4E21BC5937AB}" destId="{EAC22C0C-B5BD-42E4-8D56-CDA37B2D0E13}" srcOrd="2" destOrd="0" presId="urn:microsoft.com/office/officeart/2005/8/layout/hierarchy2"/>
    <dgm:cxn modelId="{32827A7A-5FB8-47FE-8975-0A07D79A3FB7}" type="presParOf" srcId="{EAC22C0C-B5BD-42E4-8D56-CDA37B2D0E13}" destId="{2A58147B-7EBA-4BAC-93A5-A7F1261FD80B}" srcOrd="0" destOrd="0" presId="urn:microsoft.com/office/officeart/2005/8/layout/hierarchy2"/>
    <dgm:cxn modelId="{2ECD3049-7DC5-4336-93E1-FC2539C2328C}" type="presParOf" srcId="{AD038B9F-5E6B-4BE4-BF9C-4E21BC5937AB}" destId="{6615F987-3976-46DC-8139-D132076A5FCF}" srcOrd="3" destOrd="0" presId="urn:microsoft.com/office/officeart/2005/8/layout/hierarchy2"/>
    <dgm:cxn modelId="{126EFACE-CB4F-4B9E-8651-F5486BE48878}" type="presParOf" srcId="{6615F987-3976-46DC-8139-D132076A5FCF}" destId="{BF95A6A1-3203-4342-94A5-DA87F80554EB}" srcOrd="0" destOrd="0" presId="urn:microsoft.com/office/officeart/2005/8/layout/hierarchy2"/>
    <dgm:cxn modelId="{5144FB07-C68A-4D40-86E1-5ACEFB1CB06B}" type="presParOf" srcId="{6615F987-3976-46DC-8139-D132076A5FCF}" destId="{F5AB7C73-7B7D-46FF-89A9-C8A5D3F6D4AF}" srcOrd="1" destOrd="0" presId="urn:microsoft.com/office/officeart/2005/8/layout/hierarchy2"/>
    <dgm:cxn modelId="{195D94E9-5180-4167-AAB8-49CFC96F3EDD}" type="presParOf" srcId="{F5AB7C73-7B7D-46FF-89A9-C8A5D3F6D4AF}" destId="{C2B5EB4A-6C11-4D67-9341-BB178FB5C77B}" srcOrd="0" destOrd="0" presId="urn:microsoft.com/office/officeart/2005/8/layout/hierarchy2"/>
    <dgm:cxn modelId="{C463DC05-7A5C-460C-A623-79EEE8F30F8B}" type="presParOf" srcId="{C2B5EB4A-6C11-4D67-9341-BB178FB5C77B}" destId="{5746C012-28D7-41F2-8E3C-0E1B03292E13}" srcOrd="0" destOrd="0" presId="urn:microsoft.com/office/officeart/2005/8/layout/hierarchy2"/>
    <dgm:cxn modelId="{B95A7F09-3381-43E8-8C36-1F3E9D459FA8}" type="presParOf" srcId="{F5AB7C73-7B7D-46FF-89A9-C8A5D3F6D4AF}" destId="{B0696D1E-82AE-4C78-B0A5-5BE497FBCF6E}" srcOrd="1" destOrd="0" presId="urn:microsoft.com/office/officeart/2005/8/layout/hierarchy2"/>
    <dgm:cxn modelId="{B64EB728-5F54-4B11-A4D6-425EDA34F1DD}" type="presParOf" srcId="{B0696D1E-82AE-4C78-B0A5-5BE497FBCF6E}" destId="{4AA9618E-9E8F-4E90-A362-C4A5F205A70D}" srcOrd="0" destOrd="0" presId="urn:microsoft.com/office/officeart/2005/8/layout/hierarchy2"/>
    <dgm:cxn modelId="{F2F474C1-BE4A-4249-AD33-37325A2D892A}" type="presParOf" srcId="{B0696D1E-82AE-4C78-B0A5-5BE497FBCF6E}" destId="{82FE8AAA-9BF5-4859-86D9-D8E67FFF77A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85D1C6-6C17-4440-908C-8A9BB9E71D0C}" type="doc">
      <dgm:prSet loTypeId="urn:microsoft.com/office/officeart/2005/8/layout/radial6" loCatId="cycle" qsTypeId="urn:microsoft.com/office/officeart/2005/8/quickstyle/simple5" qsCatId="simple" csTypeId="urn:microsoft.com/office/officeart/2005/8/colors/colorful2" csCatId="colorful" phldr="1"/>
      <dgm:spPr/>
      <dgm:t>
        <a:bodyPr/>
        <a:lstStyle/>
        <a:p>
          <a:endParaRPr lang="en-US"/>
        </a:p>
      </dgm:t>
    </dgm:pt>
    <dgm:pt modelId="{3F0913D2-A635-437E-A235-7CE87EA583EB}">
      <dgm:prSet phldrT="[Text]"/>
      <dgm:spPr/>
      <dgm:t>
        <a:bodyPr/>
        <a:lstStyle/>
        <a:p>
          <a:r>
            <a:rPr lang="en-US" b="1" dirty="0"/>
            <a:t>Hospital</a:t>
          </a:r>
        </a:p>
        <a:p>
          <a:r>
            <a:rPr lang="en-US" b="1" dirty="0"/>
            <a:t>Environment</a:t>
          </a:r>
        </a:p>
      </dgm:t>
    </dgm:pt>
    <dgm:pt modelId="{DC9BCD09-49C4-443C-96CC-0E6B7987F724}" type="parTrans" cxnId="{801A888C-BD59-4389-9AB8-84EE975A2544}">
      <dgm:prSet/>
      <dgm:spPr/>
      <dgm:t>
        <a:bodyPr/>
        <a:lstStyle/>
        <a:p>
          <a:endParaRPr lang="en-US" b="1"/>
        </a:p>
      </dgm:t>
    </dgm:pt>
    <dgm:pt modelId="{72637F32-1716-4051-AB27-419B3EE709B7}" type="sibTrans" cxnId="{801A888C-BD59-4389-9AB8-84EE975A2544}">
      <dgm:prSet/>
      <dgm:spPr/>
      <dgm:t>
        <a:bodyPr/>
        <a:lstStyle/>
        <a:p>
          <a:endParaRPr lang="en-US" b="1"/>
        </a:p>
      </dgm:t>
    </dgm:pt>
    <dgm:pt modelId="{9C426856-4A08-48B5-B391-5C466768BA5D}">
      <dgm:prSet phldrT="[Text]"/>
      <dgm:spPr/>
      <dgm:t>
        <a:bodyPr/>
        <a:lstStyle/>
        <a:p>
          <a:r>
            <a:rPr lang="en-US" b="1" dirty="0"/>
            <a:t>Physician Shortages</a:t>
          </a:r>
        </a:p>
      </dgm:t>
    </dgm:pt>
    <dgm:pt modelId="{FB7B6113-EAE4-43AA-AB5C-CB608559F206}" type="parTrans" cxnId="{CA50FCB0-889D-48A7-A7BC-4A48E42A88D9}">
      <dgm:prSet/>
      <dgm:spPr/>
      <dgm:t>
        <a:bodyPr/>
        <a:lstStyle/>
        <a:p>
          <a:endParaRPr lang="en-US" b="1"/>
        </a:p>
      </dgm:t>
    </dgm:pt>
    <dgm:pt modelId="{4B57099D-72D6-47DF-BF52-B4DCB3C641F4}" type="sibTrans" cxnId="{CA50FCB0-889D-48A7-A7BC-4A48E42A88D9}">
      <dgm:prSet/>
      <dgm:spPr/>
      <dgm:t>
        <a:bodyPr/>
        <a:lstStyle/>
        <a:p>
          <a:endParaRPr lang="en-US" b="1"/>
        </a:p>
      </dgm:t>
    </dgm:pt>
    <dgm:pt modelId="{31223F4A-60B8-4E2B-A6BA-D48D8CB2CA98}">
      <dgm:prSet phldrT="[Text]"/>
      <dgm:spPr/>
      <dgm:t>
        <a:bodyPr/>
        <a:lstStyle/>
        <a:p>
          <a:r>
            <a:rPr lang="en-US" b="1" dirty="0"/>
            <a:t>Bidding War</a:t>
          </a:r>
        </a:p>
      </dgm:t>
    </dgm:pt>
    <dgm:pt modelId="{66051D07-46AA-43A8-A128-5799F30FEAFC}" type="parTrans" cxnId="{3074B7A3-0901-407C-A773-E68EA93B8EFF}">
      <dgm:prSet/>
      <dgm:spPr/>
      <dgm:t>
        <a:bodyPr/>
        <a:lstStyle/>
        <a:p>
          <a:endParaRPr lang="en-US" b="1"/>
        </a:p>
      </dgm:t>
    </dgm:pt>
    <dgm:pt modelId="{617FDA95-6A28-4E0C-B744-95B3852BAA94}" type="sibTrans" cxnId="{3074B7A3-0901-407C-A773-E68EA93B8EFF}">
      <dgm:prSet/>
      <dgm:spPr/>
      <dgm:t>
        <a:bodyPr/>
        <a:lstStyle/>
        <a:p>
          <a:endParaRPr lang="en-US" b="1"/>
        </a:p>
      </dgm:t>
    </dgm:pt>
    <dgm:pt modelId="{B370E3BA-879D-4609-8ABB-51DA764BD008}">
      <dgm:prSet phldrT="[Text]"/>
      <dgm:spPr/>
      <dgm:t>
        <a:bodyPr/>
        <a:lstStyle/>
        <a:p>
          <a:r>
            <a:rPr lang="en-US" b="1" dirty="0"/>
            <a:t>All position competition</a:t>
          </a:r>
        </a:p>
      </dgm:t>
    </dgm:pt>
    <dgm:pt modelId="{3FBF19C2-FA84-4716-BABD-1969B3FF4FE3}" type="parTrans" cxnId="{CEE536D3-53F8-40DC-BD12-FB56782B89B2}">
      <dgm:prSet/>
      <dgm:spPr/>
      <dgm:t>
        <a:bodyPr/>
        <a:lstStyle/>
        <a:p>
          <a:endParaRPr lang="en-US" b="1"/>
        </a:p>
      </dgm:t>
    </dgm:pt>
    <dgm:pt modelId="{80185BD3-6F65-40C2-A932-A54470360AF4}" type="sibTrans" cxnId="{CEE536D3-53F8-40DC-BD12-FB56782B89B2}">
      <dgm:prSet/>
      <dgm:spPr/>
      <dgm:t>
        <a:bodyPr/>
        <a:lstStyle/>
        <a:p>
          <a:endParaRPr lang="en-US" b="1"/>
        </a:p>
      </dgm:t>
    </dgm:pt>
    <dgm:pt modelId="{321D2337-8002-48E9-9B7A-60F812C199E2}">
      <dgm:prSet phldrT="[Text]"/>
      <dgm:spPr/>
      <dgm:t>
        <a:bodyPr/>
        <a:lstStyle/>
        <a:p>
          <a:r>
            <a:rPr lang="en-US" b="1" dirty="0"/>
            <a:t>Regulation</a:t>
          </a:r>
        </a:p>
      </dgm:t>
    </dgm:pt>
    <dgm:pt modelId="{F88EBF27-5AF1-4A6A-A79A-78F76B2A2DCC}" type="parTrans" cxnId="{96D977B0-AF41-472F-9545-7B970AD55875}">
      <dgm:prSet/>
      <dgm:spPr/>
      <dgm:t>
        <a:bodyPr/>
        <a:lstStyle/>
        <a:p>
          <a:endParaRPr lang="en-US" b="1"/>
        </a:p>
      </dgm:t>
    </dgm:pt>
    <dgm:pt modelId="{39C7FEAF-3531-4163-9D5E-834AB180DDE6}" type="sibTrans" cxnId="{96D977B0-AF41-472F-9545-7B970AD55875}">
      <dgm:prSet/>
      <dgm:spPr/>
      <dgm:t>
        <a:bodyPr/>
        <a:lstStyle/>
        <a:p>
          <a:endParaRPr lang="en-US" b="1"/>
        </a:p>
      </dgm:t>
    </dgm:pt>
    <dgm:pt modelId="{A310660C-951E-4E65-9924-2A3ED02C268D}">
      <dgm:prSet phldrT="[Text]"/>
      <dgm:spPr/>
      <dgm:t>
        <a:bodyPr/>
        <a:lstStyle/>
        <a:p>
          <a:r>
            <a:rPr lang="en-US" b="1" dirty="0"/>
            <a:t>New Competitors</a:t>
          </a:r>
        </a:p>
      </dgm:t>
    </dgm:pt>
    <dgm:pt modelId="{E1C85B17-A1F4-4798-AB9C-E515EB683AAC}" type="parTrans" cxnId="{FE94E81A-76AB-4DFB-B76E-FE175371BFFE}">
      <dgm:prSet/>
      <dgm:spPr/>
      <dgm:t>
        <a:bodyPr/>
        <a:lstStyle/>
        <a:p>
          <a:endParaRPr lang="en-US" b="1"/>
        </a:p>
      </dgm:t>
    </dgm:pt>
    <dgm:pt modelId="{B989C7B2-2205-43D9-9AFE-479978E3089E}" type="sibTrans" cxnId="{FE94E81A-76AB-4DFB-B76E-FE175371BFFE}">
      <dgm:prSet/>
      <dgm:spPr/>
      <dgm:t>
        <a:bodyPr/>
        <a:lstStyle/>
        <a:p>
          <a:endParaRPr lang="en-US" b="1"/>
        </a:p>
      </dgm:t>
    </dgm:pt>
    <dgm:pt modelId="{7BEC6FCF-15C0-4300-991D-6385BCBECD4D}">
      <dgm:prSet phldrT="[Text]"/>
      <dgm:spPr/>
      <dgm:t>
        <a:bodyPr/>
        <a:lstStyle/>
        <a:p>
          <a:r>
            <a:rPr lang="en-US" b="1" dirty="0"/>
            <a:t>Access Challenges </a:t>
          </a:r>
        </a:p>
      </dgm:t>
    </dgm:pt>
    <dgm:pt modelId="{880DEBF5-D03C-415D-B3D0-7AC47222FA4C}" type="parTrans" cxnId="{4E18139D-E75D-47B8-890A-6AB513987250}">
      <dgm:prSet/>
      <dgm:spPr/>
      <dgm:t>
        <a:bodyPr/>
        <a:lstStyle/>
        <a:p>
          <a:endParaRPr lang="en-US" b="1"/>
        </a:p>
      </dgm:t>
    </dgm:pt>
    <dgm:pt modelId="{CCE55C58-7B91-4FB6-B953-18468B67EBAD}" type="sibTrans" cxnId="{4E18139D-E75D-47B8-890A-6AB513987250}">
      <dgm:prSet/>
      <dgm:spPr/>
      <dgm:t>
        <a:bodyPr/>
        <a:lstStyle/>
        <a:p>
          <a:endParaRPr lang="en-US" b="1"/>
        </a:p>
      </dgm:t>
    </dgm:pt>
    <dgm:pt modelId="{BA0B57B5-878A-4E28-8A9B-1A60C02A9691}" type="pres">
      <dgm:prSet presAssocID="{BC85D1C6-6C17-4440-908C-8A9BB9E71D0C}" presName="Name0" presStyleCnt="0">
        <dgm:presLayoutVars>
          <dgm:chMax val="1"/>
          <dgm:dir/>
          <dgm:animLvl val="ctr"/>
          <dgm:resizeHandles val="exact"/>
        </dgm:presLayoutVars>
      </dgm:prSet>
      <dgm:spPr/>
    </dgm:pt>
    <dgm:pt modelId="{BB37C4B8-82F7-4E8F-BDC9-21D1A2A948B9}" type="pres">
      <dgm:prSet presAssocID="{3F0913D2-A635-437E-A235-7CE87EA583EB}" presName="centerShape" presStyleLbl="node0" presStyleIdx="0" presStyleCnt="1"/>
      <dgm:spPr/>
    </dgm:pt>
    <dgm:pt modelId="{40DEDDB3-C928-49BB-A214-05C54C76141C}" type="pres">
      <dgm:prSet presAssocID="{9C426856-4A08-48B5-B391-5C466768BA5D}" presName="node" presStyleLbl="node1" presStyleIdx="0" presStyleCnt="6">
        <dgm:presLayoutVars>
          <dgm:bulletEnabled val="1"/>
        </dgm:presLayoutVars>
      </dgm:prSet>
      <dgm:spPr/>
    </dgm:pt>
    <dgm:pt modelId="{081E7AF2-92D4-4443-A0B1-8CF783CF19C4}" type="pres">
      <dgm:prSet presAssocID="{9C426856-4A08-48B5-B391-5C466768BA5D}" presName="dummy" presStyleCnt="0"/>
      <dgm:spPr/>
    </dgm:pt>
    <dgm:pt modelId="{A3693F87-BFCE-45E2-BEFD-9E13F824E0F7}" type="pres">
      <dgm:prSet presAssocID="{4B57099D-72D6-47DF-BF52-B4DCB3C641F4}" presName="sibTrans" presStyleLbl="sibTrans2D1" presStyleIdx="0" presStyleCnt="6"/>
      <dgm:spPr/>
    </dgm:pt>
    <dgm:pt modelId="{737B8B45-A16A-4524-8081-F02184AF2702}" type="pres">
      <dgm:prSet presAssocID="{31223F4A-60B8-4E2B-A6BA-D48D8CB2CA98}" presName="node" presStyleLbl="node1" presStyleIdx="1" presStyleCnt="6">
        <dgm:presLayoutVars>
          <dgm:bulletEnabled val="1"/>
        </dgm:presLayoutVars>
      </dgm:prSet>
      <dgm:spPr/>
    </dgm:pt>
    <dgm:pt modelId="{ECE8330F-20F7-430A-8701-2625A30F05E8}" type="pres">
      <dgm:prSet presAssocID="{31223F4A-60B8-4E2B-A6BA-D48D8CB2CA98}" presName="dummy" presStyleCnt="0"/>
      <dgm:spPr/>
    </dgm:pt>
    <dgm:pt modelId="{282788C6-CA76-4260-80C4-2C8BC43EA160}" type="pres">
      <dgm:prSet presAssocID="{617FDA95-6A28-4E0C-B744-95B3852BAA94}" presName="sibTrans" presStyleLbl="sibTrans2D1" presStyleIdx="1" presStyleCnt="6"/>
      <dgm:spPr/>
    </dgm:pt>
    <dgm:pt modelId="{BA409084-2A1D-4D71-AB9F-24B9E037BF68}" type="pres">
      <dgm:prSet presAssocID="{B370E3BA-879D-4609-8ABB-51DA764BD008}" presName="node" presStyleLbl="node1" presStyleIdx="2" presStyleCnt="6">
        <dgm:presLayoutVars>
          <dgm:bulletEnabled val="1"/>
        </dgm:presLayoutVars>
      </dgm:prSet>
      <dgm:spPr/>
    </dgm:pt>
    <dgm:pt modelId="{0F4215B4-23D9-49ED-804D-DC9D57ACE953}" type="pres">
      <dgm:prSet presAssocID="{B370E3BA-879D-4609-8ABB-51DA764BD008}" presName="dummy" presStyleCnt="0"/>
      <dgm:spPr/>
    </dgm:pt>
    <dgm:pt modelId="{C332A942-A832-41A7-8A5E-95471AD80F1A}" type="pres">
      <dgm:prSet presAssocID="{80185BD3-6F65-40C2-A932-A54470360AF4}" presName="sibTrans" presStyleLbl="sibTrans2D1" presStyleIdx="2" presStyleCnt="6"/>
      <dgm:spPr/>
    </dgm:pt>
    <dgm:pt modelId="{B1721272-5C37-487B-866A-216F44B615D9}" type="pres">
      <dgm:prSet presAssocID="{321D2337-8002-48E9-9B7A-60F812C199E2}" presName="node" presStyleLbl="node1" presStyleIdx="3" presStyleCnt="6">
        <dgm:presLayoutVars>
          <dgm:bulletEnabled val="1"/>
        </dgm:presLayoutVars>
      </dgm:prSet>
      <dgm:spPr/>
    </dgm:pt>
    <dgm:pt modelId="{1EDE7081-4888-4848-B0C3-7A72D14B0203}" type="pres">
      <dgm:prSet presAssocID="{321D2337-8002-48E9-9B7A-60F812C199E2}" presName="dummy" presStyleCnt="0"/>
      <dgm:spPr/>
    </dgm:pt>
    <dgm:pt modelId="{00DE9B5E-8ECB-4D66-A2E4-939291AC4E3B}" type="pres">
      <dgm:prSet presAssocID="{39C7FEAF-3531-4163-9D5E-834AB180DDE6}" presName="sibTrans" presStyleLbl="sibTrans2D1" presStyleIdx="3" presStyleCnt="6"/>
      <dgm:spPr/>
    </dgm:pt>
    <dgm:pt modelId="{B5AF4237-ED91-4D9B-9A9A-594604D972F9}" type="pres">
      <dgm:prSet presAssocID="{A310660C-951E-4E65-9924-2A3ED02C268D}" presName="node" presStyleLbl="node1" presStyleIdx="4" presStyleCnt="6">
        <dgm:presLayoutVars>
          <dgm:bulletEnabled val="1"/>
        </dgm:presLayoutVars>
      </dgm:prSet>
      <dgm:spPr/>
    </dgm:pt>
    <dgm:pt modelId="{EF135B80-8590-4504-9D26-CA3386E9DCF7}" type="pres">
      <dgm:prSet presAssocID="{A310660C-951E-4E65-9924-2A3ED02C268D}" presName="dummy" presStyleCnt="0"/>
      <dgm:spPr/>
    </dgm:pt>
    <dgm:pt modelId="{E9C93DC2-A353-40B5-A4DC-7793F25F5771}" type="pres">
      <dgm:prSet presAssocID="{B989C7B2-2205-43D9-9AFE-479978E3089E}" presName="sibTrans" presStyleLbl="sibTrans2D1" presStyleIdx="4" presStyleCnt="6"/>
      <dgm:spPr/>
    </dgm:pt>
    <dgm:pt modelId="{25642C68-E5D3-487D-B033-4218E60E21A2}" type="pres">
      <dgm:prSet presAssocID="{7BEC6FCF-15C0-4300-991D-6385BCBECD4D}" presName="node" presStyleLbl="node1" presStyleIdx="5" presStyleCnt="6">
        <dgm:presLayoutVars>
          <dgm:bulletEnabled val="1"/>
        </dgm:presLayoutVars>
      </dgm:prSet>
      <dgm:spPr/>
    </dgm:pt>
    <dgm:pt modelId="{D90ECCC2-F31E-467C-9BFE-81B6B9B72339}" type="pres">
      <dgm:prSet presAssocID="{7BEC6FCF-15C0-4300-991D-6385BCBECD4D}" presName="dummy" presStyleCnt="0"/>
      <dgm:spPr/>
    </dgm:pt>
    <dgm:pt modelId="{59848DEF-7E2D-4635-8615-2B565A45BFD6}" type="pres">
      <dgm:prSet presAssocID="{CCE55C58-7B91-4FB6-B953-18468B67EBAD}" presName="sibTrans" presStyleLbl="sibTrans2D1" presStyleIdx="5" presStyleCnt="6"/>
      <dgm:spPr/>
    </dgm:pt>
  </dgm:ptLst>
  <dgm:cxnLst>
    <dgm:cxn modelId="{FE94E81A-76AB-4DFB-B76E-FE175371BFFE}" srcId="{3F0913D2-A635-437E-A235-7CE87EA583EB}" destId="{A310660C-951E-4E65-9924-2A3ED02C268D}" srcOrd="4" destOrd="0" parTransId="{E1C85B17-A1F4-4798-AB9C-E515EB683AAC}" sibTransId="{B989C7B2-2205-43D9-9AFE-479978E3089E}"/>
    <dgm:cxn modelId="{7FB4C82B-AB5F-45DB-AB1E-42A51EDA96BB}" type="presOf" srcId="{7BEC6FCF-15C0-4300-991D-6385BCBECD4D}" destId="{25642C68-E5D3-487D-B033-4218E60E21A2}" srcOrd="0" destOrd="0" presId="urn:microsoft.com/office/officeart/2005/8/layout/radial6"/>
    <dgm:cxn modelId="{99FAC436-A0B6-4FB9-B0FE-4423B156802B}" type="presOf" srcId="{39C7FEAF-3531-4163-9D5E-834AB180DDE6}" destId="{00DE9B5E-8ECB-4D66-A2E4-939291AC4E3B}" srcOrd="0" destOrd="0" presId="urn:microsoft.com/office/officeart/2005/8/layout/radial6"/>
    <dgm:cxn modelId="{C928E536-2FA6-40FC-8D3B-1246E2B51598}" type="presOf" srcId="{3F0913D2-A635-437E-A235-7CE87EA583EB}" destId="{BB37C4B8-82F7-4E8F-BDC9-21D1A2A948B9}" srcOrd="0" destOrd="0" presId="urn:microsoft.com/office/officeart/2005/8/layout/radial6"/>
    <dgm:cxn modelId="{796FA04C-9AD0-4653-9CD5-0E10B7810B51}" type="presOf" srcId="{B989C7B2-2205-43D9-9AFE-479978E3089E}" destId="{E9C93DC2-A353-40B5-A4DC-7793F25F5771}" srcOrd="0" destOrd="0" presId="urn:microsoft.com/office/officeart/2005/8/layout/radial6"/>
    <dgm:cxn modelId="{51EDF86C-A003-4D28-AC6B-E0C79F5AEEF7}" type="presOf" srcId="{31223F4A-60B8-4E2B-A6BA-D48D8CB2CA98}" destId="{737B8B45-A16A-4524-8081-F02184AF2702}" srcOrd="0" destOrd="0" presId="urn:microsoft.com/office/officeart/2005/8/layout/radial6"/>
    <dgm:cxn modelId="{49A08558-3E6F-43ED-86A2-3C35904A8B28}" type="presOf" srcId="{CCE55C58-7B91-4FB6-B953-18468B67EBAD}" destId="{59848DEF-7E2D-4635-8615-2B565A45BFD6}" srcOrd="0" destOrd="0" presId="urn:microsoft.com/office/officeart/2005/8/layout/radial6"/>
    <dgm:cxn modelId="{801A888C-BD59-4389-9AB8-84EE975A2544}" srcId="{BC85D1C6-6C17-4440-908C-8A9BB9E71D0C}" destId="{3F0913D2-A635-437E-A235-7CE87EA583EB}" srcOrd="0" destOrd="0" parTransId="{DC9BCD09-49C4-443C-96CC-0E6B7987F724}" sibTransId="{72637F32-1716-4051-AB27-419B3EE709B7}"/>
    <dgm:cxn modelId="{AFF73D8E-0A55-4275-B45B-97C44C438D85}" type="presOf" srcId="{A310660C-951E-4E65-9924-2A3ED02C268D}" destId="{B5AF4237-ED91-4D9B-9A9A-594604D972F9}" srcOrd="0" destOrd="0" presId="urn:microsoft.com/office/officeart/2005/8/layout/radial6"/>
    <dgm:cxn modelId="{99606A91-D9F8-4033-90F7-77A0C354ACB0}" type="presOf" srcId="{B370E3BA-879D-4609-8ABB-51DA764BD008}" destId="{BA409084-2A1D-4D71-AB9F-24B9E037BF68}" srcOrd="0" destOrd="0" presId="urn:microsoft.com/office/officeart/2005/8/layout/radial6"/>
    <dgm:cxn modelId="{4E18139D-E75D-47B8-890A-6AB513987250}" srcId="{3F0913D2-A635-437E-A235-7CE87EA583EB}" destId="{7BEC6FCF-15C0-4300-991D-6385BCBECD4D}" srcOrd="5" destOrd="0" parTransId="{880DEBF5-D03C-415D-B3D0-7AC47222FA4C}" sibTransId="{CCE55C58-7B91-4FB6-B953-18468B67EBAD}"/>
    <dgm:cxn modelId="{3074B7A3-0901-407C-A773-E68EA93B8EFF}" srcId="{3F0913D2-A635-437E-A235-7CE87EA583EB}" destId="{31223F4A-60B8-4E2B-A6BA-D48D8CB2CA98}" srcOrd="1" destOrd="0" parTransId="{66051D07-46AA-43A8-A128-5799F30FEAFC}" sibTransId="{617FDA95-6A28-4E0C-B744-95B3852BAA94}"/>
    <dgm:cxn modelId="{96D977B0-AF41-472F-9545-7B970AD55875}" srcId="{3F0913D2-A635-437E-A235-7CE87EA583EB}" destId="{321D2337-8002-48E9-9B7A-60F812C199E2}" srcOrd="3" destOrd="0" parTransId="{F88EBF27-5AF1-4A6A-A79A-78F76B2A2DCC}" sibTransId="{39C7FEAF-3531-4163-9D5E-834AB180DDE6}"/>
    <dgm:cxn modelId="{CA50FCB0-889D-48A7-A7BC-4A48E42A88D9}" srcId="{3F0913D2-A635-437E-A235-7CE87EA583EB}" destId="{9C426856-4A08-48B5-B391-5C466768BA5D}" srcOrd="0" destOrd="0" parTransId="{FB7B6113-EAE4-43AA-AB5C-CB608559F206}" sibTransId="{4B57099D-72D6-47DF-BF52-B4DCB3C641F4}"/>
    <dgm:cxn modelId="{FA6825B7-43B3-4D06-9642-305FE2E375CA}" type="presOf" srcId="{4B57099D-72D6-47DF-BF52-B4DCB3C641F4}" destId="{A3693F87-BFCE-45E2-BEFD-9E13F824E0F7}" srcOrd="0" destOrd="0" presId="urn:microsoft.com/office/officeart/2005/8/layout/radial6"/>
    <dgm:cxn modelId="{66A18DB8-36F0-43EB-9C45-830FFB6DEA44}" type="presOf" srcId="{617FDA95-6A28-4E0C-B744-95B3852BAA94}" destId="{282788C6-CA76-4260-80C4-2C8BC43EA160}" srcOrd="0" destOrd="0" presId="urn:microsoft.com/office/officeart/2005/8/layout/radial6"/>
    <dgm:cxn modelId="{22E718BF-F0D5-4C30-840E-7AF1EAA74D2F}" type="presOf" srcId="{321D2337-8002-48E9-9B7A-60F812C199E2}" destId="{B1721272-5C37-487B-866A-216F44B615D9}" srcOrd="0" destOrd="0" presId="urn:microsoft.com/office/officeart/2005/8/layout/radial6"/>
    <dgm:cxn modelId="{CEE536D3-53F8-40DC-BD12-FB56782B89B2}" srcId="{3F0913D2-A635-437E-A235-7CE87EA583EB}" destId="{B370E3BA-879D-4609-8ABB-51DA764BD008}" srcOrd="2" destOrd="0" parTransId="{3FBF19C2-FA84-4716-BABD-1969B3FF4FE3}" sibTransId="{80185BD3-6F65-40C2-A932-A54470360AF4}"/>
    <dgm:cxn modelId="{D477B4DC-EBD3-4FEC-A27E-EA00FE7D6779}" type="presOf" srcId="{9C426856-4A08-48B5-B391-5C466768BA5D}" destId="{40DEDDB3-C928-49BB-A214-05C54C76141C}" srcOrd="0" destOrd="0" presId="urn:microsoft.com/office/officeart/2005/8/layout/radial6"/>
    <dgm:cxn modelId="{8F3F71E7-BDDB-4DE9-94C1-0E59ED7C310D}" type="presOf" srcId="{80185BD3-6F65-40C2-A932-A54470360AF4}" destId="{C332A942-A832-41A7-8A5E-95471AD80F1A}" srcOrd="0" destOrd="0" presId="urn:microsoft.com/office/officeart/2005/8/layout/radial6"/>
    <dgm:cxn modelId="{D37C46F7-4708-4C38-B5A9-5CD422CF74D0}" type="presOf" srcId="{BC85D1C6-6C17-4440-908C-8A9BB9E71D0C}" destId="{BA0B57B5-878A-4E28-8A9B-1A60C02A9691}" srcOrd="0" destOrd="0" presId="urn:microsoft.com/office/officeart/2005/8/layout/radial6"/>
    <dgm:cxn modelId="{F9C24965-C11A-42CE-B279-47A17E3F6F42}" type="presParOf" srcId="{BA0B57B5-878A-4E28-8A9B-1A60C02A9691}" destId="{BB37C4B8-82F7-4E8F-BDC9-21D1A2A948B9}" srcOrd="0" destOrd="0" presId="urn:microsoft.com/office/officeart/2005/8/layout/radial6"/>
    <dgm:cxn modelId="{61A7B61C-AD42-4651-BDFB-03121CDA3957}" type="presParOf" srcId="{BA0B57B5-878A-4E28-8A9B-1A60C02A9691}" destId="{40DEDDB3-C928-49BB-A214-05C54C76141C}" srcOrd="1" destOrd="0" presId="urn:microsoft.com/office/officeart/2005/8/layout/radial6"/>
    <dgm:cxn modelId="{7CD6D7AF-6F71-4043-85C1-C1ABA29AC3BB}" type="presParOf" srcId="{BA0B57B5-878A-4E28-8A9B-1A60C02A9691}" destId="{081E7AF2-92D4-4443-A0B1-8CF783CF19C4}" srcOrd="2" destOrd="0" presId="urn:microsoft.com/office/officeart/2005/8/layout/radial6"/>
    <dgm:cxn modelId="{EA9A08CA-CAE6-43BD-A237-20A575C13424}" type="presParOf" srcId="{BA0B57B5-878A-4E28-8A9B-1A60C02A9691}" destId="{A3693F87-BFCE-45E2-BEFD-9E13F824E0F7}" srcOrd="3" destOrd="0" presId="urn:microsoft.com/office/officeart/2005/8/layout/radial6"/>
    <dgm:cxn modelId="{2ABE08D1-0F78-47B6-82E6-C6C618622F20}" type="presParOf" srcId="{BA0B57B5-878A-4E28-8A9B-1A60C02A9691}" destId="{737B8B45-A16A-4524-8081-F02184AF2702}" srcOrd="4" destOrd="0" presId="urn:microsoft.com/office/officeart/2005/8/layout/radial6"/>
    <dgm:cxn modelId="{4D82B5E9-47C7-4A84-B486-7A70157C8D29}" type="presParOf" srcId="{BA0B57B5-878A-4E28-8A9B-1A60C02A9691}" destId="{ECE8330F-20F7-430A-8701-2625A30F05E8}" srcOrd="5" destOrd="0" presId="urn:microsoft.com/office/officeart/2005/8/layout/radial6"/>
    <dgm:cxn modelId="{624CA76F-9845-449C-86EA-714DE9D9F6A5}" type="presParOf" srcId="{BA0B57B5-878A-4E28-8A9B-1A60C02A9691}" destId="{282788C6-CA76-4260-80C4-2C8BC43EA160}" srcOrd="6" destOrd="0" presId="urn:microsoft.com/office/officeart/2005/8/layout/radial6"/>
    <dgm:cxn modelId="{BF03BC36-0AD2-4DD2-8ED5-A73DCA67AA9A}" type="presParOf" srcId="{BA0B57B5-878A-4E28-8A9B-1A60C02A9691}" destId="{BA409084-2A1D-4D71-AB9F-24B9E037BF68}" srcOrd="7" destOrd="0" presId="urn:microsoft.com/office/officeart/2005/8/layout/radial6"/>
    <dgm:cxn modelId="{EC15B0F1-5671-41E9-834C-E7A7C007BF05}" type="presParOf" srcId="{BA0B57B5-878A-4E28-8A9B-1A60C02A9691}" destId="{0F4215B4-23D9-49ED-804D-DC9D57ACE953}" srcOrd="8" destOrd="0" presId="urn:microsoft.com/office/officeart/2005/8/layout/radial6"/>
    <dgm:cxn modelId="{A5089C62-98C8-4293-852D-5F0C870822BA}" type="presParOf" srcId="{BA0B57B5-878A-4E28-8A9B-1A60C02A9691}" destId="{C332A942-A832-41A7-8A5E-95471AD80F1A}" srcOrd="9" destOrd="0" presId="urn:microsoft.com/office/officeart/2005/8/layout/radial6"/>
    <dgm:cxn modelId="{4AFA2763-BF2C-4154-8327-F68D0F138166}" type="presParOf" srcId="{BA0B57B5-878A-4E28-8A9B-1A60C02A9691}" destId="{B1721272-5C37-487B-866A-216F44B615D9}" srcOrd="10" destOrd="0" presId="urn:microsoft.com/office/officeart/2005/8/layout/radial6"/>
    <dgm:cxn modelId="{03D84807-11BF-4821-9583-248B7C6C7152}" type="presParOf" srcId="{BA0B57B5-878A-4E28-8A9B-1A60C02A9691}" destId="{1EDE7081-4888-4848-B0C3-7A72D14B0203}" srcOrd="11" destOrd="0" presId="urn:microsoft.com/office/officeart/2005/8/layout/radial6"/>
    <dgm:cxn modelId="{AA558208-A56D-4BE3-B96B-870ACAA0B3CC}" type="presParOf" srcId="{BA0B57B5-878A-4E28-8A9B-1A60C02A9691}" destId="{00DE9B5E-8ECB-4D66-A2E4-939291AC4E3B}" srcOrd="12" destOrd="0" presId="urn:microsoft.com/office/officeart/2005/8/layout/radial6"/>
    <dgm:cxn modelId="{2E16E075-DA23-479A-884A-7436C2FAC797}" type="presParOf" srcId="{BA0B57B5-878A-4E28-8A9B-1A60C02A9691}" destId="{B5AF4237-ED91-4D9B-9A9A-594604D972F9}" srcOrd="13" destOrd="0" presId="urn:microsoft.com/office/officeart/2005/8/layout/radial6"/>
    <dgm:cxn modelId="{39C5E552-9DE4-4D78-98F0-7B5A53D7F2C0}" type="presParOf" srcId="{BA0B57B5-878A-4E28-8A9B-1A60C02A9691}" destId="{EF135B80-8590-4504-9D26-CA3386E9DCF7}" srcOrd="14" destOrd="0" presId="urn:microsoft.com/office/officeart/2005/8/layout/radial6"/>
    <dgm:cxn modelId="{5E491EEE-16F3-471A-A871-060C8710C34B}" type="presParOf" srcId="{BA0B57B5-878A-4E28-8A9B-1A60C02A9691}" destId="{E9C93DC2-A353-40B5-A4DC-7793F25F5771}" srcOrd="15" destOrd="0" presId="urn:microsoft.com/office/officeart/2005/8/layout/radial6"/>
    <dgm:cxn modelId="{890AF60A-F461-4CE1-9544-E23A0A5787B0}" type="presParOf" srcId="{BA0B57B5-878A-4E28-8A9B-1A60C02A9691}" destId="{25642C68-E5D3-487D-B033-4218E60E21A2}" srcOrd="16" destOrd="0" presId="urn:microsoft.com/office/officeart/2005/8/layout/radial6"/>
    <dgm:cxn modelId="{182D898C-3008-4EED-ACA8-359BD2867A94}" type="presParOf" srcId="{BA0B57B5-878A-4E28-8A9B-1A60C02A9691}" destId="{D90ECCC2-F31E-467C-9BFE-81B6B9B72339}" srcOrd="17" destOrd="0" presId="urn:microsoft.com/office/officeart/2005/8/layout/radial6"/>
    <dgm:cxn modelId="{DA0F11D2-3E46-4B35-B08C-96B694FAC4CC}" type="presParOf" srcId="{BA0B57B5-878A-4E28-8A9B-1A60C02A9691}" destId="{59848DEF-7E2D-4635-8615-2B565A45BFD6}"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B42851-4B1A-48D7-9CA4-C8A24732B232}" type="doc">
      <dgm:prSet loTypeId="urn:microsoft.com/office/officeart/2005/8/layout/gear1" loCatId="relationship" qsTypeId="urn:microsoft.com/office/officeart/2005/8/quickstyle/simple1" qsCatId="simple" csTypeId="urn:microsoft.com/office/officeart/2005/8/colors/accent1_2" csCatId="accent1" phldr="1"/>
      <dgm:spPr/>
    </dgm:pt>
    <dgm:pt modelId="{3DF45AC9-D60A-4E34-98B9-38128FFA023E}">
      <dgm:prSet phldrT="[Text]"/>
      <dgm:spPr/>
      <dgm:t>
        <a:bodyPr/>
        <a:lstStyle/>
        <a:p>
          <a:r>
            <a:rPr lang="en-US" dirty="0"/>
            <a:t>Hospital serves as the domestic network</a:t>
          </a:r>
        </a:p>
      </dgm:t>
    </dgm:pt>
    <dgm:pt modelId="{F60A0403-D251-49DD-BFFA-1A1F6730AAD1}" type="parTrans" cxnId="{9F59F879-96D9-4113-A0EF-0E04863848BC}">
      <dgm:prSet/>
      <dgm:spPr/>
      <dgm:t>
        <a:bodyPr/>
        <a:lstStyle/>
        <a:p>
          <a:endParaRPr lang="en-US"/>
        </a:p>
      </dgm:t>
    </dgm:pt>
    <dgm:pt modelId="{60A26A87-F81B-433B-B47B-009D7699E0EF}" type="sibTrans" cxnId="{9F59F879-96D9-4113-A0EF-0E04863848BC}">
      <dgm:prSet/>
      <dgm:spPr/>
      <dgm:t>
        <a:bodyPr/>
        <a:lstStyle/>
        <a:p>
          <a:endParaRPr lang="en-US"/>
        </a:p>
      </dgm:t>
    </dgm:pt>
    <dgm:pt modelId="{1344266E-6697-47BA-BA1A-0E26DF6B5E71}">
      <dgm:prSet phldrT="[Text]"/>
      <dgm:spPr/>
      <dgm:t>
        <a:bodyPr/>
        <a:lstStyle/>
        <a:p>
          <a:r>
            <a:rPr lang="en-US" dirty="0"/>
            <a:t>Direct contract </a:t>
          </a:r>
        </a:p>
      </dgm:t>
    </dgm:pt>
    <dgm:pt modelId="{73A07D22-A6A3-47D7-8159-64005863F5EE}" type="parTrans" cxnId="{8E5F14C7-FB13-4017-BA60-0CA94AEDE034}">
      <dgm:prSet/>
      <dgm:spPr/>
      <dgm:t>
        <a:bodyPr/>
        <a:lstStyle/>
        <a:p>
          <a:endParaRPr lang="en-US"/>
        </a:p>
      </dgm:t>
    </dgm:pt>
    <dgm:pt modelId="{7C55DE0D-9442-4276-B0C6-5CD7BA0C3AB1}" type="sibTrans" cxnId="{8E5F14C7-FB13-4017-BA60-0CA94AEDE034}">
      <dgm:prSet/>
      <dgm:spPr/>
      <dgm:t>
        <a:bodyPr/>
        <a:lstStyle/>
        <a:p>
          <a:endParaRPr lang="en-US"/>
        </a:p>
      </dgm:t>
    </dgm:pt>
    <dgm:pt modelId="{1FA0F295-1927-4FAA-8172-A5A5392D8466}">
      <dgm:prSet phldrT="[Text]"/>
      <dgm:spPr/>
      <dgm:t>
        <a:bodyPr/>
        <a:lstStyle/>
        <a:p>
          <a:r>
            <a:rPr lang="en-US" dirty="0"/>
            <a:t>TPA</a:t>
          </a:r>
        </a:p>
      </dgm:t>
    </dgm:pt>
    <dgm:pt modelId="{CA21FD3D-8027-4583-B34D-CB55C830526D}" type="parTrans" cxnId="{30DE4D01-0527-4FF7-9961-59CE05D24FBC}">
      <dgm:prSet/>
      <dgm:spPr/>
      <dgm:t>
        <a:bodyPr/>
        <a:lstStyle/>
        <a:p>
          <a:endParaRPr lang="en-US"/>
        </a:p>
      </dgm:t>
    </dgm:pt>
    <dgm:pt modelId="{8CBCB603-47AC-4BFB-A383-B582B3D3D046}" type="sibTrans" cxnId="{30DE4D01-0527-4FF7-9961-59CE05D24FBC}">
      <dgm:prSet/>
      <dgm:spPr/>
      <dgm:t>
        <a:bodyPr/>
        <a:lstStyle/>
        <a:p>
          <a:endParaRPr lang="en-US"/>
        </a:p>
      </dgm:t>
    </dgm:pt>
    <dgm:pt modelId="{84216938-56D1-4B22-8AA1-9BED5EA4F5D1}" type="pres">
      <dgm:prSet presAssocID="{C9B42851-4B1A-48D7-9CA4-C8A24732B232}" presName="composite" presStyleCnt="0">
        <dgm:presLayoutVars>
          <dgm:chMax val="3"/>
          <dgm:animLvl val="lvl"/>
          <dgm:resizeHandles val="exact"/>
        </dgm:presLayoutVars>
      </dgm:prSet>
      <dgm:spPr/>
    </dgm:pt>
    <dgm:pt modelId="{55DAB0C6-C66B-49BE-9FC2-F029618CCDC4}" type="pres">
      <dgm:prSet presAssocID="{3DF45AC9-D60A-4E34-98B9-38128FFA023E}" presName="gear1" presStyleLbl="node1" presStyleIdx="0" presStyleCnt="3">
        <dgm:presLayoutVars>
          <dgm:chMax val="1"/>
          <dgm:bulletEnabled val="1"/>
        </dgm:presLayoutVars>
      </dgm:prSet>
      <dgm:spPr/>
    </dgm:pt>
    <dgm:pt modelId="{F7DD20AB-D9BA-47AA-BDB8-54010F013AED}" type="pres">
      <dgm:prSet presAssocID="{3DF45AC9-D60A-4E34-98B9-38128FFA023E}" presName="gear1srcNode" presStyleLbl="node1" presStyleIdx="0" presStyleCnt="3"/>
      <dgm:spPr/>
    </dgm:pt>
    <dgm:pt modelId="{042EA612-CFA4-44AE-8571-3C9D7CC8B3CC}" type="pres">
      <dgm:prSet presAssocID="{3DF45AC9-D60A-4E34-98B9-38128FFA023E}" presName="gear1dstNode" presStyleLbl="node1" presStyleIdx="0" presStyleCnt="3"/>
      <dgm:spPr/>
    </dgm:pt>
    <dgm:pt modelId="{FCF452F8-8404-4539-A540-3D5DB740ED4F}" type="pres">
      <dgm:prSet presAssocID="{1344266E-6697-47BA-BA1A-0E26DF6B5E71}" presName="gear2" presStyleLbl="node1" presStyleIdx="1" presStyleCnt="3">
        <dgm:presLayoutVars>
          <dgm:chMax val="1"/>
          <dgm:bulletEnabled val="1"/>
        </dgm:presLayoutVars>
      </dgm:prSet>
      <dgm:spPr/>
    </dgm:pt>
    <dgm:pt modelId="{E66E43E5-0D0D-4F0E-8F66-ED0B91BCF4D2}" type="pres">
      <dgm:prSet presAssocID="{1344266E-6697-47BA-BA1A-0E26DF6B5E71}" presName="gear2srcNode" presStyleLbl="node1" presStyleIdx="1" presStyleCnt="3"/>
      <dgm:spPr/>
    </dgm:pt>
    <dgm:pt modelId="{99573B0F-A903-47EC-9AB1-3EF7ED0F0BA2}" type="pres">
      <dgm:prSet presAssocID="{1344266E-6697-47BA-BA1A-0E26DF6B5E71}" presName="gear2dstNode" presStyleLbl="node1" presStyleIdx="1" presStyleCnt="3"/>
      <dgm:spPr/>
    </dgm:pt>
    <dgm:pt modelId="{DC095818-573A-4C9A-A097-C9ACCF537696}" type="pres">
      <dgm:prSet presAssocID="{1FA0F295-1927-4FAA-8172-A5A5392D8466}" presName="gear3" presStyleLbl="node1" presStyleIdx="2" presStyleCnt="3"/>
      <dgm:spPr/>
    </dgm:pt>
    <dgm:pt modelId="{7F4CA29D-4766-460F-87F0-41B1EA340E95}" type="pres">
      <dgm:prSet presAssocID="{1FA0F295-1927-4FAA-8172-A5A5392D8466}" presName="gear3tx" presStyleLbl="node1" presStyleIdx="2" presStyleCnt="3">
        <dgm:presLayoutVars>
          <dgm:chMax val="1"/>
          <dgm:bulletEnabled val="1"/>
        </dgm:presLayoutVars>
      </dgm:prSet>
      <dgm:spPr/>
    </dgm:pt>
    <dgm:pt modelId="{660A1CD1-C825-441F-B25E-B5C76916500E}" type="pres">
      <dgm:prSet presAssocID="{1FA0F295-1927-4FAA-8172-A5A5392D8466}" presName="gear3srcNode" presStyleLbl="node1" presStyleIdx="2" presStyleCnt="3"/>
      <dgm:spPr/>
    </dgm:pt>
    <dgm:pt modelId="{DF9A6F6C-D39E-4E45-A782-2FB319DCECF4}" type="pres">
      <dgm:prSet presAssocID="{1FA0F295-1927-4FAA-8172-A5A5392D8466}" presName="gear3dstNode" presStyleLbl="node1" presStyleIdx="2" presStyleCnt="3"/>
      <dgm:spPr/>
    </dgm:pt>
    <dgm:pt modelId="{4E52AC3A-7D6D-4517-962B-000BAEB33828}" type="pres">
      <dgm:prSet presAssocID="{60A26A87-F81B-433B-B47B-009D7699E0EF}" presName="connector1" presStyleLbl="sibTrans2D1" presStyleIdx="0" presStyleCnt="3"/>
      <dgm:spPr/>
    </dgm:pt>
    <dgm:pt modelId="{94168E70-66FC-48BB-A72D-F693BB1B2558}" type="pres">
      <dgm:prSet presAssocID="{7C55DE0D-9442-4276-B0C6-5CD7BA0C3AB1}" presName="connector2" presStyleLbl="sibTrans2D1" presStyleIdx="1" presStyleCnt="3"/>
      <dgm:spPr/>
    </dgm:pt>
    <dgm:pt modelId="{7FBA9C43-23FB-4C76-8D85-2A28059F0E19}" type="pres">
      <dgm:prSet presAssocID="{8CBCB603-47AC-4BFB-A383-B582B3D3D046}" presName="connector3" presStyleLbl="sibTrans2D1" presStyleIdx="2" presStyleCnt="3"/>
      <dgm:spPr/>
    </dgm:pt>
  </dgm:ptLst>
  <dgm:cxnLst>
    <dgm:cxn modelId="{30DE4D01-0527-4FF7-9961-59CE05D24FBC}" srcId="{C9B42851-4B1A-48D7-9CA4-C8A24732B232}" destId="{1FA0F295-1927-4FAA-8172-A5A5392D8466}" srcOrd="2" destOrd="0" parTransId="{CA21FD3D-8027-4583-B34D-CB55C830526D}" sibTransId="{8CBCB603-47AC-4BFB-A383-B582B3D3D046}"/>
    <dgm:cxn modelId="{C9FF0E0A-0CD6-43E4-948D-2D79DF7E6574}" type="presOf" srcId="{7C55DE0D-9442-4276-B0C6-5CD7BA0C3AB1}" destId="{94168E70-66FC-48BB-A72D-F693BB1B2558}" srcOrd="0" destOrd="0" presId="urn:microsoft.com/office/officeart/2005/8/layout/gear1"/>
    <dgm:cxn modelId="{82EC710A-2EE1-40E1-8477-88C09B86FF8D}" type="presOf" srcId="{3DF45AC9-D60A-4E34-98B9-38128FFA023E}" destId="{042EA612-CFA4-44AE-8571-3C9D7CC8B3CC}" srcOrd="2" destOrd="0" presId="urn:microsoft.com/office/officeart/2005/8/layout/gear1"/>
    <dgm:cxn modelId="{390A530F-5F3B-4EB5-870B-B6F6BED3D0C4}" type="presOf" srcId="{C9B42851-4B1A-48D7-9CA4-C8A24732B232}" destId="{84216938-56D1-4B22-8AA1-9BED5EA4F5D1}" srcOrd="0" destOrd="0" presId="urn:microsoft.com/office/officeart/2005/8/layout/gear1"/>
    <dgm:cxn modelId="{E3F8581B-4560-416C-A525-23E946D3A76D}" type="presOf" srcId="{1FA0F295-1927-4FAA-8172-A5A5392D8466}" destId="{7F4CA29D-4766-460F-87F0-41B1EA340E95}" srcOrd="1" destOrd="0" presId="urn:microsoft.com/office/officeart/2005/8/layout/gear1"/>
    <dgm:cxn modelId="{00F3AF31-F7CB-4E52-924A-D794689E8E64}" type="presOf" srcId="{8CBCB603-47AC-4BFB-A383-B582B3D3D046}" destId="{7FBA9C43-23FB-4C76-8D85-2A28059F0E19}" srcOrd="0" destOrd="0" presId="urn:microsoft.com/office/officeart/2005/8/layout/gear1"/>
    <dgm:cxn modelId="{0E57E33A-ECC6-41F5-B424-7548269F8DD1}" type="presOf" srcId="{1344266E-6697-47BA-BA1A-0E26DF6B5E71}" destId="{FCF452F8-8404-4539-A540-3D5DB740ED4F}" srcOrd="0" destOrd="0" presId="urn:microsoft.com/office/officeart/2005/8/layout/gear1"/>
    <dgm:cxn modelId="{682CE13F-2947-4DFC-985C-B684C833A4B0}" type="presOf" srcId="{3DF45AC9-D60A-4E34-98B9-38128FFA023E}" destId="{55DAB0C6-C66B-49BE-9FC2-F029618CCDC4}" srcOrd="0" destOrd="0" presId="urn:microsoft.com/office/officeart/2005/8/layout/gear1"/>
    <dgm:cxn modelId="{9F59F879-96D9-4113-A0EF-0E04863848BC}" srcId="{C9B42851-4B1A-48D7-9CA4-C8A24732B232}" destId="{3DF45AC9-D60A-4E34-98B9-38128FFA023E}" srcOrd="0" destOrd="0" parTransId="{F60A0403-D251-49DD-BFFA-1A1F6730AAD1}" sibTransId="{60A26A87-F81B-433B-B47B-009D7699E0EF}"/>
    <dgm:cxn modelId="{B3E9E090-2C8C-476C-A519-B301F4BECE79}" type="presOf" srcId="{1FA0F295-1927-4FAA-8172-A5A5392D8466}" destId="{DC095818-573A-4C9A-A097-C9ACCF537696}" srcOrd="0" destOrd="0" presId="urn:microsoft.com/office/officeart/2005/8/layout/gear1"/>
    <dgm:cxn modelId="{477DDDA0-D5CF-485E-BBC2-2B5EB5FC6333}" type="presOf" srcId="{3DF45AC9-D60A-4E34-98B9-38128FFA023E}" destId="{F7DD20AB-D9BA-47AA-BDB8-54010F013AED}" srcOrd="1" destOrd="0" presId="urn:microsoft.com/office/officeart/2005/8/layout/gear1"/>
    <dgm:cxn modelId="{34CA69A3-BDC3-4A70-B339-F55CDA7D80A6}" type="presOf" srcId="{1FA0F295-1927-4FAA-8172-A5A5392D8466}" destId="{DF9A6F6C-D39E-4E45-A782-2FB319DCECF4}" srcOrd="3" destOrd="0" presId="urn:microsoft.com/office/officeart/2005/8/layout/gear1"/>
    <dgm:cxn modelId="{A48A70A7-0FFD-47D8-BA4F-FCBC7ABF8F47}" type="presOf" srcId="{1FA0F295-1927-4FAA-8172-A5A5392D8466}" destId="{660A1CD1-C825-441F-B25E-B5C76916500E}" srcOrd="2" destOrd="0" presId="urn:microsoft.com/office/officeart/2005/8/layout/gear1"/>
    <dgm:cxn modelId="{94E53EAD-66D7-47FC-9C85-86F219892465}" type="presOf" srcId="{1344266E-6697-47BA-BA1A-0E26DF6B5E71}" destId="{E66E43E5-0D0D-4F0E-8F66-ED0B91BCF4D2}" srcOrd="1" destOrd="0" presId="urn:microsoft.com/office/officeart/2005/8/layout/gear1"/>
    <dgm:cxn modelId="{82EC07B8-371C-4942-967C-6F0DFCEB9304}" type="presOf" srcId="{60A26A87-F81B-433B-B47B-009D7699E0EF}" destId="{4E52AC3A-7D6D-4517-962B-000BAEB33828}" srcOrd="0" destOrd="0" presId="urn:microsoft.com/office/officeart/2005/8/layout/gear1"/>
    <dgm:cxn modelId="{8E5F14C7-FB13-4017-BA60-0CA94AEDE034}" srcId="{C9B42851-4B1A-48D7-9CA4-C8A24732B232}" destId="{1344266E-6697-47BA-BA1A-0E26DF6B5E71}" srcOrd="1" destOrd="0" parTransId="{73A07D22-A6A3-47D7-8159-64005863F5EE}" sibTransId="{7C55DE0D-9442-4276-B0C6-5CD7BA0C3AB1}"/>
    <dgm:cxn modelId="{07A6A7D6-5653-4878-B11F-48C1E7D5A1E9}" type="presOf" srcId="{1344266E-6697-47BA-BA1A-0E26DF6B5E71}" destId="{99573B0F-A903-47EC-9AB1-3EF7ED0F0BA2}" srcOrd="2" destOrd="0" presId="urn:microsoft.com/office/officeart/2005/8/layout/gear1"/>
    <dgm:cxn modelId="{5F5CA0F8-C8F3-488C-8AC9-FA81A25A7175}" type="presParOf" srcId="{84216938-56D1-4B22-8AA1-9BED5EA4F5D1}" destId="{55DAB0C6-C66B-49BE-9FC2-F029618CCDC4}" srcOrd="0" destOrd="0" presId="urn:microsoft.com/office/officeart/2005/8/layout/gear1"/>
    <dgm:cxn modelId="{4A46C78C-055F-42FB-B381-AD2F843CDE4E}" type="presParOf" srcId="{84216938-56D1-4B22-8AA1-9BED5EA4F5D1}" destId="{F7DD20AB-D9BA-47AA-BDB8-54010F013AED}" srcOrd="1" destOrd="0" presId="urn:microsoft.com/office/officeart/2005/8/layout/gear1"/>
    <dgm:cxn modelId="{41FE5CB5-E011-42C7-94DD-ABFF4EF29337}" type="presParOf" srcId="{84216938-56D1-4B22-8AA1-9BED5EA4F5D1}" destId="{042EA612-CFA4-44AE-8571-3C9D7CC8B3CC}" srcOrd="2" destOrd="0" presId="urn:microsoft.com/office/officeart/2005/8/layout/gear1"/>
    <dgm:cxn modelId="{6BB7CEFE-83E5-4B1A-9478-7756B4EA18C3}" type="presParOf" srcId="{84216938-56D1-4B22-8AA1-9BED5EA4F5D1}" destId="{FCF452F8-8404-4539-A540-3D5DB740ED4F}" srcOrd="3" destOrd="0" presId="urn:microsoft.com/office/officeart/2005/8/layout/gear1"/>
    <dgm:cxn modelId="{7BE2CFCA-1642-440A-8590-620EF7FCC96F}" type="presParOf" srcId="{84216938-56D1-4B22-8AA1-9BED5EA4F5D1}" destId="{E66E43E5-0D0D-4F0E-8F66-ED0B91BCF4D2}" srcOrd="4" destOrd="0" presId="urn:microsoft.com/office/officeart/2005/8/layout/gear1"/>
    <dgm:cxn modelId="{B28E149F-C071-486E-8B53-8291A790470B}" type="presParOf" srcId="{84216938-56D1-4B22-8AA1-9BED5EA4F5D1}" destId="{99573B0F-A903-47EC-9AB1-3EF7ED0F0BA2}" srcOrd="5" destOrd="0" presId="urn:microsoft.com/office/officeart/2005/8/layout/gear1"/>
    <dgm:cxn modelId="{0106D253-1E87-4835-A17D-ED337CA2BD9F}" type="presParOf" srcId="{84216938-56D1-4B22-8AA1-9BED5EA4F5D1}" destId="{DC095818-573A-4C9A-A097-C9ACCF537696}" srcOrd="6" destOrd="0" presId="urn:microsoft.com/office/officeart/2005/8/layout/gear1"/>
    <dgm:cxn modelId="{79672F77-FDEB-454A-8B2A-70CD0D287D65}" type="presParOf" srcId="{84216938-56D1-4B22-8AA1-9BED5EA4F5D1}" destId="{7F4CA29D-4766-460F-87F0-41B1EA340E95}" srcOrd="7" destOrd="0" presId="urn:microsoft.com/office/officeart/2005/8/layout/gear1"/>
    <dgm:cxn modelId="{066EA1EA-D9B4-43E1-A090-0F4817AE565C}" type="presParOf" srcId="{84216938-56D1-4B22-8AA1-9BED5EA4F5D1}" destId="{660A1CD1-C825-441F-B25E-B5C76916500E}" srcOrd="8" destOrd="0" presId="urn:microsoft.com/office/officeart/2005/8/layout/gear1"/>
    <dgm:cxn modelId="{9C6056A4-9213-4A7D-AF9C-61C9291FB602}" type="presParOf" srcId="{84216938-56D1-4B22-8AA1-9BED5EA4F5D1}" destId="{DF9A6F6C-D39E-4E45-A782-2FB319DCECF4}" srcOrd="9" destOrd="0" presId="urn:microsoft.com/office/officeart/2005/8/layout/gear1"/>
    <dgm:cxn modelId="{E5FB1134-850C-44A4-825F-D169F75E1A67}" type="presParOf" srcId="{84216938-56D1-4B22-8AA1-9BED5EA4F5D1}" destId="{4E52AC3A-7D6D-4517-962B-000BAEB33828}" srcOrd="10" destOrd="0" presId="urn:microsoft.com/office/officeart/2005/8/layout/gear1"/>
    <dgm:cxn modelId="{B1383CA2-F3CE-4D6F-9CA5-202298690DF8}" type="presParOf" srcId="{84216938-56D1-4B22-8AA1-9BED5EA4F5D1}" destId="{94168E70-66FC-48BB-A72D-F693BB1B2558}" srcOrd="11" destOrd="0" presId="urn:microsoft.com/office/officeart/2005/8/layout/gear1"/>
    <dgm:cxn modelId="{72198FA3-4A7D-44CB-AE96-E6E87BD55BE9}" type="presParOf" srcId="{84216938-56D1-4B22-8AA1-9BED5EA4F5D1}" destId="{7FBA9C43-23FB-4C76-8D85-2A28059F0E1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296ECC-299F-4262-9A5F-69738EF0B50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89ACC52-06F8-4EEB-8CD0-4872E70E732C}">
      <dgm:prSet/>
      <dgm:spPr/>
      <dgm:t>
        <a:bodyPr/>
        <a:lstStyle/>
        <a:p>
          <a:r>
            <a:rPr lang="en-US" dirty="0"/>
            <a:t>BH integration into the care continuum represents an opportunity for increased value.</a:t>
          </a:r>
        </a:p>
      </dgm:t>
    </dgm:pt>
    <dgm:pt modelId="{B91D7D29-5679-4AA1-B998-75EF15B71339}" type="parTrans" cxnId="{9D0069B4-B24A-48DD-8CAF-7E4EC7158580}">
      <dgm:prSet/>
      <dgm:spPr/>
      <dgm:t>
        <a:bodyPr/>
        <a:lstStyle/>
        <a:p>
          <a:endParaRPr lang="en-US"/>
        </a:p>
      </dgm:t>
    </dgm:pt>
    <dgm:pt modelId="{3071D5C8-F4AE-4335-ADBE-AD1B903D718F}" type="sibTrans" cxnId="{9D0069B4-B24A-48DD-8CAF-7E4EC7158580}">
      <dgm:prSet/>
      <dgm:spPr/>
      <dgm:t>
        <a:bodyPr/>
        <a:lstStyle/>
        <a:p>
          <a:endParaRPr lang="en-US"/>
        </a:p>
      </dgm:t>
    </dgm:pt>
    <dgm:pt modelId="{DF5CC81A-98B9-462D-8707-6DA8E70E427D}">
      <dgm:prSet/>
      <dgm:spPr/>
      <dgm:t>
        <a:bodyPr/>
        <a:lstStyle/>
        <a:p>
          <a:r>
            <a:rPr lang="en-US" dirty="0"/>
            <a:t>Physical healthcare costs can be favorably impacted by appropriate BH intervention</a:t>
          </a:r>
        </a:p>
      </dgm:t>
    </dgm:pt>
    <dgm:pt modelId="{D983CF9A-47A1-42D6-AB9B-9E873513057B}" type="parTrans" cxnId="{05B28C0C-A8AE-4FAB-AD40-3CF1B25D7800}">
      <dgm:prSet/>
      <dgm:spPr/>
      <dgm:t>
        <a:bodyPr/>
        <a:lstStyle/>
        <a:p>
          <a:endParaRPr lang="en-US"/>
        </a:p>
      </dgm:t>
    </dgm:pt>
    <dgm:pt modelId="{547BF281-45F5-4EE2-A610-E156950129FB}" type="sibTrans" cxnId="{05B28C0C-A8AE-4FAB-AD40-3CF1B25D7800}">
      <dgm:prSet/>
      <dgm:spPr/>
      <dgm:t>
        <a:bodyPr/>
        <a:lstStyle/>
        <a:p>
          <a:endParaRPr lang="en-US"/>
        </a:p>
      </dgm:t>
    </dgm:pt>
    <dgm:pt modelId="{A21D7DE0-5A96-4FD2-9522-41995384E5BF}">
      <dgm:prSet/>
      <dgm:spPr/>
      <dgm:t>
        <a:bodyPr/>
        <a:lstStyle/>
        <a:p>
          <a:r>
            <a:rPr lang="en-US" dirty="0"/>
            <a:t>Ensure payers know the intent to bring efficiency to the table as part of a holistic approach to care.</a:t>
          </a:r>
        </a:p>
      </dgm:t>
    </dgm:pt>
    <dgm:pt modelId="{B3DE1B16-17D4-4A4C-BE64-E6F856A0B0EB}" type="parTrans" cxnId="{E7EB14F3-EDB8-4C37-B670-95BBFDB3BA6A}">
      <dgm:prSet/>
      <dgm:spPr/>
      <dgm:t>
        <a:bodyPr/>
        <a:lstStyle/>
        <a:p>
          <a:endParaRPr lang="en-US"/>
        </a:p>
      </dgm:t>
    </dgm:pt>
    <dgm:pt modelId="{F49B54CE-1483-4D3E-B17D-71BF870BA367}" type="sibTrans" cxnId="{E7EB14F3-EDB8-4C37-B670-95BBFDB3BA6A}">
      <dgm:prSet/>
      <dgm:spPr/>
      <dgm:t>
        <a:bodyPr/>
        <a:lstStyle/>
        <a:p>
          <a:endParaRPr lang="en-US"/>
        </a:p>
      </dgm:t>
    </dgm:pt>
    <dgm:pt modelId="{86B7E53D-6D32-4F91-8FB1-5C659C6A2675}" type="pres">
      <dgm:prSet presAssocID="{3A296ECC-299F-4262-9A5F-69738EF0B506}" presName="root" presStyleCnt="0">
        <dgm:presLayoutVars>
          <dgm:dir/>
          <dgm:resizeHandles val="exact"/>
        </dgm:presLayoutVars>
      </dgm:prSet>
      <dgm:spPr/>
    </dgm:pt>
    <dgm:pt modelId="{0054E5A7-B76A-408F-926D-A96795C055E5}" type="pres">
      <dgm:prSet presAssocID="{C89ACC52-06F8-4EEB-8CD0-4872E70E732C}" presName="compNode" presStyleCnt="0"/>
      <dgm:spPr/>
    </dgm:pt>
    <dgm:pt modelId="{028CD813-E0EE-4406-A65B-2DBEC65BBD9A}" type="pres">
      <dgm:prSet presAssocID="{C89ACC52-06F8-4EEB-8CD0-4872E70E732C}" presName="bgRect" presStyleLbl="bgShp" presStyleIdx="0" presStyleCnt="3"/>
      <dgm:spPr/>
    </dgm:pt>
    <dgm:pt modelId="{D78C281B-75A3-4067-A4E4-1EA9D1291C86}" type="pres">
      <dgm:prSet presAssocID="{C89ACC52-06F8-4EEB-8CD0-4872E70E73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Diagram"/>
        </a:ext>
      </dgm:extLst>
    </dgm:pt>
    <dgm:pt modelId="{C36454A8-26A9-4E1C-9EEA-BBDB89623CDB}" type="pres">
      <dgm:prSet presAssocID="{C89ACC52-06F8-4EEB-8CD0-4872E70E732C}" presName="spaceRect" presStyleCnt="0"/>
      <dgm:spPr/>
    </dgm:pt>
    <dgm:pt modelId="{BDD2E14E-FC7F-4815-BEFF-1172A2B7C3A5}" type="pres">
      <dgm:prSet presAssocID="{C89ACC52-06F8-4EEB-8CD0-4872E70E732C}" presName="parTx" presStyleLbl="revTx" presStyleIdx="0" presStyleCnt="3">
        <dgm:presLayoutVars>
          <dgm:chMax val="0"/>
          <dgm:chPref val="0"/>
        </dgm:presLayoutVars>
      </dgm:prSet>
      <dgm:spPr/>
    </dgm:pt>
    <dgm:pt modelId="{AF833963-C4D2-4403-8DFB-BE42B848522E}" type="pres">
      <dgm:prSet presAssocID="{3071D5C8-F4AE-4335-ADBE-AD1B903D718F}" presName="sibTrans" presStyleCnt="0"/>
      <dgm:spPr/>
    </dgm:pt>
    <dgm:pt modelId="{830D4C1A-15BE-460A-A237-A5595B60D702}" type="pres">
      <dgm:prSet presAssocID="{DF5CC81A-98B9-462D-8707-6DA8E70E427D}" presName="compNode" presStyleCnt="0"/>
      <dgm:spPr/>
    </dgm:pt>
    <dgm:pt modelId="{511A6DCB-FE14-4D50-A220-BC79B308614F}" type="pres">
      <dgm:prSet presAssocID="{DF5CC81A-98B9-462D-8707-6DA8E70E427D}" presName="bgRect" presStyleLbl="bgShp" presStyleIdx="1" presStyleCnt="3"/>
      <dgm:spPr/>
    </dgm:pt>
    <dgm:pt modelId="{D6BE4C70-D1EF-42C5-A27A-FB04199DB8A6}" type="pres">
      <dgm:prSet presAssocID="{DF5CC81A-98B9-462D-8707-6DA8E70E42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427708F3-A152-4552-898A-ADF6D79E04DE}" type="pres">
      <dgm:prSet presAssocID="{DF5CC81A-98B9-462D-8707-6DA8E70E427D}" presName="spaceRect" presStyleCnt="0"/>
      <dgm:spPr/>
    </dgm:pt>
    <dgm:pt modelId="{2057AD6E-6139-4F8E-AE7C-F4B1FF90D22B}" type="pres">
      <dgm:prSet presAssocID="{DF5CC81A-98B9-462D-8707-6DA8E70E427D}" presName="parTx" presStyleLbl="revTx" presStyleIdx="1" presStyleCnt="3">
        <dgm:presLayoutVars>
          <dgm:chMax val="0"/>
          <dgm:chPref val="0"/>
        </dgm:presLayoutVars>
      </dgm:prSet>
      <dgm:spPr/>
    </dgm:pt>
    <dgm:pt modelId="{EC0330D1-63FF-439A-8172-0B231CFAC6C4}" type="pres">
      <dgm:prSet presAssocID="{547BF281-45F5-4EE2-A610-E156950129FB}" presName="sibTrans" presStyleCnt="0"/>
      <dgm:spPr/>
    </dgm:pt>
    <dgm:pt modelId="{332B7043-738C-4D8F-8898-45F039D1F497}" type="pres">
      <dgm:prSet presAssocID="{A21D7DE0-5A96-4FD2-9522-41995384E5BF}" presName="compNode" presStyleCnt="0"/>
      <dgm:spPr/>
    </dgm:pt>
    <dgm:pt modelId="{A672264E-B5CC-4520-9AC7-B6D818966C1E}" type="pres">
      <dgm:prSet presAssocID="{A21D7DE0-5A96-4FD2-9522-41995384E5BF}" presName="bgRect" presStyleLbl="bgShp" presStyleIdx="2" presStyleCnt="3"/>
      <dgm:spPr/>
    </dgm:pt>
    <dgm:pt modelId="{6D2B3AF5-28F1-4915-9771-57E47E5FCA76}" type="pres">
      <dgm:prSet presAssocID="{A21D7DE0-5A96-4FD2-9522-41995384E5B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9AA59B93-51A8-4D24-9378-BD3E98246346}" type="pres">
      <dgm:prSet presAssocID="{A21D7DE0-5A96-4FD2-9522-41995384E5BF}" presName="spaceRect" presStyleCnt="0"/>
      <dgm:spPr/>
    </dgm:pt>
    <dgm:pt modelId="{E46C1023-C9D1-4883-944C-5B88C8F350CC}" type="pres">
      <dgm:prSet presAssocID="{A21D7DE0-5A96-4FD2-9522-41995384E5BF}" presName="parTx" presStyleLbl="revTx" presStyleIdx="2" presStyleCnt="3">
        <dgm:presLayoutVars>
          <dgm:chMax val="0"/>
          <dgm:chPref val="0"/>
        </dgm:presLayoutVars>
      </dgm:prSet>
      <dgm:spPr/>
    </dgm:pt>
  </dgm:ptLst>
  <dgm:cxnLst>
    <dgm:cxn modelId="{05B28C0C-A8AE-4FAB-AD40-3CF1B25D7800}" srcId="{3A296ECC-299F-4262-9A5F-69738EF0B506}" destId="{DF5CC81A-98B9-462D-8707-6DA8E70E427D}" srcOrd="1" destOrd="0" parTransId="{D983CF9A-47A1-42D6-AB9B-9E873513057B}" sibTransId="{547BF281-45F5-4EE2-A610-E156950129FB}"/>
    <dgm:cxn modelId="{017F8D45-34F9-473F-828F-E170C7FEE15B}" type="presOf" srcId="{DF5CC81A-98B9-462D-8707-6DA8E70E427D}" destId="{2057AD6E-6139-4F8E-AE7C-F4B1FF90D22B}" srcOrd="0" destOrd="0" presId="urn:microsoft.com/office/officeart/2018/2/layout/IconVerticalSolidList"/>
    <dgm:cxn modelId="{589B926E-5048-40B5-A000-B18F0EC8EC15}" type="presOf" srcId="{A21D7DE0-5A96-4FD2-9522-41995384E5BF}" destId="{E46C1023-C9D1-4883-944C-5B88C8F350CC}" srcOrd="0" destOrd="0" presId="urn:microsoft.com/office/officeart/2018/2/layout/IconVerticalSolidList"/>
    <dgm:cxn modelId="{9D0069B4-B24A-48DD-8CAF-7E4EC7158580}" srcId="{3A296ECC-299F-4262-9A5F-69738EF0B506}" destId="{C89ACC52-06F8-4EEB-8CD0-4872E70E732C}" srcOrd="0" destOrd="0" parTransId="{B91D7D29-5679-4AA1-B998-75EF15B71339}" sibTransId="{3071D5C8-F4AE-4335-ADBE-AD1B903D718F}"/>
    <dgm:cxn modelId="{313A3FC9-0901-4E06-99B3-2A3957A5104C}" type="presOf" srcId="{C89ACC52-06F8-4EEB-8CD0-4872E70E732C}" destId="{BDD2E14E-FC7F-4815-BEFF-1172A2B7C3A5}" srcOrd="0" destOrd="0" presId="urn:microsoft.com/office/officeart/2018/2/layout/IconVerticalSolidList"/>
    <dgm:cxn modelId="{E7EB14F3-EDB8-4C37-B670-95BBFDB3BA6A}" srcId="{3A296ECC-299F-4262-9A5F-69738EF0B506}" destId="{A21D7DE0-5A96-4FD2-9522-41995384E5BF}" srcOrd="2" destOrd="0" parTransId="{B3DE1B16-17D4-4A4C-BE64-E6F856A0B0EB}" sibTransId="{F49B54CE-1483-4D3E-B17D-71BF870BA367}"/>
    <dgm:cxn modelId="{62E970FE-F321-43AE-A013-01FD3A58C9D2}" type="presOf" srcId="{3A296ECC-299F-4262-9A5F-69738EF0B506}" destId="{86B7E53D-6D32-4F91-8FB1-5C659C6A2675}" srcOrd="0" destOrd="0" presId="urn:microsoft.com/office/officeart/2018/2/layout/IconVerticalSolidList"/>
    <dgm:cxn modelId="{BEBB6389-3C50-4E6F-960F-422AE59FBFC9}" type="presParOf" srcId="{86B7E53D-6D32-4F91-8FB1-5C659C6A2675}" destId="{0054E5A7-B76A-408F-926D-A96795C055E5}" srcOrd="0" destOrd="0" presId="urn:microsoft.com/office/officeart/2018/2/layout/IconVerticalSolidList"/>
    <dgm:cxn modelId="{25E88C13-1ACB-407D-A7EB-8BDF6A64298B}" type="presParOf" srcId="{0054E5A7-B76A-408F-926D-A96795C055E5}" destId="{028CD813-E0EE-4406-A65B-2DBEC65BBD9A}" srcOrd="0" destOrd="0" presId="urn:microsoft.com/office/officeart/2018/2/layout/IconVerticalSolidList"/>
    <dgm:cxn modelId="{BAC3BCBA-9B6A-4E72-85AD-DE32102C7F46}" type="presParOf" srcId="{0054E5A7-B76A-408F-926D-A96795C055E5}" destId="{D78C281B-75A3-4067-A4E4-1EA9D1291C86}" srcOrd="1" destOrd="0" presId="urn:microsoft.com/office/officeart/2018/2/layout/IconVerticalSolidList"/>
    <dgm:cxn modelId="{69DC98E6-6431-493E-9722-6E0B8588AE07}" type="presParOf" srcId="{0054E5A7-B76A-408F-926D-A96795C055E5}" destId="{C36454A8-26A9-4E1C-9EEA-BBDB89623CDB}" srcOrd="2" destOrd="0" presId="urn:microsoft.com/office/officeart/2018/2/layout/IconVerticalSolidList"/>
    <dgm:cxn modelId="{7359B037-8BCB-4449-85D0-2848C244D830}" type="presParOf" srcId="{0054E5A7-B76A-408F-926D-A96795C055E5}" destId="{BDD2E14E-FC7F-4815-BEFF-1172A2B7C3A5}" srcOrd="3" destOrd="0" presId="urn:microsoft.com/office/officeart/2018/2/layout/IconVerticalSolidList"/>
    <dgm:cxn modelId="{45EC82ED-1AD5-4FBC-A0DB-D6A325074AE0}" type="presParOf" srcId="{86B7E53D-6D32-4F91-8FB1-5C659C6A2675}" destId="{AF833963-C4D2-4403-8DFB-BE42B848522E}" srcOrd="1" destOrd="0" presId="urn:microsoft.com/office/officeart/2018/2/layout/IconVerticalSolidList"/>
    <dgm:cxn modelId="{60EB44AD-1181-4005-AD68-492F7288A54D}" type="presParOf" srcId="{86B7E53D-6D32-4F91-8FB1-5C659C6A2675}" destId="{830D4C1A-15BE-460A-A237-A5595B60D702}" srcOrd="2" destOrd="0" presId="urn:microsoft.com/office/officeart/2018/2/layout/IconVerticalSolidList"/>
    <dgm:cxn modelId="{826EBC9E-F6ED-48B0-98ED-A781C9D6708F}" type="presParOf" srcId="{830D4C1A-15BE-460A-A237-A5595B60D702}" destId="{511A6DCB-FE14-4D50-A220-BC79B308614F}" srcOrd="0" destOrd="0" presId="urn:microsoft.com/office/officeart/2018/2/layout/IconVerticalSolidList"/>
    <dgm:cxn modelId="{A28FE969-53C8-4039-877B-DB88F5617154}" type="presParOf" srcId="{830D4C1A-15BE-460A-A237-A5595B60D702}" destId="{D6BE4C70-D1EF-42C5-A27A-FB04199DB8A6}" srcOrd="1" destOrd="0" presId="urn:microsoft.com/office/officeart/2018/2/layout/IconVerticalSolidList"/>
    <dgm:cxn modelId="{DC1A8428-376F-4308-AAC9-0B2BFE6470A7}" type="presParOf" srcId="{830D4C1A-15BE-460A-A237-A5595B60D702}" destId="{427708F3-A152-4552-898A-ADF6D79E04DE}" srcOrd="2" destOrd="0" presId="urn:microsoft.com/office/officeart/2018/2/layout/IconVerticalSolidList"/>
    <dgm:cxn modelId="{B5297B63-6878-4812-86C0-E438E0BE1E5A}" type="presParOf" srcId="{830D4C1A-15BE-460A-A237-A5595B60D702}" destId="{2057AD6E-6139-4F8E-AE7C-F4B1FF90D22B}" srcOrd="3" destOrd="0" presId="urn:microsoft.com/office/officeart/2018/2/layout/IconVerticalSolidList"/>
    <dgm:cxn modelId="{C3C73F4A-4C9B-44CF-8F01-E036F7F6890D}" type="presParOf" srcId="{86B7E53D-6D32-4F91-8FB1-5C659C6A2675}" destId="{EC0330D1-63FF-439A-8172-0B231CFAC6C4}" srcOrd="3" destOrd="0" presId="urn:microsoft.com/office/officeart/2018/2/layout/IconVerticalSolidList"/>
    <dgm:cxn modelId="{36E5F968-F9AB-412E-90A1-99ED966423F4}" type="presParOf" srcId="{86B7E53D-6D32-4F91-8FB1-5C659C6A2675}" destId="{332B7043-738C-4D8F-8898-45F039D1F497}" srcOrd="4" destOrd="0" presId="urn:microsoft.com/office/officeart/2018/2/layout/IconVerticalSolidList"/>
    <dgm:cxn modelId="{CBD37BD4-DF8B-401D-A4C3-C0B0B51D9048}" type="presParOf" srcId="{332B7043-738C-4D8F-8898-45F039D1F497}" destId="{A672264E-B5CC-4520-9AC7-B6D818966C1E}" srcOrd="0" destOrd="0" presId="urn:microsoft.com/office/officeart/2018/2/layout/IconVerticalSolidList"/>
    <dgm:cxn modelId="{663E8128-53F6-4E20-BE75-C8D0FF1F816C}" type="presParOf" srcId="{332B7043-738C-4D8F-8898-45F039D1F497}" destId="{6D2B3AF5-28F1-4915-9771-57E47E5FCA76}" srcOrd="1" destOrd="0" presId="urn:microsoft.com/office/officeart/2018/2/layout/IconVerticalSolidList"/>
    <dgm:cxn modelId="{5B9D7FCA-E139-4482-8E40-E278D1023526}" type="presParOf" srcId="{332B7043-738C-4D8F-8898-45F039D1F497}" destId="{9AA59B93-51A8-4D24-9378-BD3E98246346}" srcOrd="2" destOrd="0" presId="urn:microsoft.com/office/officeart/2018/2/layout/IconVerticalSolidList"/>
    <dgm:cxn modelId="{4796205E-F603-48BA-9FBD-5E319E1D3E76}" type="presParOf" srcId="{332B7043-738C-4D8F-8898-45F039D1F497}" destId="{E46C1023-C9D1-4883-944C-5B88C8F350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585588-9A81-4B2D-AEAA-14FE39F1EE27}"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27457CD6-DCF2-49A6-A14E-2B41CA81EC5A}">
      <dgm:prSet phldrT="[Text]" custT="1"/>
      <dgm:spPr>
        <a:solidFill>
          <a:schemeClr val="tx1">
            <a:lumMod val="65000"/>
            <a:lumOff val="35000"/>
          </a:schemeClr>
        </a:solidFill>
      </dgm:spPr>
      <dgm:t>
        <a:bodyPr/>
        <a:lstStyle/>
        <a:p>
          <a:r>
            <a:rPr lang="en-US" sz="1100" dirty="0">
              <a:latin typeface="Avenir Next" panose="020B0503020202020204" pitchFamily="34" charset="0"/>
            </a:rPr>
            <a:t>Behavioral Health</a:t>
          </a:r>
        </a:p>
      </dgm:t>
    </dgm:pt>
    <dgm:pt modelId="{2F2074D1-D233-4105-B104-3990E6FC031B}" type="parTrans" cxnId="{2398653F-8BCF-4A11-8037-B9F9CA1F2F36}">
      <dgm:prSet/>
      <dgm:spPr/>
      <dgm:t>
        <a:bodyPr/>
        <a:lstStyle/>
        <a:p>
          <a:endParaRPr lang="en-US" sz="1200">
            <a:latin typeface="Avenir Next" panose="020B0503020202020204" pitchFamily="34" charset="0"/>
          </a:endParaRPr>
        </a:p>
      </dgm:t>
    </dgm:pt>
    <dgm:pt modelId="{894DD0DC-F520-4294-A3B3-4DF1065B3504}" type="sibTrans" cxnId="{2398653F-8BCF-4A11-8037-B9F9CA1F2F36}">
      <dgm:prSet/>
      <dgm:spPr/>
      <dgm:t>
        <a:bodyPr/>
        <a:lstStyle/>
        <a:p>
          <a:endParaRPr lang="en-US" sz="1200">
            <a:latin typeface="Avenir Next" panose="020B0503020202020204" pitchFamily="34" charset="0"/>
          </a:endParaRPr>
        </a:p>
      </dgm:t>
    </dgm:pt>
    <dgm:pt modelId="{14D3753D-83BF-40D1-AB9F-A92A8ACDE7BF}">
      <dgm:prSet phldrT="[Text]" custT="1"/>
      <dgm:spPr>
        <a:solidFill>
          <a:schemeClr val="accent3">
            <a:lumMod val="40000"/>
            <a:lumOff val="60000"/>
          </a:schemeClr>
        </a:solidFill>
      </dgm:spPr>
      <dgm:t>
        <a:bodyPr/>
        <a:lstStyle/>
        <a:p>
          <a:r>
            <a:rPr lang="en-US" sz="1000" dirty="0">
              <a:latin typeface="Avenir Next" panose="020B0503020202020204" pitchFamily="34" charset="0"/>
            </a:rPr>
            <a:t>Community Value</a:t>
          </a:r>
        </a:p>
      </dgm:t>
    </dgm:pt>
    <dgm:pt modelId="{1E64DF16-88D6-4115-A98A-3B3FC2894098}" type="parTrans" cxnId="{BA26DF39-BD9A-47CE-8E37-B782E787A47F}">
      <dgm:prSet/>
      <dgm:spPr/>
      <dgm:t>
        <a:bodyPr/>
        <a:lstStyle/>
        <a:p>
          <a:endParaRPr lang="en-US" sz="1200">
            <a:latin typeface="Avenir Next" panose="020B0503020202020204" pitchFamily="34" charset="0"/>
          </a:endParaRPr>
        </a:p>
      </dgm:t>
    </dgm:pt>
    <dgm:pt modelId="{BEEF7C76-E89B-4A1A-995C-206DA59BCB83}" type="sibTrans" cxnId="{BA26DF39-BD9A-47CE-8E37-B782E787A47F}">
      <dgm:prSet/>
      <dgm:spPr>
        <a:solidFill>
          <a:schemeClr val="bg1">
            <a:lumMod val="65000"/>
          </a:schemeClr>
        </a:solidFill>
      </dgm:spPr>
      <dgm:t>
        <a:bodyPr/>
        <a:lstStyle/>
        <a:p>
          <a:endParaRPr lang="en-US" sz="1200">
            <a:latin typeface="Avenir Next" panose="020B0503020202020204" pitchFamily="34" charset="0"/>
          </a:endParaRPr>
        </a:p>
      </dgm:t>
    </dgm:pt>
    <dgm:pt modelId="{3613E12F-E1CB-416A-97D3-C2750F10ACF8}">
      <dgm:prSet phldrT="[Text]" custT="1"/>
      <dgm:spPr>
        <a:solidFill>
          <a:schemeClr val="accent3">
            <a:lumMod val="75000"/>
          </a:schemeClr>
        </a:solidFill>
      </dgm:spPr>
      <dgm:t>
        <a:bodyPr/>
        <a:lstStyle/>
        <a:p>
          <a:r>
            <a:rPr lang="en-US" sz="900" dirty="0">
              <a:latin typeface="Avenir Next" panose="020B0503020202020204" pitchFamily="34" charset="0"/>
            </a:rPr>
            <a:t>Organizational Value</a:t>
          </a:r>
        </a:p>
      </dgm:t>
    </dgm:pt>
    <dgm:pt modelId="{9906C609-9913-4D7E-9F31-480482783D13}" type="parTrans" cxnId="{B0E4E2E2-EE0F-4937-BDB3-FD00A1EF8F66}">
      <dgm:prSet/>
      <dgm:spPr/>
      <dgm:t>
        <a:bodyPr/>
        <a:lstStyle/>
        <a:p>
          <a:endParaRPr lang="en-US" sz="1200">
            <a:latin typeface="Avenir Next" panose="020B0503020202020204" pitchFamily="34" charset="0"/>
          </a:endParaRPr>
        </a:p>
      </dgm:t>
    </dgm:pt>
    <dgm:pt modelId="{720D8E80-FFA0-4A2A-A93C-59F36628E70D}" type="sibTrans" cxnId="{B0E4E2E2-EE0F-4937-BDB3-FD00A1EF8F66}">
      <dgm:prSet/>
      <dgm:spPr>
        <a:solidFill>
          <a:schemeClr val="bg1">
            <a:lumMod val="65000"/>
          </a:schemeClr>
        </a:solidFill>
        <a:ln cmpd="sng">
          <a:solidFill>
            <a:schemeClr val="bg1">
              <a:lumMod val="65000"/>
            </a:schemeClr>
          </a:solidFill>
        </a:ln>
      </dgm:spPr>
      <dgm:t>
        <a:bodyPr/>
        <a:lstStyle/>
        <a:p>
          <a:endParaRPr lang="en-US" sz="1200">
            <a:latin typeface="Avenir Next" panose="020B0503020202020204" pitchFamily="34" charset="0"/>
          </a:endParaRPr>
        </a:p>
      </dgm:t>
    </dgm:pt>
    <dgm:pt modelId="{E5FA02D2-63CB-414F-8CAE-7C89584F3B86}">
      <dgm:prSet phldrT="[Text]" custT="1"/>
      <dgm:spPr>
        <a:solidFill>
          <a:schemeClr val="accent1">
            <a:lumMod val="75000"/>
          </a:schemeClr>
        </a:solidFill>
      </dgm:spPr>
      <dgm:t>
        <a:bodyPr/>
        <a:lstStyle/>
        <a:p>
          <a:r>
            <a:rPr lang="en-US" sz="1000" dirty="0">
              <a:latin typeface="Avenir Next" panose="020B0503020202020204" pitchFamily="34" charset="0"/>
            </a:rPr>
            <a:t>Employee Value</a:t>
          </a:r>
        </a:p>
      </dgm:t>
    </dgm:pt>
    <dgm:pt modelId="{2FE4F29E-683D-4D8A-AD44-A3BC1B0D5A8D}" type="parTrans" cxnId="{68DA5732-BBFE-45E6-B3BE-C5D66E5CDA08}">
      <dgm:prSet/>
      <dgm:spPr/>
      <dgm:t>
        <a:bodyPr/>
        <a:lstStyle/>
        <a:p>
          <a:endParaRPr lang="en-US" sz="1200">
            <a:latin typeface="Avenir Next" panose="020B0503020202020204" pitchFamily="34" charset="0"/>
          </a:endParaRPr>
        </a:p>
      </dgm:t>
    </dgm:pt>
    <dgm:pt modelId="{AD5201D4-B47F-4E15-AA43-568840FEFE77}" type="sibTrans" cxnId="{68DA5732-BBFE-45E6-B3BE-C5D66E5CDA08}">
      <dgm:prSet/>
      <dgm:spPr>
        <a:solidFill>
          <a:schemeClr val="bg1">
            <a:lumMod val="65000"/>
          </a:schemeClr>
        </a:solidFill>
      </dgm:spPr>
      <dgm:t>
        <a:bodyPr/>
        <a:lstStyle/>
        <a:p>
          <a:endParaRPr lang="en-US" sz="1200">
            <a:latin typeface="Avenir Next" panose="020B0503020202020204" pitchFamily="34" charset="0"/>
          </a:endParaRPr>
        </a:p>
      </dgm:t>
    </dgm:pt>
    <dgm:pt modelId="{BB2C6F00-46D4-4FA0-AF9B-8C7A2158EC4D}">
      <dgm:prSet phldrT="[Text]" custT="1"/>
      <dgm:spPr>
        <a:solidFill>
          <a:schemeClr val="accent1"/>
        </a:solidFill>
      </dgm:spPr>
      <dgm:t>
        <a:bodyPr/>
        <a:lstStyle/>
        <a:p>
          <a:r>
            <a:rPr lang="en-US" sz="1000" dirty="0">
              <a:latin typeface="Avenir Next" panose="020B0503020202020204" pitchFamily="34" charset="0"/>
            </a:rPr>
            <a:t>Payor Value</a:t>
          </a:r>
        </a:p>
      </dgm:t>
    </dgm:pt>
    <dgm:pt modelId="{BDE5D086-2F4F-421E-94C8-8147E9705374}" type="parTrans" cxnId="{E4C3B0CB-CF28-4F8E-A543-1B64F90C32AF}">
      <dgm:prSet/>
      <dgm:spPr/>
      <dgm:t>
        <a:bodyPr/>
        <a:lstStyle/>
        <a:p>
          <a:endParaRPr lang="en-US" sz="1200">
            <a:latin typeface="Avenir Next" panose="020B0503020202020204" pitchFamily="34" charset="0"/>
          </a:endParaRPr>
        </a:p>
      </dgm:t>
    </dgm:pt>
    <dgm:pt modelId="{FC11D7E9-9573-4097-BCF9-AEB3CC503744}" type="sibTrans" cxnId="{E4C3B0CB-CF28-4F8E-A543-1B64F90C32AF}">
      <dgm:prSet/>
      <dgm:spPr>
        <a:solidFill>
          <a:schemeClr val="bg1">
            <a:lumMod val="65000"/>
          </a:schemeClr>
        </a:solidFill>
      </dgm:spPr>
      <dgm:t>
        <a:bodyPr/>
        <a:lstStyle/>
        <a:p>
          <a:endParaRPr lang="en-US" sz="1200">
            <a:latin typeface="Avenir Next" panose="020B0503020202020204" pitchFamily="34" charset="0"/>
          </a:endParaRPr>
        </a:p>
      </dgm:t>
    </dgm:pt>
    <dgm:pt modelId="{74718702-9395-402D-BC2B-C249939FC4C1}" type="pres">
      <dgm:prSet presAssocID="{FC585588-9A81-4B2D-AEAA-14FE39F1EE27}" presName="Name0" presStyleCnt="0">
        <dgm:presLayoutVars>
          <dgm:chMax val="1"/>
          <dgm:dir/>
          <dgm:animLvl val="ctr"/>
          <dgm:resizeHandles val="exact"/>
        </dgm:presLayoutVars>
      </dgm:prSet>
      <dgm:spPr/>
    </dgm:pt>
    <dgm:pt modelId="{D91625D1-84E4-4478-AEE9-59F1B48030E9}" type="pres">
      <dgm:prSet presAssocID="{27457CD6-DCF2-49A6-A14E-2B41CA81EC5A}" presName="centerShape" presStyleLbl="node0" presStyleIdx="0" presStyleCnt="1"/>
      <dgm:spPr/>
    </dgm:pt>
    <dgm:pt modelId="{A10EC853-3665-4C25-AC7E-E8B14484DDA5}" type="pres">
      <dgm:prSet presAssocID="{14D3753D-83BF-40D1-AB9F-A92A8ACDE7BF}" presName="node" presStyleLbl="node1" presStyleIdx="0" presStyleCnt="4" custScaleX="115701" custScaleY="119002">
        <dgm:presLayoutVars>
          <dgm:bulletEnabled val="1"/>
        </dgm:presLayoutVars>
      </dgm:prSet>
      <dgm:spPr/>
    </dgm:pt>
    <dgm:pt modelId="{EFEC4A62-4F39-4C9B-8850-9A2EF4DA281A}" type="pres">
      <dgm:prSet presAssocID="{14D3753D-83BF-40D1-AB9F-A92A8ACDE7BF}" presName="dummy" presStyleCnt="0"/>
      <dgm:spPr/>
    </dgm:pt>
    <dgm:pt modelId="{77F69F95-E3C7-4426-9F93-84451D6C0F92}" type="pres">
      <dgm:prSet presAssocID="{BEEF7C76-E89B-4A1A-995C-206DA59BCB83}" presName="sibTrans" presStyleLbl="sibTrans2D1" presStyleIdx="0" presStyleCnt="4"/>
      <dgm:spPr/>
    </dgm:pt>
    <dgm:pt modelId="{280698EC-9872-46B6-A805-FE8AB42F11D3}" type="pres">
      <dgm:prSet presAssocID="{3613E12F-E1CB-416A-97D3-C2750F10ACF8}" presName="node" presStyleLbl="node1" presStyleIdx="1" presStyleCnt="4" custScaleX="115701" custScaleY="119002">
        <dgm:presLayoutVars>
          <dgm:bulletEnabled val="1"/>
        </dgm:presLayoutVars>
      </dgm:prSet>
      <dgm:spPr/>
    </dgm:pt>
    <dgm:pt modelId="{47ECEFBC-661E-4147-A7A3-91C95CAD7C94}" type="pres">
      <dgm:prSet presAssocID="{3613E12F-E1CB-416A-97D3-C2750F10ACF8}" presName="dummy" presStyleCnt="0"/>
      <dgm:spPr/>
    </dgm:pt>
    <dgm:pt modelId="{F8C15DEF-1D3F-4C2C-A9F2-A880FC566FB9}" type="pres">
      <dgm:prSet presAssocID="{720D8E80-FFA0-4A2A-A93C-59F36628E70D}" presName="sibTrans" presStyleLbl="sibTrans2D1" presStyleIdx="1" presStyleCnt="4"/>
      <dgm:spPr/>
    </dgm:pt>
    <dgm:pt modelId="{ECCC626F-766B-464F-BE8D-CCA6DAD1F8E0}" type="pres">
      <dgm:prSet presAssocID="{E5FA02D2-63CB-414F-8CAE-7C89584F3B86}" presName="node" presStyleLbl="node1" presStyleIdx="2" presStyleCnt="4" custScaleX="115701" custScaleY="119002">
        <dgm:presLayoutVars>
          <dgm:bulletEnabled val="1"/>
        </dgm:presLayoutVars>
      </dgm:prSet>
      <dgm:spPr/>
    </dgm:pt>
    <dgm:pt modelId="{5ADBEDAE-DA92-47BD-A951-410475981A3A}" type="pres">
      <dgm:prSet presAssocID="{E5FA02D2-63CB-414F-8CAE-7C89584F3B86}" presName="dummy" presStyleCnt="0"/>
      <dgm:spPr/>
    </dgm:pt>
    <dgm:pt modelId="{0EDF0739-4FE6-4FEE-911F-5517C2AA2943}" type="pres">
      <dgm:prSet presAssocID="{AD5201D4-B47F-4E15-AA43-568840FEFE77}" presName="sibTrans" presStyleLbl="sibTrans2D1" presStyleIdx="2" presStyleCnt="4"/>
      <dgm:spPr/>
    </dgm:pt>
    <dgm:pt modelId="{DC502CD4-923D-44A9-A399-19071FE40A83}" type="pres">
      <dgm:prSet presAssocID="{BB2C6F00-46D4-4FA0-AF9B-8C7A2158EC4D}" presName="node" presStyleLbl="node1" presStyleIdx="3" presStyleCnt="4" custScaleX="115701" custScaleY="119002">
        <dgm:presLayoutVars>
          <dgm:bulletEnabled val="1"/>
        </dgm:presLayoutVars>
      </dgm:prSet>
      <dgm:spPr/>
    </dgm:pt>
    <dgm:pt modelId="{FF4D469E-7024-4F0B-96DF-1D537113601C}" type="pres">
      <dgm:prSet presAssocID="{BB2C6F00-46D4-4FA0-AF9B-8C7A2158EC4D}" presName="dummy" presStyleCnt="0"/>
      <dgm:spPr/>
    </dgm:pt>
    <dgm:pt modelId="{F9E28C94-9953-487D-A273-903C8ABC990D}" type="pres">
      <dgm:prSet presAssocID="{FC11D7E9-9573-4097-BCF9-AEB3CC503744}" presName="sibTrans" presStyleLbl="sibTrans2D1" presStyleIdx="3" presStyleCnt="4"/>
      <dgm:spPr/>
    </dgm:pt>
  </dgm:ptLst>
  <dgm:cxnLst>
    <dgm:cxn modelId="{0462CA26-A006-4C12-AED4-B7F871BB7A7A}" type="presOf" srcId="{FC585588-9A81-4B2D-AEAA-14FE39F1EE27}" destId="{74718702-9395-402D-BC2B-C249939FC4C1}" srcOrd="0" destOrd="0" presId="urn:microsoft.com/office/officeart/2005/8/layout/radial6"/>
    <dgm:cxn modelId="{68DA5732-BBFE-45E6-B3BE-C5D66E5CDA08}" srcId="{27457CD6-DCF2-49A6-A14E-2B41CA81EC5A}" destId="{E5FA02D2-63CB-414F-8CAE-7C89584F3B86}" srcOrd="2" destOrd="0" parTransId="{2FE4F29E-683D-4D8A-AD44-A3BC1B0D5A8D}" sibTransId="{AD5201D4-B47F-4E15-AA43-568840FEFE77}"/>
    <dgm:cxn modelId="{BA26DF39-BD9A-47CE-8E37-B782E787A47F}" srcId="{27457CD6-DCF2-49A6-A14E-2B41CA81EC5A}" destId="{14D3753D-83BF-40D1-AB9F-A92A8ACDE7BF}" srcOrd="0" destOrd="0" parTransId="{1E64DF16-88D6-4115-A98A-3B3FC2894098}" sibTransId="{BEEF7C76-E89B-4A1A-995C-206DA59BCB83}"/>
    <dgm:cxn modelId="{2398653F-8BCF-4A11-8037-B9F9CA1F2F36}" srcId="{FC585588-9A81-4B2D-AEAA-14FE39F1EE27}" destId="{27457CD6-DCF2-49A6-A14E-2B41CA81EC5A}" srcOrd="0" destOrd="0" parTransId="{2F2074D1-D233-4105-B104-3990E6FC031B}" sibTransId="{894DD0DC-F520-4294-A3B3-4DF1065B3504}"/>
    <dgm:cxn modelId="{F7CEEC3F-2CA9-4E34-8320-578CE9963EA5}" type="presOf" srcId="{BEEF7C76-E89B-4A1A-995C-206DA59BCB83}" destId="{77F69F95-E3C7-4426-9F93-84451D6C0F92}" srcOrd="0" destOrd="0" presId="urn:microsoft.com/office/officeart/2005/8/layout/radial6"/>
    <dgm:cxn modelId="{3DA85E49-4A5D-4B9B-8CD7-19B19FD03BD2}" type="presOf" srcId="{27457CD6-DCF2-49A6-A14E-2B41CA81EC5A}" destId="{D91625D1-84E4-4478-AEE9-59F1B48030E9}" srcOrd="0" destOrd="0" presId="urn:microsoft.com/office/officeart/2005/8/layout/radial6"/>
    <dgm:cxn modelId="{9387B671-D67C-4B77-BA35-802CB789AD4C}" type="presOf" srcId="{FC11D7E9-9573-4097-BCF9-AEB3CC503744}" destId="{F9E28C94-9953-487D-A273-903C8ABC990D}" srcOrd="0" destOrd="0" presId="urn:microsoft.com/office/officeart/2005/8/layout/radial6"/>
    <dgm:cxn modelId="{DF99E356-3EC5-4561-B6CC-2B8D1390B960}" type="presOf" srcId="{3613E12F-E1CB-416A-97D3-C2750F10ACF8}" destId="{280698EC-9872-46B6-A805-FE8AB42F11D3}" srcOrd="0" destOrd="0" presId="urn:microsoft.com/office/officeart/2005/8/layout/radial6"/>
    <dgm:cxn modelId="{99CC5784-4C46-40CE-909A-10AB56D2BB77}" type="presOf" srcId="{720D8E80-FFA0-4A2A-A93C-59F36628E70D}" destId="{F8C15DEF-1D3F-4C2C-A9F2-A880FC566FB9}" srcOrd="0" destOrd="0" presId="urn:microsoft.com/office/officeart/2005/8/layout/radial6"/>
    <dgm:cxn modelId="{6D8192A5-FA0F-4C07-BA32-AE1905F77166}" type="presOf" srcId="{AD5201D4-B47F-4E15-AA43-568840FEFE77}" destId="{0EDF0739-4FE6-4FEE-911F-5517C2AA2943}" srcOrd="0" destOrd="0" presId="urn:microsoft.com/office/officeart/2005/8/layout/radial6"/>
    <dgm:cxn modelId="{DDB596BD-3A56-41B3-A2E8-466569170E24}" type="presOf" srcId="{BB2C6F00-46D4-4FA0-AF9B-8C7A2158EC4D}" destId="{DC502CD4-923D-44A9-A399-19071FE40A83}" srcOrd="0" destOrd="0" presId="urn:microsoft.com/office/officeart/2005/8/layout/radial6"/>
    <dgm:cxn modelId="{903EF4BD-DB39-4A2D-8CAE-038C60AA062A}" type="presOf" srcId="{14D3753D-83BF-40D1-AB9F-A92A8ACDE7BF}" destId="{A10EC853-3665-4C25-AC7E-E8B14484DDA5}" srcOrd="0" destOrd="0" presId="urn:microsoft.com/office/officeart/2005/8/layout/radial6"/>
    <dgm:cxn modelId="{E4C3B0CB-CF28-4F8E-A543-1B64F90C32AF}" srcId="{27457CD6-DCF2-49A6-A14E-2B41CA81EC5A}" destId="{BB2C6F00-46D4-4FA0-AF9B-8C7A2158EC4D}" srcOrd="3" destOrd="0" parTransId="{BDE5D086-2F4F-421E-94C8-8147E9705374}" sibTransId="{FC11D7E9-9573-4097-BCF9-AEB3CC503744}"/>
    <dgm:cxn modelId="{D69591D1-DE16-4B22-BD8B-779B71C47F72}" type="presOf" srcId="{E5FA02D2-63CB-414F-8CAE-7C89584F3B86}" destId="{ECCC626F-766B-464F-BE8D-CCA6DAD1F8E0}" srcOrd="0" destOrd="0" presId="urn:microsoft.com/office/officeart/2005/8/layout/radial6"/>
    <dgm:cxn modelId="{B0E4E2E2-EE0F-4937-BDB3-FD00A1EF8F66}" srcId="{27457CD6-DCF2-49A6-A14E-2B41CA81EC5A}" destId="{3613E12F-E1CB-416A-97D3-C2750F10ACF8}" srcOrd="1" destOrd="0" parTransId="{9906C609-9913-4D7E-9F31-480482783D13}" sibTransId="{720D8E80-FFA0-4A2A-A93C-59F36628E70D}"/>
    <dgm:cxn modelId="{1288E31F-D365-42C6-9029-C5E278AF8F20}" type="presParOf" srcId="{74718702-9395-402D-BC2B-C249939FC4C1}" destId="{D91625D1-84E4-4478-AEE9-59F1B48030E9}" srcOrd="0" destOrd="0" presId="urn:microsoft.com/office/officeart/2005/8/layout/radial6"/>
    <dgm:cxn modelId="{3861C8E9-7D66-4C78-BA94-805F20BA7146}" type="presParOf" srcId="{74718702-9395-402D-BC2B-C249939FC4C1}" destId="{A10EC853-3665-4C25-AC7E-E8B14484DDA5}" srcOrd="1" destOrd="0" presId="urn:microsoft.com/office/officeart/2005/8/layout/radial6"/>
    <dgm:cxn modelId="{A7F69EBC-01C3-4F15-AE0D-4F4D2226DC9D}" type="presParOf" srcId="{74718702-9395-402D-BC2B-C249939FC4C1}" destId="{EFEC4A62-4F39-4C9B-8850-9A2EF4DA281A}" srcOrd="2" destOrd="0" presId="urn:microsoft.com/office/officeart/2005/8/layout/radial6"/>
    <dgm:cxn modelId="{9ECBE379-DD0A-449E-B877-8F8291FC42D3}" type="presParOf" srcId="{74718702-9395-402D-BC2B-C249939FC4C1}" destId="{77F69F95-E3C7-4426-9F93-84451D6C0F92}" srcOrd="3" destOrd="0" presId="urn:microsoft.com/office/officeart/2005/8/layout/radial6"/>
    <dgm:cxn modelId="{6FE0FE70-431D-422C-9BBA-4A56D497D085}" type="presParOf" srcId="{74718702-9395-402D-BC2B-C249939FC4C1}" destId="{280698EC-9872-46B6-A805-FE8AB42F11D3}" srcOrd="4" destOrd="0" presId="urn:microsoft.com/office/officeart/2005/8/layout/radial6"/>
    <dgm:cxn modelId="{66CFDEB7-BFEA-412D-94BA-B16EACFB5919}" type="presParOf" srcId="{74718702-9395-402D-BC2B-C249939FC4C1}" destId="{47ECEFBC-661E-4147-A7A3-91C95CAD7C94}" srcOrd="5" destOrd="0" presId="urn:microsoft.com/office/officeart/2005/8/layout/radial6"/>
    <dgm:cxn modelId="{C92AB706-B26D-4EC0-A872-E5F29C4C00DB}" type="presParOf" srcId="{74718702-9395-402D-BC2B-C249939FC4C1}" destId="{F8C15DEF-1D3F-4C2C-A9F2-A880FC566FB9}" srcOrd="6" destOrd="0" presId="urn:microsoft.com/office/officeart/2005/8/layout/radial6"/>
    <dgm:cxn modelId="{249B61FC-5CCC-4AD3-8101-607F5DE8C3A8}" type="presParOf" srcId="{74718702-9395-402D-BC2B-C249939FC4C1}" destId="{ECCC626F-766B-464F-BE8D-CCA6DAD1F8E0}" srcOrd="7" destOrd="0" presId="urn:microsoft.com/office/officeart/2005/8/layout/radial6"/>
    <dgm:cxn modelId="{BBD4E823-BCB7-4A85-A999-B12B6F52EE40}" type="presParOf" srcId="{74718702-9395-402D-BC2B-C249939FC4C1}" destId="{5ADBEDAE-DA92-47BD-A951-410475981A3A}" srcOrd="8" destOrd="0" presId="urn:microsoft.com/office/officeart/2005/8/layout/radial6"/>
    <dgm:cxn modelId="{2A475A1F-4F49-4473-823D-F93C0C10AC38}" type="presParOf" srcId="{74718702-9395-402D-BC2B-C249939FC4C1}" destId="{0EDF0739-4FE6-4FEE-911F-5517C2AA2943}" srcOrd="9" destOrd="0" presId="urn:microsoft.com/office/officeart/2005/8/layout/radial6"/>
    <dgm:cxn modelId="{D27588CD-A33B-4790-A9AB-EBC9CEE779A8}" type="presParOf" srcId="{74718702-9395-402D-BC2B-C249939FC4C1}" destId="{DC502CD4-923D-44A9-A399-19071FE40A83}" srcOrd="10" destOrd="0" presId="urn:microsoft.com/office/officeart/2005/8/layout/radial6"/>
    <dgm:cxn modelId="{9E8E097E-FA61-4B01-B990-7D584A59D819}" type="presParOf" srcId="{74718702-9395-402D-BC2B-C249939FC4C1}" destId="{FF4D469E-7024-4F0B-96DF-1D537113601C}" srcOrd="11" destOrd="0" presId="urn:microsoft.com/office/officeart/2005/8/layout/radial6"/>
    <dgm:cxn modelId="{49E27B55-F87D-4B76-8F61-B6F07278B579}" type="presParOf" srcId="{74718702-9395-402D-BC2B-C249939FC4C1}" destId="{F9E28C94-9953-487D-A273-903C8ABC990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4DC0DE-A858-47B7-BFDE-A042CB3B26B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5348869-0B9E-47FC-8D8A-1398E75A5846}">
      <dgm:prSet phldrT="[Text]"/>
      <dgm:spPr/>
      <dgm:t>
        <a:bodyPr/>
        <a:lstStyle/>
        <a:p>
          <a:r>
            <a:rPr lang="en-US" dirty="0"/>
            <a:t>Base Contract</a:t>
          </a:r>
        </a:p>
      </dgm:t>
    </dgm:pt>
    <dgm:pt modelId="{80AC189E-89AD-49EB-96D1-31BBDD902A16}" type="parTrans" cxnId="{DDA276DA-DD30-4423-B307-B3F826569367}">
      <dgm:prSet/>
      <dgm:spPr/>
      <dgm:t>
        <a:bodyPr/>
        <a:lstStyle/>
        <a:p>
          <a:endParaRPr lang="en-US"/>
        </a:p>
      </dgm:t>
    </dgm:pt>
    <dgm:pt modelId="{BA4BB045-8D34-4824-8E13-CBF337878306}" type="sibTrans" cxnId="{DDA276DA-DD30-4423-B307-B3F826569367}">
      <dgm:prSet/>
      <dgm:spPr/>
      <dgm:t>
        <a:bodyPr/>
        <a:lstStyle/>
        <a:p>
          <a:endParaRPr lang="en-US"/>
        </a:p>
      </dgm:t>
    </dgm:pt>
    <dgm:pt modelId="{DE876923-EB5D-4598-891D-930651BF284E}">
      <dgm:prSet phldrT="[Text]"/>
      <dgm:spPr/>
      <dgm:t>
        <a:bodyPr/>
        <a:lstStyle/>
        <a:p>
          <a:r>
            <a:rPr lang="en-US" dirty="0"/>
            <a:t>Policies &amp;Manuals</a:t>
          </a:r>
        </a:p>
      </dgm:t>
    </dgm:pt>
    <dgm:pt modelId="{ECA1175D-5BB8-48D7-9AFB-0008A7334AD4}" type="parTrans" cxnId="{67527345-31A6-4C27-8C5B-77D26ACE6E3B}">
      <dgm:prSet/>
      <dgm:spPr/>
      <dgm:t>
        <a:bodyPr/>
        <a:lstStyle/>
        <a:p>
          <a:endParaRPr lang="en-US"/>
        </a:p>
      </dgm:t>
    </dgm:pt>
    <dgm:pt modelId="{7D1896B5-4CF3-4DB8-AE1C-D84358BBF35E}" type="sibTrans" cxnId="{67527345-31A6-4C27-8C5B-77D26ACE6E3B}">
      <dgm:prSet/>
      <dgm:spPr/>
      <dgm:t>
        <a:bodyPr/>
        <a:lstStyle/>
        <a:p>
          <a:endParaRPr lang="en-US"/>
        </a:p>
      </dgm:t>
    </dgm:pt>
    <dgm:pt modelId="{5086E651-442A-4F34-93A1-46F5631888AF}">
      <dgm:prSet phldrT="[Text]"/>
      <dgm:spPr/>
      <dgm:t>
        <a:bodyPr/>
        <a:lstStyle/>
        <a:p>
          <a:r>
            <a:rPr lang="en-US" dirty="0"/>
            <a:t>Rate Sheets</a:t>
          </a:r>
        </a:p>
      </dgm:t>
    </dgm:pt>
    <dgm:pt modelId="{DF705FDA-169E-4F80-B97E-C6FC0EC70A86}" type="parTrans" cxnId="{EB9CF289-E6AD-4EB4-A904-7D4919620338}">
      <dgm:prSet/>
      <dgm:spPr/>
      <dgm:t>
        <a:bodyPr/>
        <a:lstStyle/>
        <a:p>
          <a:endParaRPr lang="en-US"/>
        </a:p>
      </dgm:t>
    </dgm:pt>
    <dgm:pt modelId="{97647B67-AB9E-4D6B-A46C-484A398AC329}" type="sibTrans" cxnId="{EB9CF289-E6AD-4EB4-A904-7D4919620338}">
      <dgm:prSet/>
      <dgm:spPr/>
      <dgm:t>
        <a:bodyPr/>
        <a:lstStyle/>
        <a:p>
          <a:endParaRPr lang="en-US"/>
        </a:p>
      </dgm:t>
    </dgm:pt>
    <dgm:pt modelId="{7C93DE4D-0467-45F4-AF06-388E61EA7B2B}">
      <dgm:prSet phldrT="[Text]"/>
      <dgm:spPr/>
      <dgm:t>
        <a:bodyPr/>
        <a:lstStyle/>
        <a:p>
          <a:r>
            <a:rPr lang="en-US" dirty="0"/>
            <a:t>Provider Enrollment</a:t>
          </a:r>
        </a:p>
      </dgm:t>
    </dgm:pt>
    <dgm:pt modelId="{5B78A9AB-6730-446C-9C5F-A7C10CC03E54}" type="parTrans" cxnId="{9B16969D-C252-4D31-A2FF-6C748A0D5283}">
      <dgm:prSet/>
      <dgm:spPr/>
      <dgm:t>
        <a:bodyPr/>
        <a:lstStyle/>
        <a:p>
          <a:endParaRPr lang="en-US"/>
        </a:p>
      </dgm:t>
    </dgm:pt>
    <dgm:pt modelId="{F73DC966-C048-4CE4-8850-FDEBFAC78649}" type="sibTrans" cxnId="{9B16969D-C252-4D31-A2FF-6C748A0D5283}">
      <dgm:prSet/>
      <dgm:spPr/>
      <dgm:t>
        <a:bodyPr/>
        <a:lstStyle/>
        <a:p>
          <a:endParaRPr lang="en-US"/>
        </a:p>
      </dgm:t>
    </dgm:pt>
    <dgm:pt modelId="{8D302741-C27F-43FB-B1E8-7F9EB70E6511}">
      <dgm:prSet phldrT="[Text]"/>
      <dgm:spPr/>
      <dgm:t>
        <a:bodyPr/>
        <a:lstStyle/>
        <a:p>
          <a:r>
            <a:rPr lang="en-US" dirty="0"/>
            <a:t>Amendments</a:t>
          </a:r>
        </a:p>
      </dgm:t>
    </dgm:pt>
    <dgm:pt modelId="{558F1B4F-E0B9-416E-B677-80570B8676EC}" type="parTrans" cxnId="{CB42F889-4D86-47CF-8D6E-C2EFB7883D69}">
      <dgm:prSet/>
      <dgm:spPr/>
      <dgm:t>
        <a:bodyPr/>
        <a:lstStyle/>
        <a:p>
          <a:endParaRPr lang="en-US"/>
        </a:p>
      </dgm:t>
    </dgm:pt>
    <dgm:pt modelId="{07D82A1E-7E92-4EEF-9E47-F68511A0FAED}" type="sibTrans" cxnId="{CB42F889-4D86-47CF-8D6E-C2EFB7883D69}">
      <dgm:prSet/>
      <dgm:spPr/>
      <dgm:t>
        <a:bodyPr/>
        <a:lstStyle/>
        <a:p>
          <a:endParaRPr lang="en-US"/>
        </a:p>
      </dgm:t>
    </dgm:pt>
    <dgm:pt modelId="{482A8A37-ADB9-49D4-909B-1AC4BEA243F0}" type="pres">
      <dgm:prSet presAssocID="{2B4DC0DE-A858-47B7-BFDE-A042CB3B26B1}" presName="Name0" presStyleCnt="0">
        <dgm:presLayoutVars>
          <dgm:dir/>
          <dgm:resizeHandles val="exact"/>
        </dgm:presLayoutVars>
      </dgm:prSet>
      <dgm:spPr/>
    </dgm:pt>
    <dgm:pt modelId="{A02BFE65-2F6D-4083-9633-F499E163F865}" type="pres">
      <dgm:prSet presAssocID="{2B4DC0DE-A858-47B7-BFDE-A042CB3B26B1}" presName="cycle" presStyleCnt="0"/>
      <dgm:spPr/>
    </dgm:pt>
    <dgm:pt modelId="{23355D60-0458-4F96-9A1C-DCD2A6E3289B}" type="pres">
      <dgm:prSet presAssocID="{25348869-0B9E-47FC-8D8A-1398E75A5846}" presName="nodeFirstNode" presStyleLbl="node1" presStyleIdx="0" presStyleCnt="5">
        <dgm:presLayoutVars>
          <dgm:bulletEnabled val="1"/>
        </dgm:presLayoutVars>
      </dgm:prSet>
      <dgm:spPr/>
    </dgm:pt>
    <dgm:pt modelId="{286E3A0B-1DE8-4766-ADA6-B420EB11B206}" type="pres">
      <dgm:prSet presAssocID="{BA4BB045-8D34-4824-8E13-CBF337878306}" presName="sibTransFirstNode" presStyleLbl="bgShp" presStyleIdx="0" presStyleCnt="1"/>
      <dgm:spPr/>
    </dgm:pt>
    <dgm:pt modelId="{9F929AD0-7CCF-4E1C-A9C7-101CACC01BF2}" type="pres">
      <dgm:prSet presAssocID="{DE876923-EB5D-4598-891D-930651BF284E}" presName="nodeFollowingNodes" presStyleLbl="node1" presStyleIdx="1" presStyleCnt="5">
        <dgm:presLayoutVars>
          <dgm:bulletEnabled val="1"/>
        </dgm:presLayoutVars>
      </dgm:prSet>
      <dgm:spPr/>
    </dgm:pt>
    <dgm:pt modelId="{95F0CB17-9FFD-4866-BAF9-2E6075633EB7}" type="pres">
      <dgm:prSet presAssocID="{5086E651-442A-4F34-93A1-46F5631888AF}" presName="nodeFollowingNodes" presStyleLbl="node1" presStyleIdx="2" presStyleCnt="5">
        <dgm:presLayoutVars>
          <dgm:bulletEnabled val="1"/>
        </dgm:presLayoutVars>
      </dgm:prSet>
      <dgm:spPr/>
    </dgm:pt>
    <dgm:pt modelId="{7DF722C8-0EB5-43C4-AD20-118D8F346C87}" type="pres">
      <dgm:prSet presAssocID="{7C93DE4D-0467-45F4-AF06-388E61EA7B2B}" presName="nodeFollowingNodes" presStyleLbl="node1" presStyleIdx="3" presStyleCnt="5">
        <dgm:presLayoutVars>
          <dgm:bulletEnabled val="1"/>
        </dgm:presLayoutVars>
      </dgm:prSet>
      <dgm:spPr/>
    </dgm:pt>
    <dgm:pt modelId="{9161D56B-A561-42D9-BE50-B4CE4D35E6C7}" type="pres">
      <dgm:prSet presAssocID="{8D302741-C27F-43FB-B1E8-7F9EB70E6511}" presName="nodeFollowingNodes" presStyleLbl="node1" presStyleIdx="4" presStyleCnt="5">
        <dgm:presLayoutVars>
          <dgm:bulletEnabled val="1"/>
        </dgm:presLayoutVars>
      </dgm:prSet>
      <dgm:spPr/>
    </dgm:pt>
  </dgm:ptLst>
  <dgm:cxnLst>
    <dgm:cxn modelId="{1172C912-C82C-4A50-A33D-4CCB1F980093}" type="presOf" srcId="{7C93DE4D-0467-45F4-AF06-388E61EA7B2B}" destId="{7DF722C8-0EB5-43C4-AD20-118D8F346C87}" srcOrd="0" destOrd="0" presId="urn:microsoft.com/office/officeart/2005/8/layout/cycle3"/>
    <dgm:cxn modelId="{67527345-31A6-4C27-8C5B-77D26ACE6E3B}" srcId="{2B4DC0DE-A858-47B7-BFDE-A042CB3B26B1}" destId="{DE876923-EB5D-4598-891D-930651BF284E}" srcOrd="1" destOrd="0" parTransId="{ECA1175D-5BB8-48D7-9AFB-0008A7334AD4}" sibTransId="{7D1896B5-4CF3-4DB8-AE1C-D84358BBF35E}"/>
    <dgm:cxn modelId="{8C5C186D-1E6D-4D52-9CC9-F4267E5A3AA2}" type="presOf" srcId="{DE876923-EB5D-4598-891D-930651BF284E}" destId="{9F929AD0-7CCF-4E1C-A9C7-101CACC01BF2}" srcOrd="0" destOrd="0" presId="urn:microsoft.com/office/officeart/2005/8/layout/cycle3"/>
    <dgm:cxn modelId="{4A87D17A-E261-44F8-B39B-5A2563CF34CC}" type="presOf" srcId="{25348869-0B9E-47FC-8D8A-1398E75A5846}" destId="{23355D60-0458-4F96-9A1C-DCD2A6E3289B}" srcOrd="0" destOrd="0" presId="urn:microsoft.com/office/officeart/2005/8/layout/cycle3"/>
    <dgm:cxn modelId="{3A72F37D-8093-452A-B680-64137839416D}" type="presOf" srcId="{8D302741-C27F-43FB-B1E8-7F9EB70E6511}" destId="{9161D56B-A561-42D9-BE50-B4CE4D35E6C7}" srcOrd="0" destOrd="0" presId="urn:microsoft.com/office/officeart/2005/8/layout/cycle3"/>
    <dgm:cxn modelId="{EB9CF289-E6AD-4EB4-A904-7D4919620338}" srcId="{2B4DC0DE-A858-47B7-BFDE-A042CB3B26B1}" destId="{5086E651-442A-4F34-93A1-46F5631888AF}" srcOrd="2" destOrd="0" parTransId="{DF705FDA-169E-4F80-B97E-C6FC0EC70A86}" sibTransId="{97647B67-AB9E-4D6B-A46C-484A398AC329}"/>
    <dgm:cxn modelId="{CB42F889-4D86-47CF-8D6E-C2EFB7883D69}" srcId="{2B4DC0DE-A858-47B7-BFDE-A042CB3B26B1}" destId="{8D302741-C27F-43FB-B1E8-7F9EB70E6511}" srcOrd="4" destOrd="0" parTransId="{558F1B4F-E0B9-416E-B677-80570B8676EC}" sibTransId="{07D82A1E-7E92-4EEF-9E47-F68511A0FAED}"/>
    <dgm:cxn modelId="{14F1889B-9ECC-4FD7-BD14-6C426D9D7985}" type="presOf" srcId="{2B4DC0DE-A858-47B7-BFDE-A042CB3B26B1}" destId="{482A8A37-ADB9-49D4-909B-1AC4BEA243F0}" srcOrd="0" destOrd="0" presId="urn:microsoft.com/office/officeart/2005/8/layout/cycle3"/>
    <dgm:cxn modelId="{9B16969D-C252-4D31-A2FF-6C748A0D5283}" srcId="{2B4DC0DE-A858-47B7-BFDE-A042CB3B26B1}" destId="{7C93DE4D-0467-45F4-AF06-388E61EA7B2B}" srcOrd="3" destOrd="0" parTransId="{5B78A9AB-6730-446C-9C5F-A7C10CC03E54}" sibTransId="{F73DC966-C048-4CE4-8850-FDEBFAC78649}"/>
    <dgm:cxn modelId="{F6BF7DBC-0D7C-4730-BBC3-F6B36E0F3D4A}" type="presOf" srcId="{5086E651-442A-4F34-93A1-46F5631888AF}" destId="{95F0CB17-9FFD-4866-BAF9-2E6075633EB7}" srcOrd="0" destOrd="0" presId="urn:microsoft.com/office/officeart/2005/8/layout/cycle3"/>
    <dgm:cxn modelId="{DDA276DA-DD30-4423-B307-B3F826569367}" srcId="{2B4DC0DE-A858-47B7-BFDE-A042CB3B26B1}" destId="{25348869-0B9E-47FC-8D8A-1398E75A5846}" srcOrd="0" destOrd="0" parTransId="{80AC189E-89AD-49EB-96D1-31BBDD902A16}" sibTransId="{BA4BB045-8D34-4824-8E13-CBF337878306}"/>
    <dgm:cxn modelId="{A8F140F1-ECEC-444D-B37A-21F33EC59588}" type="presOf" srcId="{BA4BB045-8D34-4824-8E13-CBF337878306}" destId="{286E3A0B-1DE8-4766-ADA6-B420EB11B206}" srcOrd="0" destOrd="0" presId="urn:microsoft.com/office/officeart/2005/8/layout/cycle3"/>
    <dgm:cxn modelId="{E37A8410-D97D-4605-AC51-F24C7025DB82}" type="presParOf" srcId="{482A8A37-ADB9-49D4-909B-1AC4BEA243F0}" destId="{A02BFE65-2F6D-4083-9633-F499E163F865}" srcOrd="0" destOrd="0" presId="urn:microsoft.com/office/officeart/2005/8/layout/cycle3"/>
    <dgm:cxn modelId="{03B3602E-13AE-4545-84EA-B354E012BDB7}" type="presParOf" srcId="{A02BFE65-2F6D-4083-9633-F499E163F865}" destId="{23355D60-0458-4F96-9A1C-DCD2A6E3289B}" srcOrd="0" destOrd="0" presId="urn:microsoft.com/office/officeart/2005/8/layout/cycle3"/>
    <dgm:cxn modelId="{948759B4-640C-4202-A933-DE5E68CC329C}" type="presParOf" srcId="{A02BFE65-2F6D-4083-9633-F499E163F865}" destId="{286E3A0B-1DE8-4766-ADA6-B420EB11B206}" srcOrd="1" destOrd="0" presId="urn:microsoft.com/office/officeart/2005/8/layout/cycle3"/>
    <dgm:cxn modelId="{4643D80A-6DD3-4C98-9231-7F20C746822E}" type="presParOf" srcId="{A02BFE65-2F6D-4083-9633-F499E163F865}" destId="{9F929AD0-7CCF-4E1C-A9C7-101CACC01BF2}" srcOrd="2" destOrd="0" presId="urn:microsoft.com/office/officeart/2005/8/layout/cycle3"/>
    <dgm:cxn modelId="{81E2B197-AADA-4A05-BDF2-3FA2B1FDAB3C}" type="presParOf" srcId="{A02BFE65-2F6D-4083-9633-F499E163F865}" destId="{95F0CB17-9FFD-4866-BAF9-2E6075633EB7}" srcOrd="3" destOrd="0" presId="urn:microsoft.com/office/officeart/2005/8/layout/cycle3"/>
    <dgm:cxn modelId="{1E6D9292-AE55-4D6B-8EC0-83F5FEE809F9}" type="presParOf" srcId="{A02BFE65-2F6D-4083-9633-F499E163F865}" destId="{7DF722C8-0EB5-43C4-AD20-118D8F346C87}" srcOrd="4" destOrd="0" presId="urn:microsoft.com/office/officeart/2005/8/layout/cycle3"/>
    <dgm:cxn modelId="{CF306E81-5A26-4685-86FE-0DE9E6DD0442}" type="presParOf" srcId="{A02BFE65-2F6D-4083-9633-F499E163F865}" destId="{9161D56B-A561-42D9-BE50-B4CE4D35E6C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15B7D2-5BA2-4C57-9278-75C15E1D2E6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0818122E-485E-4EA2-AB65-58A9A1805874}">
      <dgm:prSet phldrT="[Text]"/>
      <dgm:spPr/>
      <dgm:t>
        <a:bodyPr/>
        <a:lstStyle/>
        <a:p>
          <a:r>
            <a:rPr lang="en-US" dirty="0"/>
            <a:t>Patient</a:t>
          </a:r>
        </a:p>
      </dgm:t>
    </dgm:pt>
    <dgm:pt modelId="{4A6A3440-C165-4DD6-A187-2538F1FC3E54}" type="parTrans" cxnId="{64CA9C53-4FBB-40C8-8658-063BE2B6B708}">
      <dgm:prSet/>
      <dgm:spPr/>
      <dgm:t>
        <a:bodyPr/>
        <a:lstStyle/>
        <a:p>
          <a:endParaRPr lang="en-US"/>
        </a:p>
      </dgm:t>
    </dgm:pt>
    <dgm:pt modelId="{109B4423-A13B-439B-A92E-E65EC1E56BE9}" type="sibTrans" cxnId="{64CA9C53-4FBB-40C8-8658-063BE2B6B708}">
      <dgm:prSet/>
      <dgm:spPr/>
      <dgm:t>
        <a:bodyPr/>
        <a:lstStyle/>
        <a:p>
          <a:endParaRPr lang="en-US" dirty="0"/>
        </a:p>
      </dgm:t>
    </dgm:pt>
    <dgm:pt modelId="{066FDC7C-425A-493A-AE54-7F5627D88CF8}">
      <dgm:prSet phldrT="[Text]"/>
      <dgm:spPr/>
      <dgm:t>
        <a:bodyPr/>
        <a:lstStyle/>
        <a:p>
          <a:r>
            <a:rPr lang="en-US" dirty="0"/>
            <a:t>Payer</a:t>
          </a:r>
        </a:p>
      </dgm:t>
    </dgm:pt>
    <dgm:pt modelId="{76644943-3E01-4E8B-85F9-50F472BBFDC9}" type="parTrans" cxnId="{4EC57CFA-CD02-4F89-B191-9AB044C0EB3B}">
      <dgm:prSet/>
      <dgm:spPr/>
      <dgm:t>
        <a:bodyPr/>
        <a:lstStyle/>
        <a:p>
          <a:endParaRPr lang="en-US"/>
        </a:p>
      </dgm:t>
    </dgm:pt>
    <dgm:pt modelId="{F488AD1E-A7AF-48E4-9408-046266C7B60F}" type="sibTrans" cxnId="{4EC57CFA-CD02-4F89-B191-9AB044C0EB3B}">
      <dgm:prSet/>
      <dgm:spPr/>
      <dgm:t>
        <a:bodyPr/>
        <a:lstStyle/>
        <a:p>
          <a:endParaRPr lang="en-US" dirty="0"/>
        </a:p>
      </dgm:t>
    </dgm:pt>
    <dgm:pt modelId="{BF329449-E1CE-478B-8256-C65CEFE0416B}">
      <dgm:prSet phldrT="[Text]"/>
      <dgm:spPr/>
      <dgm:t>
        <a:bodyPr/>
        <a:lstStyle/>
        <a:p>
          <a:r>
            <a:rPr lang="en-US" dirty="0"/>
            <a:t>Provider</a:t>
          </a:r>
        </a:p>
      </dgm:t>
    </dgm:pt>
    <dgm:pt modelId="{6EC9CC25-7B8C-4ED1-AAB4-BE95B6FB1758}" type="parTrans" cxnId="{AFB7CF36-7CF0-4C62-8CE6-B2046AF896A8}">
      <dgm:prSet/>
      <dgm:spPr/>
      <dgm:t>
        <a:bodyPr/>
        <a:lstStyle/>
        <a:p>
          <a:endParaRPr lang="en-US"/>
        </a:p>
      </dgm:t>
    </dgm:pt>
    <dgm:pt modelId="{538B23A4-BA60-4C69-A722-B37E9CF22572}" type="sibTrans" cxnId="{AFB7CF36-7CF0-4C62-8CE6-B2046AF896A8}">
      <dgm:prSet/>
      <dgm:spPr/>
      <dgm:t>
        <a:bodyPr/>
        <a:lstStyle/>
        <a:p>
          <a:endParaRPr lang="en-US" dirty="0"/>
        </a:p>
      </dgm:t>
    </dgm:pt>
    <dgm:pt modelId="{7AE1D92F-EDD3-4A62-BB05-41F10738FCA3}" type="pres">
      <dgm:prSet presAssocID="{A815B7D2-5BA2-4C57-9278-75C15E1D2E6B}" presName="Name0" presStyleCnt="0">
        <dgm:presLayoutVars>
          <dgm:dir/>
          <dgm:resizeHandles val="exact"/>
        </dgm:presLayoutVars>
      </dgm:prSet>
      <dgm:spPr/>
    </dgm:pt>
    <dgm:pt modelId="{5CFB12AB-BCDB-4FCE-8228-35CE5CA7DA8B}" type="pres">
      <dgm:prSet presAssocID="{0818122E-485E-4EA2-AB65-58A9A1805874}" presName="node" presStyleLbl="node1" presStyleIdx="0" presStyleCnt="3">
        <dgm:presLayoutVars>
          <dgm:bulletEnabled val="1"/>
        </dgm:presLayoutVars>
      </dgm:prSet>
      <dgm:spPr/>
    </dgm:pt>
    <dgm:pt modelId="{51F30089-2560-4BB7-B083-70313FFB2332}" type="pres">
      <dgm:prSet presAssocID="{109B4423-A13B-439B-A92E-E65EC1E56BE9}" presName="sibTrans" presStyleLbl="sibTrans2D1" presStyleIdx="0" presStyleCnt="3"/>
      <dgm:spPr/>
    </dgm:pt>
    <dgm:pt modelId="{82AD2136-37E3-412B-A276-6BCE85114B58}" type="pres">
      <dgm:prSet presAssocID="{109B4423-A13B-439B-A92E-E65EC1E56BE9}" presName="connectorText" presStyleLbl="sibTrans2D1" presStyleIdx="0" presStyleCnt="3"/>
      <dgm:spPr/>
    </dgm:pt>
    <dgm:pt modelId="{5ED6189C-8315-429B-85AF-E7162835CA9B}" type="pres">
      <dgm:prSet presAssocID="{066FDC7C-425A-493A-AE54-7F5627D88CF8}" presName="node" presStyleLbl="node1" presStyleIdx="1" presStyleCnt="3">
        <dgm:presLayoutVars>
          <dgm:bulletEnabled val="1"/>
        </dgm:presLayoutVars>
      </dgm:prSet>
      <dgm:spPr/>
    </dgm:pt>
    <dgm:pt modelId="{16F3A58B-BE0A-4143-8F15-DBEAA3A63E49}" type="pres">
      <dgm:prSet presAssocID="{F488AD1E-A7AF-48E4-9408-046266C7B60F}" presName="sibTrans" presStyleLbl="sibTrans2D1" presStyleIdx="1" presStyleCnt="3"/>
      <dgm:spPr/>
    </dgm:pt>
    <dgm:pt modelId="{005CFFFB-04FD-45AE-B370-A3F4CE23281F}" type="pres">
      <dgm:prSet presAssocID="{F488AD1E-A7AF-48E4-9408-046266C7B60F}" presName="connectorText" presStyleLbl="sibTrans2D1" presStyleIdx="1" presStyleCnt="3"/>
      <dgm:spPr/>
    </dgm:pt>
    <dgm:pt modelId="{C2461098-1B64-4388-B8C2-29C5E806ADC2}" type="pres">
      <dgm:prSet presAssocID="{BF329449-E1CE-478B-8256-C65CEFE0416B}" presName="node" presStyleLbl="node1" presStyleIdx="2" presStyleCnt="3">
        <dgm:presLayoutVars>
          <dgm:bulletEnabled val="1"/>
        </dgm:presLayoutVars>
      </dgm:prSet>
      <dgm:spPr/>
    </dgm:pt>
    <dgm:pt modelId="{865D30B9-6369-4644-842A-B7E03906704D}" type="pres">
      <dgm:prSet presAssocID="{538B23A4-BA60-4C69-A722-B37E9CF22572}" presName="sibTrans" presStyleLbl="sibTrans2D1" presStyleIdx="2" presStyleCnt="3"/>
      <dgm:spPr/>
    </dgm:pt>
    <dgm:pt modelId="{BCAE38DC-2CAD-4FB0-BCE0-CC2BCF8BFB19}" type="pres">
      <dgm:prSet presAssocID="{538B23A4-BA60-4C69-A722-B37E9CF22572}" presName="connectorText" presStyleLbl="sibTrans2D1" presStyleIdx="2" presStyleCnt="3"/>
      <dgm:spPr/>
    </dgm:pt>
  </dgm:ptLst>
  <dgm:cxnLst>
    <dgm:cxn modelId="{C331C41A-DF61-4583-BACC-E51BC1E60030}" type="presOf" srcId="{066FDC7C-425A-493A-AE54-7F5627D88CF8}" destId="{5ED6189C-8315-429B-85AF-E7162835CA9B}" srcOrd="0" destOrd="0" presId="urn:microsoft.com/office/officeart/2005/8/layout/cycle7"/>
    <dgm:cxn modelId="{AFB7CF36-7CF0-4C62-8CE6-B2046AF896A8}" srcId="{A815B7D2-5BA2-4C57-9278-75C15E1D2E6B}" destId="{BF329449-E1CE-478B-8256-C65CEFE0416B}" srcOrd="2" destOrd="0" parTransId="{6EC9CC25-7B8C-4ED1-AAB4-BE95B6FB1758}" sibTransId="{538B23A4-BA60-4C69-A722-B37E9CF22572}"/>
    <dgm:cxn modelId="{F5745C4A-BD38-4759-947E-FF23A2418A06}" type="presOf" srcId="{538B23A4-BA60-4C69-A722-B37E9CF22572}" destId="{865D30B9-6369-4644-842A-B7E03906704D}" srcOrd="0" destOrd="0" presId="urn:microsoft.com/office/officeart/2005/8/layout/cycle7"/>
    <dgm:cxn modelId="{64CA9C53-4FBB-40C8-8658-063BE2B6B708}" srcId="{A815B7D2-5BA2-4C57-9278-75C15E1D2E6B}" destId="{0818122E-485E-4EA2-AB65-58A9A1805874}" srcOrd="0" destOrd="0" parTransId="{4A6A3440-C165-4DD6-A187-2538F1FC3E54}" sibTransId="{109B4423-A13B-439B-A92E-E65EC1E56BE9}"/>
    <dgm:cxn modelId="{64FF3B54-4CAF-4E03-AF80-47EDC8D0937E}" type="presOf" srcId="{538B23A4-BA60-4C69-A722-B37E9CF22572}" destId="{BCAE38DC-2CAD-4FB0-BCE0-CC2BCF8BFB19}" srcOrd="1" destOrd="0" presId="urn:microsoft.com/office/officeart/2005/8/layout/cycle7"/>
    <dgm:cxn modelId="{A2F31079-C32C-41D3-AC44-FC40626D6F58}" type="presOf" srcId="{BF329449-E1CE-478B-8256-C65CEFE0416B}" destId="{C2461098-1B64-4388-B8C2-29C5E806ADC2}" srcOrd="0" destOrd="0" presId="urn:microsoft.com/office/officeart/2005/8/layout/cycle7"/>
    <dgm:cxn modelId="{328D9B7F-F1F3-4389-AB2B-562C6BE6B802}" type="presOf" srcId="{109B4423-A13B-439B-A92E-E65EC1E56BE9}" destId="{51F30089-2560-4BB7-B083-70313FFB2332}" srcOrd="0" destOrd="0" presId="urn:microsoft.com/office/officeart/2005/8/layout/cycle7"/>
    <dgm:cxn modelId="{DA0F7EAA-A297-4953-A9C7-62C2AC09ABEC}" type="presOf" srcId="{A815B7D2-5BA2-4C57-9278-75C15E1D2E6B}" destId="{7AE1D92F-EDD3-4A62-BB05-41F10738FCA3}" srcOrd="0" destOrd="0" presId="urn:microsoft.com/office/officeart/2005/8/layout/cycle7"/>
    <dgm:cxn modelId="{D577A9AC-6879-4E25-AEF4-6D67EACF8AF9}" type="presOf" srcId="{F488AD1E-A7AF-48E4-9408-046266C7B60F}" destId="{005CFFFB-04FD-45AE-B370-A3F4CE23281F}" srcOrd="1" destOrd="0" presId="urn:microsoft.com/office/officeart/2005/8/layout/cycle7"/>
    <dgm:cxn modelId="{F96F7AB0-5C24-49A8-826C-4CC641C3171E}" type="presOf" srcId="{109B4423-A13B-439B-A92E-E65EC1E56BE9}" destId="{82AD2136-37E3-412B-A276-6BCE85114B58}" srcOrd="1" destOrd="0" presId="urn:microsoft.com/office/officeart/2005/8/layout/cycle7"/>
    <dgm:cxn modelId="{36405DCF-77E2-4C53-A964-9F66FC92C7F8}" type="presOf" srcId="{F488AD1E-A7AF-48E4-9408-046266C7B60F}" destId="{16F3A58B-BE0A-4143-8F15-DBEAA3A63E49}" srcOrd="0" destOrd="0" presId="urn:microsoft.com/office/officeart/2005/8/layout/cycle7"/>
    <dgm:cxn modelId="{D99D7BF3-6CEB-47B1-801E-0C2252E88579}" type="presOf" srcId="{0818122E-485E-4EA2-AB65-58A9A1805874}" destId="{5CFB12AB-BCDB-4FCE-8228-35CE5CA7DA8B}" srcOrd="0" destOrd="0" presId="urn:microsoft.com/office/officeart/2005/8/layout/cycle7"/>
    <dgm:cxn modelId="{4EC57CFA-CD02-4F89-B191-9AB044C0EB3B}" srcId="{A815B7D2-5BA2-4C57-9278-75C15E1D2E6B}" destId="{066FDC7C-425A-493A-AE54-7F5627D88CF8}" srcOrd="1" destOrd="0" parTransId="{76644943-3E01-4E8B-85F9-50F472BBFDC9}" sibTransId="{F488AD1E-A7AF-48E4-9408-046266C7B60F}"/>
    <dgm:cxn modelId="{A64CC60E-E4A4-47F7-9D84-A85E52B91208}" type="presParOf" srcId="{7AE1D92F-EDD3-4A62-BB05-41F10738FCA3}" destId="{5CFB12AB-BCDB-4FCE-8228-35CE5CA7DA8B}" srcOrd="0" destOrd="0" presId="urn:microsoft.com/office/officeart/2005/8/layout/cycle7"/>
    <dgm:cxn modelId="{04ACC885-F6F0-40C4-82E7-EEEE1297BD3D}" type="presParOf" srcId="{7AE1D92F-EDD3-4A62-BB05-41F10738FCA3}" destId="{51F30089-2560-4BB7-B083-70313FFB2332}" srcOrd="1" destOrd="0" presId="urn:microsoft.com/office/officeart/2005/8/layout/cycle7"/>
    <dgm:cxn modelId="{6938AEBA-3B03-45E8-BCBB-4BC88CA9642C}" type="presParOf" srcId="{51F30089-2560-4BB7-B083-70313FFB2332}" destId="{82AD2136-37E3-412B-A276-6BCE85114B58}" srcOrd="0" destOrd="0" presId="urn:microsoft.com/office/officeart/2005/8/layout/cycle7"/>
    <dgm:cxn modelId="{E6FB6B44-B949-486F-B232-B3B814FD54B3}" type="presParOf" srcId="{7AE1D92F-EDD3-4A62-BB05-41F10738FCA3}" destId="{5ED6189C-8315-429B-85AF-E7162835CA9B}" srcOrd="2" destOrd="0" presId="urn:microsoft.com/office/officeart/2005/8/layout/cycle7"/>
    <dgm:cxn modelId="{8C56D773-EE37-4D58-9F88-24DDCA3BEE36}" type="presParOf" srcId="{7AE1D92F-EDD3-4A62-BB05-41F10738FCA3}" destId="{16F3A58B-BE0A-4143-8F15-DBEAA3A63E49}" srcOrd="3" destOrd="0" presId="urn:microsoft.com/office/officeart/2005/8/layout/cycle7"/>
    <dgm:cxn modelId="{A00CEAB5-BCDE-48C6-B134-B72663B4B0F7}" type="presParOf" srcId="{16F3A58B-BE0A-4143-8F15-DBEAA3A63E49}" destId="{005CFFFB-04FD-45AE-B370-A3F4CE23281F}" srcOrd="0" destOrd="0" presId="urn:microsoft.com/office/officeart/2005/8/layout/cycle7"/>
    <dgm:cxn modelId="{271D4E1E-D0EB-4F2F-A54F-B9AD6ECBDCAF}" type="presParOf" srcId="{7AE1D92F-EDD3-4A62-BB05-41F10738FCA3}" destId="{C2461098-1B64-4388-B8C2-29C5E806ADC2}" srcOrd="4" destOrd="0" presId="urn:microsoft.com/office/officeart/2005/8/layout/cycle7"/>
    <dgm:cxn modelId="{1D2B6C12-780A-480D-9E1E-C587618AB5DE}" type="presParOf" srcId="{7AE1D92F-EDD3-4A62-BB05-41F10738FCA3}" destId="{865D30B9-6369-4644-842A-B7E03906704D}" srcOrd="5" destOrd="0" presId="urn:microsoft.com/office/officeart/2005/8/layout/cycle7"/>
    <dgm:cxn modelId="{A5538A55-7CFB-498A-960F-5B0E30430DED}" type="presParOf" srcId="{865D30B9-6369-4644-842A-B7E03906704D}" destId="{BCAE38DC-2CAD-4FB0-BCE0-CC2BCF8BFB1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48DEF-7E2D-4635-8615-2B565A45BFD6}">
      <dsp:nvSpPr>
        <dsp:cNvPr id="0" name=""/>
        <dsp:cNvSpPr/>
      </dsp:nvSpPr>
      <dsp:spPr>
        <a:xfrm>
          <a:off x="1798203" y="554450"/>
          <a:ext cx="3794992" cy="3794992"/>
        </a:xfrm>
        <a:prstGeom prst="blockArc">
          <a:avLst>
            <a:gd name="adj1" fmla="val 12600000"/>
            <a:gd name="adj2" fmla="val 16200000"/>
            <a:gd name="adj3" fmla="val 4525"/>
          </a:avLst>
        </a:prstGeom>
        <a:gradFill rotWithShape="0">
          <a:gsLst>
            <a:gs pos="0">
              <a:schemeClr val="accent2">
                <a:hueOff val="9339567"/>
                <a:satOff val="22134"/>
                <a:lumOff val="-12744"/>
                <a:alphaOff val="0"/>
                <a:satMod val="103000"/>
                <a:lumMod val="118000"/>
              </a:schemeClr>
            </a:gs>
            <a:gs pos="50000">
              <a:schemeClr val="accent2">
                <a:hueOff val="9339567"/>
                <a:satOff val="22134"/>
                <a:lumOff val="-12744"/>
                <a:alphaOff val="0"/>
                <a:satMod val="89000"/>
                <a:lumMod val="91000"/>
              </a:schemeClr>
            </a:gs>
            <a:gs pos="100000">
              <a:schemeClr val="accent2">
                <a:hueOff val="9339567"/>
                <a:satOff val="22134"/>
                <a:lumOff val="-12744"/>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9C93DC2-A353-40B5-A4DC-7793F25F5771}">
      <dsp:nvSpPr>
        <dsp:cNvPr id="0" name=""/>
        <dsp:cNvSpPr/>
      </dsp:nvSpPr>
      <dsp:spPr>
        <a:xfrm>
          <a:off x="1798203" y="554450"/>
          <a:ext cx="3794992" cy="3794992"/>
        </a:xfrm>
        <a:prstGeom prst="blockArc">
          <a:avLst>
            <a:gd name="adj1" fmla="val 9000000"/>
            <a:gd name="adj2" fmla="val 12600000"/>
            <a:gd name="adj3" fmla="val 4525"/>
          </a:avLst>
        </a:prstGeom>
        <a:gradFill rotWithShape="0">
          <a:gsLst>
            <a:gs pos="0">
              <a:schemeClr val="accent2">
                <a:hueOff val="7471654"/>
                <a:satOff val="17707"/>
                <a:lumOff val="-10195"/>
                <a:alphaOff val="0"/>
                <a:satMod val="103000"/>
                <a:lumMod val="118000"/>
              </a:schemeClr>
            </a:gs>
            <a:gs pos="50000">
              <a:schemeClr val="accent2">
                <a:hueOff val="7471654"/>
                <a:satOff val="17707"/>
                <a:lumOff val="-10195"/>
                <a:alphaOff val="0"/>
                <a:satMod val="89000"/>
                <a:lumMod val="91000"/>
              </a:schemeClr>
            </a:gs>
            <a:gs pos="100000">
              <a:schemeClr val="accent2">
                <a:hueOff val="7471654"/>
                <a:satOff val="17707"/>
                <a:lumOff val="-10195"/>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0DE9B5E-8ECB-4D66-A2E4-939291AC4E3B}">
      <dsp:nvSpPr>
        <dsp:cNvPr id="0" name=""/>
        <dsp:cNvSpPr/>
      </dsp:nvSpPr>
      <dsp:spPr>
        <a:xfrm>
          <a:off x="1798203" y="554450"/>
          <a:ext cx="3794992" cy="3794992"/>
        </a:xfrm>
        <a:prstGeom prst="blockArc">
          <a:avLst>
            <a:gd name="adj1" fmla="val 5400000"/>
            <a:gd name="adj2" fmla="val 9000000"/>
            <a:gd name="adj3" fmla="val 4525"/>
          </a:avLst>
        </a:prstGeom>
        <a:gradFill rotWithShape="0">
          <a:gsLst>
            <a:gs pos="0">
              <a:schemeClr val="accent2">
                <a:hueOff val="5603741"/>
                <a:satOff val="13280"/>
                <a:lumOff val="-7646"/>
                <a:alphaOff val="0"/>
                <a:satMod val="103000"/>
                <a:lumMod val="118000"/>
              </a:schemeClr>
            </a:gs>
            <a:gs pos="50000">
              <a:schemeClr val="accent2">
                <a:hueOff val="5603741"/>
                <a:satOff val="13280"/>
                <a:lumOff val="-7646"/>
                <a:alphaOff val="0"/>
                <a:satMod val="89000"/>
                <a:lumMod val="91000"/>
              </a:schemeClr>
            </a:gs>
            <a:gs pos="100000">
              <a:schemeClr val="accent2">
                <a:hueOff val="5603741"/>
                <a:satOff val="13280"/>
                <a:lumOff val="-7646"/>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332A942-A832-41A7-8A5E-95471AD80F1A}">
      <dsp:nvSpPr>
        <dsp:cNvPr id="0" name=""/>
        <dsp:cNvSpPr/>
      </dsp:nvSpPr>
      <dsp:spPr>
        <a:xfrm>
          <a:off x="1798203" y="554450"/>
          <a:ext cx="3794992" cy="3794992"/>
        </a:xfrm>
        <a:prstGeom prst="blockArc">
          <a:avLst>
            <a:gd name="adj1" fmla="val 1800000"/>
            <a:gd name="adj2" fmla="val 5400000"/>
            <a:gd name="adj3" fmla="val 4525"/>
          </a:avLst>
        </a:prstGeom>
        <a:gradFill rotWithShape="0">
          <a:gsLst>
            <a:gs pos="0">
              <a:schemeClr val="accent2">
                <a:hueOff val="3735827"/>
                <a:satOff val="8854"/>
                <a:lumOff val="-5098"/>
                <a:alphaOff val="0"/>
                <a:satMod val="103000"/>
                <a:lumMod val="118000"/>
              </a:schemeClr>
            </a:gs>
            <a:gs pos="50000">
              <a:schemeClr val="accent2">
                <a:hueOff val="3735827"/>
                <a:satOff val="8854"/>
                <a:lumOff val="-5098"/>
                <a:alphaOff val="0"/>
                <a:satMod val="89000"/>
                <a:lumMod val="91000"/>
              </a:schemeClr>
            </a:gs>
            <a:gs pos="100000">
              <a:schemeClr val="accent2">
                <a:hueOff val="3735827"/>
                <a:satOff val="8854"/>
                <a:lumOff val="-5098"/>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2788C6-CA76-4260-80C4-2C8BC43EA160}">
      <dsp:nvSpPr>
        <dsp:cNvPr id="0" name=""/>
        <dsp:cNvSpPr/>
      </dsp:nvSpPr>
      <dsp:spPr>
        <a:xfrm>
          <a:off x="1798203" y="554450"/>
          <a:ext cx="3794992" cy="3794992"/>
        </a:xfrm>
        <a:prstGeom prst="blockArc">
          <a:avLst>
            <a:gd name="adj1" fmla="val 19800000"/>
            <a:gd name="adj2" fmla="val 1800000"/>
            <a:gd name="adj3" fmla="val 4525"/>
          </a:avLst>
        </a:prstGeom>
        <a:gradFill rotWithShape="0">
          <a:gsLst>
            <a:gs pos="0">
              <a:schemeClr val="accent2">
                <a:hueOff val="1867913"/>
                <a:satOff val="4427"/>
                <a:lumOff val="-2549"/>
                <a:alphaOff val="0"/>
                <a:satMod val="103000"/>
                <a:lumMod val="118000"/>
              </a:schemeClr>
            </a:gs>
            <a:gs pos="50000">
              <a:schemeClr val="accent2">
                <a:hueOff val="1867913"/>
                <a:satOff val="4427"/>
                <a:lumOff val="-2549"/>
                <a:alphaOff val="0"/>
                <a:satMod val="89000"/>
                <a:lumMod val="91000"/>
              </a:schemeClr>
            </a:gs>
            <a:gs pos="100000">
              <a:schemeClr val="accent2">
                <a:hueOff val="1867913"/>
                <a:satOff val="4427"/>
                <a:lumOff val="-2549"/>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3693F87-BFCE-45E2-BEFD-9E13F824E0F7}">
      <dsp:nvSpPr>
        <dsp:cNvPr id="0" name=""/>
        <dsp:cNvSpPr/>
      </dsp:nvSpPr>
      <dsp:spPr>
        <a:xfrm>
          <a:off x="1798203" y="554450"/>
          <a:ext cx="3794992" cy="3794992"/>
        </a:xfrm>
        <a:prstGeom prst="blockArc">
          <a:avLst>
            <a:gd name="adj1" fmla="val 16200000"/>
            <a:gd name="adj2" fmla="val 19800000"/>
            <a:gd name="adj3" fmla="val 4525"/>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B37C4B8-82F7-4E8F-BDC9-21D1A2A948B9}">
      <dsp:nvSpPr>
        <dsp:cNvPr id="0" name=""/>
        <dsp:cNvSpPr/>
      </dsp:nvSpPr>
      <dsp:spPr>
        <a:xfrm>
          <a:off x="2843956" y="1600203"/>
          <a:ext cx="1703486" cy="1703486"/>
        </a:xfrm>
        <a:prstGeom prst="ellips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t>Rural Providers</a:t>
          </a:r>
        </a:p>
      </dsp:txBody>
      <dsp:txXfrm>
        <a:off x="3093426" y="1849673"/>
        <a:ext cx="1204546" cy="1204546"/>
      </dsp:txXfrm>
    </dsp:sp>
    <dsp:sp modelId="{40DEDDB3-C928-49BB-A214-05C54C76141C}">
      <dsp:nvSpPr>
        <dsp:cNvPr id="0" name=""/>
        <dsp:cNvSpPr/>
      </dsp:nvSpPr>
      <dsp:spPr>
        <a:xfrm>
          <a:off x="3099479" y="1157"/>
          <a:ext cx="1192440" cy="1192440"/>
        </a:xfrm>
        <a:prstGeom prst="ellipse">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Staffing / Provider Shortages</a:t>
          </a:r>
        </a:p>
      </dsp:txBody>
      <dsp:txXfrm>
        <a:off x="3274108" y="175786"/>
        <a:ext cx="843182" cy="843182"/>
      </dsp:txXfrm>
    </dsp:sp>
    <dsp:sp modelId="{737B8B45-A16A-4524-8081-F02184AF2702}">
      <dsp:nvSpPr>
        <dsp:cNvPr id="0" name=""/>
        <dsp:cNvSpPr/>
      </dsp:nvSpPr>
      <dsp:spPr>
        <a:xfrm>
          <a:off x="4705583" y="928441"/>
          <a:ext cx="1192440" cy="1192440"/>
        </a:xfrm>
        <a:prstGeom prst="ellipse">
          <a:avLst/>
        </a:prstGeom>
        <a:gradFill rotWithShape="0">
          <a:gsLst>
            <a:gs pos="0">
              <a:schemeClr val="accent2">
                <a:hueOff val="1867913"/>
                <a:satOff val="4427"/>
                <a:lumOff val="-2549"/>
                <a:alphaOff val="0"/>
                <a:satMod val="103000"/>
                <a:lumMod val="118000"/>
              </a:schemeClr>
            </a:gs>
            <a:gs pos="50000">
              <a:schemeClr val="accent2">
                <a:hueOff val="1867913"/>
                <a:satOff val="4427"/>
                <a:lumOff val="-2549"/>
                <a:alphaOff val="0"/>
                <a:satMod val="89000"/>
                <a:lumMod val="91000"/>
              </a:schemeClr>
            </a:gs>
            <a:gs pos="100000">
              <a:schemeClr val="accent2">
                <a:hueOff val="1867913"/>
                <a:satOff val="4427"/>
                <a:lumOff val="-2549"/>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Service Disruption</a:t>
          </a:r>
        </a:p>
      </dsp:txBody>
      <dsp:txXfrm>
        <a:off x="4880212" y="1103070"/>
        <a:ext cx="843182" cy="843182"/>
      </dsp:txXfrm>
    </dsp:sp>
    <dsp:sp modelId="{BA409084-2A1D-4D71-AB9F-24B9E037BF68}">
      <dsp:nvSpPr>
        <dsp:cNvPr id="0" name=""/>
        <dsp:cNvSpPr/>
      </dsp:nvSpPr>
      <dsp:spPr>
        <a:xfrm>
          <a:off x="4705583" y="2783010"/>
          <a:ext cx="1192440" cy="1192440"/>
        </a:xfrm>
        <a:prstGeom prst="ellipse">
          <a:avLst/>
        </a:prstGeom>
        <a:gradFill rotWithShape="0">
          <a:gsLst>
            <a:gs pos="0">
              <a:schemeClr val="accent2">
                <a:hueOff val="3735827"/>
                <a:satOff val="8854"/>
                <a:lumOff val="-5098"/>
                <a:alphaOff val="0"/>
                <a:satMod val="103000"/>
                <a:lumMod val="118000"/>
              </a:schemeClr>
            </a:gs>
            <a:gs pos="50000">
              <a:schemeClr val="accent2">
                <a:hueOff val="3735827"/>
                <a:satOff val="8854"/>
                <a:lumOff val="-5098"/>
                <a:alphaOff val="0"/>
                <a:satMod val="89000"/>
                <a:lumMod val="91000"/>
              </a:schemeClr>
            </a:gs>
            <a:gs pos="100000">
              <a:schemeClr val="accent2">
                <a:hueOff val="3735827"/>
                <a:satOff val="8854"/>
                <a:lumOff val="-5098"/>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Cost Increases</a:t>
          </a:r>
        </a:p>
      </dsp:txBody>
      <dsp:txXfrm>
        <a:off x="4880212" y="2957639"/>
        <a:ext cx="843182" cy="843182"/>
      </dsp:txXfrm>
    </dsp:sp>
    <dsp:sp modelId="{B1721272-5C37-487B-866A-216F44B615D9}">
      <dsp:nvSpPr>
        <dsp:cNvPr id="0" name=""/>
        <dsp:cNvSpPr/>
      </dsp:nvSpPr>
      <dsp:spPr>
        <a:xfrm>
          <a:off x="3099479" y="3710294"/>
          <a:ext cx="1192440" cy="1192440"/>
        </a:xfrm>
        <a:prstGeom prst="ellipse">
          <a:avLst/>
        </a:prstGeom>
        <a:gradFill rotWithShape="0">
          <a:gsLst>
            <a:gs pos="0">
              <a:schemeClr val="accent2">
                <a:hueOff val="5603741"/>
                <a:satOff val="13280"/>
                <a:lumOff val="-7646"/>
                <a:alphaOff val="0"/>
                <a:satMod val="103000"/>
                <a:lumMod val="118000"/>
              </a:schemeClr>
            </a:gs>
            <a:gs pos="50000">
              <a:schemeClr val="accent2">
                <a:hueOff val="5603741"/>
                <a:satOff val="13280"/>
                <a:lumOff val="-7646"/>
                <a:alphaOff val="0"/>
                <a:satMod val="89000"/>
                <a:lumMod val="91000"/>
              </a:schemeClr>
            </a:gs>
            <a:gs pos="100000">
              <a:schemeClr val="accent2">
                <a:hueOff val="5603741"/>
                <a:satOff val="13280"/>
                <a:lumOff val="-7646"/>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Policy and Legislative Changes</a:t>
          </a:r>
        </a:p>
      </dsp:txBody>
      <dsp:txXfrm>
        <a:off x="3274108" y="3884923"/>
        <a:ext cx="843182" cy="843182"/>
      </dsp:txXfrm>
    </dsp:sp>
    <dsp:sp modelId="{B5AF4237-ED91-4D9B-9A9A-594604D972F9}">
      <dsp:nvSpPr>
        <dsp:cNvPr id="0" name=""/>
        <dsp:cNvSpPr/>
      </dsp:nvSpPr>
      <dsp:spPr>
        <a:xfrm>
          <a:off x="1493376" y="2783010"/>
          <a:ext cx="1192440" cy="1192440"/>
        </a:xfrm>
        <a:prstGeom prst="ellipse">
          <a:avLst/>
        </a:prstGeom>
        <a:gradFill rotWithShape="0">
          <a:gsLst>
            <a:gs pos="0">
              <a:schemeClr val="accent2">
                <a:hueOff val="7471654"/>
                <a:satOff val="17707"/>
                <a:lumOff val="-10195"/>
                <a:alphaOff val="0"/>
                <a:satMod val="103000"/>
                <a:lumMod val="118000"/>
              </a:schemeClr>
            </a:gs>
            <a:gs pos="50000">
              <a:schemeClr val="accent2">
                <a:hueOff val="7471654"/>
                <a:satOff val="17707"/>
                <a:lumOff val="-10195"/>
                <a:alphaOff val="0"/>
                <a:satMod val="89000"/>
                <a:lumMod val="91000"/>
              </a:schemeClr>
            </a:gs>
            <a:gs pos="100000">
              <a:schemeClr val="accent2">
                <a:hueOff val="7471654"/>
                <a:satOff val="17707"/>
                <a:lumOff val="-10195"/>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Outmigration</a:t>
          </a:r>
        </a:p>
      </dsp:txBody>
      <dsp:txXfrm>
        <a:off x="1668005" y="2957639"/>
        <a:ext cx="843182" cy="843182"/>
      </dsp:txXfrm>
    </dsp:sp>
    <dsp:sp modelId="{25642C68-E5D3-487D-B033-4218E60E21A2}">
      <dsp:nvSpPr>
        <dsp:cNvPr id="0" name=""/>
        <dsp:cNvSpPr/>
      </dsp:nvSpPr>
      <dsp:spPr>
        <a:xfrm>
          <a:off x="1493376" y="928441"/>
          <a:ext cx="1192440" cy="1192440"/>
        </a:xfrm>
        <a:prstGeom prst="ellipse">
          <a:avLst/>
        </a:prstGeom>
        <a:gradFill rotWithShape="0">
          <a:gsLst>
            <a:gs pos="0">
              <a:schemeClr val="accent2">
                <a:hueOff val="9339567"/>
                <a:satOff val="22134"/>
                <a:lumOff val="-12744"/>
                <a:alphaOff val="0"/>
                <a:satMod val="103000"/>
                <a:lumMod val="118000"/>
              </a:schemeClr>
            </a:gs>
            <a:gs pos="50000">
              <a:schemeClr val="accent2">
                <a:hueOff val="9339567"/>
                <a:satOff val="22134"/>
                <a:lumOff val="-12744"/>
                <a:alphaOff val="0"/>
                <a:satMod val="89000"/>
                <a:lumMod val="91000"/>
              </a:schemeClr>
            </a:gs>
            <a:gs pos="100000">
              <a:schemeClr val="accent2">
                <a:hueOff val="9339567"/>
                <a:satOff val="22134"/>
                <a:lumOff val="-12744"/>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Revenue Cycle Issues</a:t>
          </a:r>
        </a:p>
      </dsp:txBody>
      <dsp:txXfrm>
        <a:off x="1668005" y="1103070"/>
        <a:ext cx="843182" cy="843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0F5EF-2F9C-4E22-9C07-4D16F3A5937F}">
      <dsp:nvSpPr>
        <dsp:cNvPr id="0" name=""/>
        <dsp:cNvSpPr/>
      </dsp:nvSpPr>
      <dsp:spPr>
        <a:xfrm>
          <a:off x="558800" y="0"/>
          <a:ext cx="4064000" cy="4064000"/>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8E0FF9-91B2-4670-AF19-0A102B37D20C}">
      <dsp:nvSpPr>
        <dsp:cNvPr id="0" name=""/>
        <dsp:cNvSpPr/>
      </dsp:nvSpPr>
      <dsp:spPr>
        <a:xfrm>
          <a:off x="822960" y="264160"/>
          <a:ext cx="1625600" cy="1625600"/>
        </a:xfrm>
        <a:prstGeom prst="roundRect">
          <a:avLst/>
        </a:prstGeom>
        <a:solidFill>
          <a:srgbClr val="0A4E1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Seaford" panose="00000500000000000000" pitchFamily="2" charset="0"/>
            </a:rPr>
            <a:t>Operating</a:t>
          </a:r>
        </a:p>
      </dsp:txBody>
      <dsp:txXfrm>
        <a:off x="902315" y="343515"/>
        <a:ext cx="1466890" cy="1466890"/>
      </dsp:txXfrm>
    </dsp:sp>
    <dsp:sp modelId="{61C001F0-E5D9-4674-B9F3-6F582E21C6BB}">
      <dsp:nvSpPr>
        <dsp:cNvPr id="0" name=""/>
        <dsp:cNvSpPr/>
      </dsp:nvSpPr>
      <dsp:spPr>
        <a:xfrm>
          <a:off x="2733040" y="264160"/>
          <a:ext cx="1625600" cy="1625600"/>
        </a:xfrm>
        <a:prstGeom prst="roundRect">
          <a:avLst/>
        </a:prstGeom>
        <a:solidFill>
          <a:schemeClr val="bg2">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Seaford" panose="00000500000000000000" pitchFamily="2" charset="0"/>
            </a:rPr>
            <a:t>Financial</a:t>
          </a:r>
        </a:p>
      </dsp:txBody>
      <dsp:txXfrm>
        <a:off x="2812395" y="343515"/>
        <a:ext cx="1466890" cy="1466890"/>
      </dsp:txXfrm>
    </dsp:sp>
    <dsp:sp modelId="{DF414BA0-9113-4393-9F46-01762C8FCDE2}">
      <dsp:nvSpPr>
        <dsp:cNvPr id="0" name=""/>
        <dsp:cNvSpPr/>
      </dsp:nvSpPr>
      <dsp:spPr>
        <a:xfrm>
          <a:off x="822960" y="2174240"/>
          <a:ext cx="1625600" cy="1625600"/>
        </a:xfrm>
        <a:prstGeom prst="roundRect">
          <a:avLst/>
        </a:prstGeom>
        <a:solidFill>
          <a:schemeClr val="tx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Seaford" panose="00000500000000000000" pitchFamily="2" charset="0"/>
            </a:rPr>
            <a:t>Value</a:t>
          </a:r>
        </a:p>
      </dsp:txBody>
      <dsp:txXfrm>
        <a:off x="902315" y="2253595"/>
        <a:ext cx="1466890" cy="1466890"/>
      </dsp:txXfrm>
    </dsp:sp>
    <dsp:sp modelId="{6171BB4B-A739-44FC-9E43-956F9843AC5B}">
      <dsp:nvSpPr>
        <dsp:cNvPr id="0" name=""/>
        <dsp:cNvSpPr/>
      </dsp:nvSpPr>
      <dsp:spPr>
        <a:xfrm>
          <a:off x="2733040" y="2174240"/>
          <a:ext cx="1625600" cy="16256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Seaford" panose="00000500000000000000" pitchFamily="2" charset="0"/>
            </a:rPr>
            <a:t>Market</a:t>
          </a:r>
        </a:p>
      </dsp:txBody>
      <dsp:txXfrm>
        <a:off x="2812395" y="2253595"/>
        <a:ext cx="1466890" cy="1466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B89FD-6829-41C1-958C-10DBAB9EDA18}">
      <dsp:nvSpPr>
        <dsp:cNvPr id="0" name=""/>
        <dsp:cNvSpPr/>
      </dsp:nvSpPr>
      <dsp:spPr>
        <a:xfrm>
          <a:off x="8070" y="973003"/>
          <a:ext cx="1755117" cy="1423558"/>
        </a:xfrm>
        <a:prstGeom prst="roundRect">
          <a:avLst>
            <a:gd name="adj" fmla="val 10000"/>
          </a:avLst>
        </a:prstGeom>
        <a:solidFill>
          <a:srgbClr val="09431B"/>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cs typeface="Calibri" panose="020F0502020204030204" pitchFamily="34" charset="0"/>
            </a:rPr>
            <a:t>Each facility is paid the lesser of their AIR or the established per visit limit*</a:t>
          </a:r>
        </a:p>
      </dsp:txBody>
      <dsp:txXfrm>
        <a:off x="49765" y="1014698"/>
        <a:ext cx="1671727" cy="1340168"/>
      </dsp:txXfrm>
    </dsp:sp>
    <dsp:sp modelId="{DB028A2D-BB31-4639-B524-55BD5356C950}">
      <dsp:nvSpPr>
        <dsp:cNvPr id="0" name=""/>
        <dsp:cNvSpPr/>
      </dsp:nvSpPr>
      <dsp:spPr>
        <a:xfrm rot="18281322">
          <a:off x="1497426" y="1163050"/>
          <a:ext cx="1233571" cy="29151"/>
        </a:xfrm>
        <a:custGeom>
          <a:avLst/>
          <a:gdLst/>
          <a:ahLst/>
          <a:cxnLst/>
          <a:rect l="0" t="0" r="0" b="0"/>
          <a:pathLst>
            <a:path>
              <a:moveTo>
                <a:pt x="0" y="14575"/>
              </a:moveTo>
              <a:lnTo>
                <a:pt x="1233571" y="1457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083372" y="1146787"/>
        <a:ext cx="61678" cy="61678"/>
      </dsp:txXfrm>
    </dsp:sp>
    <dsp:sp modelId="{9B8FFCBA-6248-482C-853E-BD61C17DC4C7}">
      <dsp:nvSpPr>
        <dsp:cNvPr id="0" name=""/>
        <dsp:cNvSpPr/>
      </dsp:nvSpPr>
      <dsp:spPr>
        <a:xfrm>
          <a:off x="2465235" y="231690"/>
          <a:ext cx="1755117" cy="877558"/>
        </a:xfrm>
        <a:prstGeom prst="roundRect">
          <a:avLst>
            <a:gd name="adj" fmla="val 10000"/>
          </a:avLst>
        </a:prstGeom>
        <a:solidFill>
          <a:schemeClr val="bg2">
            <a:lumMod val="2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cs typeface="Calibri" panose="020F0502020204030204" pitchFamily="34" charset="0"/>
            </a:rPr>
            <a:t>Independent RHC</a:t>
          </a:r>
        </a:p>
      </dsp:txBody>
      <dsp:txXfrm>
        <a:off x="2490938" y="257393"/>
        <a:ext cx="1703711" cy="826152"/>
      </dsp:txXfrm>
    </dsp:sp>
    <dsp:sp modelId="{B28C5C62-BB6F-4C88-A797-4A51B623EB00}">
      <dsp:nvSpPr>
        <dsp:cNvPr id="0" name=""/>
        <dsp:cNvSpPr/>
      </dsp:nvSpPr>
      <dsp:spPr>
        <a:xfrm>
          <a:off x="4220353" y="655894"/>
          <a:ext cx="5599738" cy="29151"/>
        </a:xfrm>
        <a:custGeom>
          <a:avLst/>
          <a:gdLst/>
          <a:ahLst/>
          <a:cxnLst/>
          <a:rect l="0" t="0" r="0" b="0"/>
          <a:pathLst>
            <a:path>
              <a:moveTo>
                <a:pt x="0" y="14575"/>
              </a:moveTo>
              <a:lnTo>
                <a:pt x="5599738" y="1457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880229" y="530476"/>
        <a:ext cx="279986" cy="279986"/>
      </dsp:txXfrm>
    </dsp:sp>
    <dsp:sp modelId="{57968AB9-FB35-482E-85F1-AF82D38EBE5F}">
      <dsp:nvSpPr>
        <dsp:cNvPr id="0" name=""/>
        <dsp:cNvSpPr/>
      </dsp:nvSpPr>
      <dsp:spPr>
        <a:xfrm>
          <a:off x="9820091" y="231690"/>
          <a:ext cx="1755117" cy="877558"/>
        </a:xfrm>
        <a:prstGeom prst="roundRect">
          <a:avLst>
            <a:gd name="adj" fmla="val 10000"/>
          </a:avLst>
        </a:prstGeom>
        <a:solidFill>
          <a:srgbClr val="0D662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cs typeface="Calibri" panose="020F0502020204030204" pitchFamily="34" charset="0"/>
            </a:rPr>
            <a:t>AIR capped at national limit</a:t>
          </a:r>
        </a:p>
      </dsp:txBody>
      <dsp:txXfrm>
        <a:off x="9845794" y="257393"/>
        <a:ext cx="1703711" cy="826152"/>
      </dsp:txXfrm>
    </dsp:sp>
    <dsp:sp modelId="{0AFC0F11-01E7-4347-A729-567B4AC5F069}">
      <dsp:nvSpPr>
        <dsp:cNvPr id="0" name=""/>
        <dsp:cNvSpPr/>
      </dsp:nvSpPr>
      <dsp:spPr>
        <a:xfrm rot="3318678">
          <a:off x="1497426" y="2177362"/>
          <a:ext cx="1233571" cy="29151"/>
        </a:xfrm>
        <a:custGeom>
          <a:avLst/>
          <a:gdLst/>
          <a:ahLst/>
          <a:cxnLst/>
          <a:rect l="0" t="0" r="0" b="0"/>
          <a:pathLst>
            <a:path>
              <a:moveTo>
                <a:pt x="0" y="14575"/>
              </a:moveTo>
              <a:lnTo>
                <a:pt x="1233571" y="1457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083372" y="2161099"/>
        <a:ext cx="61678" cy="61678"/>
      </dsp:txXfrm>
    </dsp:sp>
    <dsp:sp modelId="{DA63B122-08F0-4DE2-B8CC-568B648AD8C4}">
      <dsp:nvSpPr>
        <dsp:cNvPr id="0" name=""/>
        <dsp:cNvSpPr/>
      </dsp:nvSpPr>
      <dsp:spPr>
        <a:xfrm>
          <a:off x="2465235" y="2260315"/>
          <a:ext cx="1755117" cy="877558"/>
        </a:xfrm>
        <a:prstGeom prst="roundRect">
          <a:avLst>
            <a:gd name="adj" fmla="val 10000"/>
          </a:avLst>
        </a:prstGeom>
        <a:solidFill>
          <a:schemeClr val="bg2">
            <a:lumMod val="2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cs typeface="Calibri" panose="020F0502020204030204" pitchFamily="34" charset="0"/>
            </a:rPr>
            <a:t>Provider-based RHC</a:t>
          </a:r>
        </a:p>
      </dsp:txBody>
      <dsp:txXfrm>
        <a:off x="2490938" y="2286018"/>
        <a:ext cx="1703711" cy="826152"/>
      </dsp:txXfrm>
    </dsp:sp>
    <dsp:sp modelId="{0C1B52B9-4728-4EF2-8A3B-FB90F06788CC}">
      <dsp:nvSpPr>
        <dsp:cNvPr id="0" name=""/>
        <dsp:cNvSpPr/>
      </dsp:nvSpPr>
      <dsp:spPr>
        <a:xfrm rot="18115761">
          <a:off x="3907657" y="2121219"/>
          <a:ext cx="1327439" cy="29151"/>
        </a:xfrm>
        <a:custGeom>
          <a:avLst/>
          <a:gdLst/>
          <a:ahLst/>
          <a:cxnLst/>
          <a:rect l="0" t="0" r="0" b="0"/>
          <a:pathLst>
            <a:path>
              <a:moveTo>
                <a:pt x="0" y="14575"/>
              </a:moveTo>
              <a:lnTo>
                <a:pt x="1327439" y="1457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538191" y="2102609"/>
        <a:ext cx="66371" cy="66371"/>
      </dsp:txXfrm>
    </dsp:sp>
    <dsp:sp modelId="{75FD9F1F-2CC8-4DEB-A14E-54A69A26FE6E}">
      <dsp:nvSpPr>
        <dsp:cNvPr id="0" name=""/>
        <dsp:cNvSpPr/>
      </dsp:nvSpPr>
      <dsp:spPr>
        <a:xfrm>
          <a:off x="4922400" y="1133715"/>
          <a:ext cx="1755117" cy="877558"/>
        </a:xfrm>
        <a:prstGeom prst="roundRect">
          <a:avLst>
            <a:gd name="adj" fmla="val 10000"/>
          </a:avLst>
        </a:prstGeom>
        <a:solidFill>
          <a:schemeClr val="bg2">
            <a:lumMod val="25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cs typeface="Calibri" panose="020F0502020204030204" pitchFamily="34" charset="0"/>
            </a:rPr>
            <a:t>RHC is part of hospital with 50+ beds </a:t>
          </a:r>
        </a:p>
      </dsp:txBody>
      <dsp:txXfrm>
        <a:off x="4948103" y="1159418"/>
        <a:ext cx="1703711" cy="826152"/>
      </dsp:txXfrm>
    </dsp:sp>
    <dsp:sp modelId="{180F963B-8A3F-421B-B73D-2AE5181ECF8C}">
      <dsp:nvSpPr>
        <dsp:cNvPr id="0" name=""/>
        <dsp:cNvSpPr/>
      </dsp:nvSpPr>
      <dsp:spPr>
        <a:xfrm rot="19408">
          <a:off x="6677493" y="1566796"/>
          <a:ext cx="3144589" cy="29151"/>
        </a:xfrm>
        <a:custGeom>
          <a:avLst/>
          <a:gdLst/>
          <a:ahLst/>
          <a:cxnLst/>
          <a:rect l="0" t="0" r="0" b="0"/>
          <a:pathLst>
            <a:path>
              <a:moveTo>
                <a:pt x="0" y="14575"/>
              </a:moveTo>
              <a:lnTo>
                <a:pt x="3144589" y="1457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8171173" y="1502757"/>
        <a:ext cx="157229" cy="157229"/>
      </dsp:txXfrm>
    </dsp:sp>
    <dsp:sp modelId="{954BF3B9-C883-4051-8569-F255599366F0}">
      <dsp:nvSpPr>
        <dsp:cNvPr id="0" name=""/>
        <dsp:cNvSpPr/>
      </dsp:nvSpPr>
      <dsp:spPr>
        <a:xfrm>
          <a:off x="9822057" y="1151469"/>
          <a:ext cx="1755117" cy="877558"/>
        </a:xfrm>
        <a:prstGeom prst="roundRect">
          <a:avLst>
            <a:gd name="adj" fmla="val 10000"/>
          </a:avLst>
        </a:prstGeom>
        <a:solidFill>
          <a:srgbClr val="0D662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cs typeface="Calibri" panose="020F0502020204030204" pitchFamily="34" charset="0"/>
            </a:rPr>
            <a:t>AIR capped at national limit</a:t>
          </a:r>
        </a:p>
      </dsp:txBody>
      <dsp:txXfrm>
        <a:off x="9847760" y="1177172"/>
        <a:ext cx="1703711" cy="826152"/>
      </dsp:txXfrm>
    </dsp:sp>
    <dsp:sp modelId="{FB601C37-8267-4C22-BCAD-E29900981E4B}">
      <dsp:nvSpPr>
        <dsp:cNvPr id="0" name=""/>
        <dsp:cNvSpPr/>
      </dsp:nvSpPr>
      <dsp:spPr>
        <a:xfrm rot="3326770">
          <a:off x="3952484" y="3194234"/>
          <a:ext cx="1237784" cy="29151"/>
        </a:xfrm>
        <a:custGeom>
          <a:avLst/>
          <a:gdLst/>
          <a:ahLst/>
          <a:cxnLst/>
          <a:rect l="0" t="0" r="0" b="0"/>
          <a:pathLst>
            <a:path>
              <a:moveTo>
                <a:pt x="0" y="14575"/>
              </a:moveTo>
              <a:lnTo>
                <a:pt x="1237784" y="1457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540432" y="3177865"/>
        <a:ext cx="61889" cy="61889"/>
      </dsp:txXfrm>
    </dsp:sp>
    <dsp:sp modelId="{3ED4B0CF-327A-4A83-8B1D-60176A3DEA3C}">
      <dsp:nvSpPr>
        <dsp:cNvPr id="0" name=""/>
        <dsp:cNvSpPr/>
      </dsp:nvSpPr>
      <dsp:spPr>
        <a:xfrm>
          <a:off x="4922400" y="3279746"/>
          <a:ext cx="1755117" cy="877558"/>
        </a:xfrm>
        <a:prstGeom prst="roundRect">
          <a:avLst>
            <a:gd name="adj" fmla="val 10000"/>
          </a:avLst>
        </a:prstGeom>
        <a:solidFill>
          <a:schemeClr val="bg2">
            <a:lumMod val="2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cs typeface="Calibri" panose="020F0502020204030204" pitchFamily="34" charset="0"/>
            </a:rPr>
            <a:t>RHC is part of hospital with &lt; 50 beds</a:t>
          </a:r>
        </a:p>
      </dsp:txBody>
      <dsp:txXfrm>
        <a:off x="4948103" y="3305449"/>
        <a:ext cx="1703711" cy="826152"/>
      </dsp:txXfrm>
    </dsp:sp>
    <dsp:sp modelId="{C17839A3-6779-498A-A3DB-5B9D6823A4B0}">
      <dsp:nvSpPr>
        <dsp:cNvPr id="0" name=""/>
        <dsp:cNvSpPr/>
      </dsp:nvSpPr>
      <dsp:spPr>
        <a:xfrm rot="18039006">
          <a:off x="6330083" y="3094213"/>
          <a:ext cx="1417503" cy="29151"/>
        </a:xfrm>
        <a:custGeom>
          <a:avLst/>
          <a:gdLst/>
          <a:ahLst/>
          <a:cxnLst/>
          <a:rect l="0" t="0" r="0" b="0"/>
          <a:pathLst>
            <a:path>
              <a:moveTo>
                <a:pt x="0" y="14575"/>
              </a:moveTo>
              <a:lnTo>
                <a:pt x="1417503" y="1457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003398" y="3073351"/>
        <a:ext cx="70875" cy="70875"/>
      </dsp:txXfrm>
    </dsp:sp>
    <dsp:sp modelId="{B7422135-D3A2-491A-AEF9-03880D0A70BB}">
      <dsp:nvSpPr>
        <dsp:cNvPr id="0" name=""/>
        <dsp:cNvSpPr/>
      </dsp:nvSpPr>
      <dsp:spPr>
        <a:xfrm>
          <a:off x="7400153" y="1913470"/>
          <a:ext cx="1755117" cy="1171163"/>
        </a:xfrm>
        <a:prstGeom prst="roundRect">
          <a:avLst>
            <a:gd name="adj" fmla="val 10000"/>
          </a:avLst>
        </a:prstGeom>
        <a:solidFill>
          <a:schemeClr val="bg2">
            <a:lumMod val="2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cs typeface="Calibri" panose="020F0502020204030204" pitchFamily="34" charset="0"/>
            </a:rPr>
            <a:t>(Not Grandfathered)</a:t>
          </a:r>
        </a:p>
        <a:p>
          <a:pPr marL="0" lvl="0" indent="0" algn="ctr" defTabSz="666750">
            <a:lnSpc>
              <a:spcPct val="90000"/>
            </a:lnSpc>
            <a:spcBef>
              <a:spcPct val="0"/>
            </a:spcBef>
            <a:spcAft>
              <a:spcPct val="35000"/>
            </a:spcAft>
            <a:buNone/>
          </a:pPr>
          <a:r>
            <a:rPr lang="en-US" sz="1500" b="1" kern="1200" dirty="0">
              <a:latin typeface="Calibri" panose="020F0502020204030204" pitchFamily="34" charset="0"/>
              <a:cs typeface="Calibri" panose="020F0502020204030204" pitchFamily="34" charset="0"/>
            </a:rPr>
            <a:t>RHC enrolled in Medicare after 12.31.20</a:t>
          </a:r>
        </a:p>
      </dsp:txBody>
      <dsp:txXfrm>
        <a:off x="7434455" y="1947772"/>
        <a:ext cx="1686513" cy="1102559"/>
      </dsp:txXfrm>
    </dsp:sp>
    <dsp:sp modelId="{D26006C4-DD44-4FED-B4FB-7973F285A582}">
      <dsp:nvSpPr>
        <dsp:cNvPr id="0" name=""/>
        <dsp:cNvSpPr/>
      </dsp:nvSpPr>
      <dsp:spPr>
        <a:xfrm rot="28315">
          <a:off x="9155259" y="2487272"/>
          <a:ext cx="678691" cy="29151"/>
        </a:xfrm>
        <a:custGeom>
          <a:avLst/>
          <a:gdLst/>
          <a:ahLst/>
          <a:cxnLst/>
          <a:rect l="0" t="0" r="0" b="0"/>
          <a:pathLst>
            <a:path>
              <a:moveTo>
                <a:pt x="0" y="14575"/>
              </a:moveTo>
              <a:lnTo>
                <a:pt x="678691" y="1457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9477637" y="2484880"/>
        <a:ext cx="33934" cy="33934"/>
      </dsp:txXfrm>
    </dsp:sp>
    <dsp:sp modelId="{1B00D71A-D6C2-4709-A6ED-847BE3B9D37C}">
      <dsp:nvSpPr>
        <dsp:cNvPr id="0" name=""/>
        <dsp:cNvSpPr/>
      </dsp:nvSpPr>
      <dsp:spPr>
        <a:xfrm>
          <a:off x="9833939" y="2065863"/>
          <a:ext cx="1755117" cy="877558"/>
        </a:xfrm>
        <a:prstGeom prst="roundRect">
          <a:avLst>
            <a:gd name="adj" fmla="val 10000"/>
          </a:avLst>
        </a:prstGeom>
        <a:solidFill>
          <a:srgbClr val="0D6628"/>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cs typeface="Calibri" panose="020F0502020204030204" pitchFamily="34" charset="0"/>
            </a:rPr>
            <a:t>AIR capped at national limit</a:t>
          </a:r>
        </a:p>
      </dsp:txBody>
      <dsp:txXfrm>
        <a:off x="9859642" y="2091566"/>
        <a:ext cx="1703711" cy="826152"/>
      </dsp:txXfrm>
    </dsp:sp>
    <dsp:sp modelId="{EAC22C0C-B5BD-42E4-8D56-CDA37B2D0E13}">
      <dsp:nvSpPr>
        <dsp:cNvPr id="0" name=""/>
        <dsp:cNvSpPr/>
      </dsp:nvSpPr>
      <dsp:spPr>
        <a:xfrm rot="1064445">
          <a:off x="6659478" y="3819544"/>
          <a:ext cx="758715" cy="29151"/>
        </a:xfrm>
        <a:custGeom>
          <a:avLst/>
          <a:gdLst/>
          <a:ahLst/>
          <a:cxnLst/>
          <a:rect l="0" t="0" r="0" b="0"/>
          <a:pathLst>
            <a:path>
              <a:moveTo>
                <a:pt x="0" y="14575"/>
              </a:moveTo>
              <a:lnTo>
                <a:pt x="758715" y="1457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019867" y="3815152"/>
        <a:ext cx="37935" cy="37935"/>
      </dsp:txXfrm>
    </dsp:sp>
    <dsp:sp modelId="{BF95A6A1-3203-4342-94A5-DA87F80554EB}">
      <dsp:nvSpPr>
        <dsp:cNvPr id="0" name=""/>
        <dsp:cNvSpPr/>
      </dsp:nvSpPr>
      <dsp:spPr>
        <a:xfrm>
          <a:off x="7400153" y="3132663"/>
          <a:ext cx="1755117" cy="1634102"/>
        </a:xfrm>
        <a:prstGeom prst="roundRect">
          <a:avLst>
            <a:gd name="adj" fmla="val 10000"/>
          </a:avLst>
        </a:prstGeom>
        <a:solidFill>
          <a:schemeClr val="bg2">
            <a:lumMod val="2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cs typeface="Calibri" panose="020F0502020204030204" pitchFamily="34" charset="0"/>
            </a:rPr>
            <a:t>(Grandfathered)</a:t>
          </a:r>
        </a:p>
        <a:p>
          <a:pPr marL="0" lvl="0" indent="0" algn="ctr" defTabSz="666750">
            <a:lnSpc>
              <a:spcPct val="90000"/>
            </a:lnSpc>
            <a:spcBef>
              <a:spcPct val="0"/>
            </a:spcBef>
            <a:spcAft>
              <a:spcPct val="35000"/>
            </a:spcAft>
            <a:buNone/>
          </a:pPr>
          <a:r>
            <a:rPr lang="en-US" sz="1500" b="1" kern="1200" dirty="0">
              <a:latin typeface="Calibri" panose="020F0502020204030204" pitchFamily="34" charset="0"/>
              <a:cs typeface="Calibri" panose="020F0502020204030204" pitchFamily="34" charset="0"/>
            </a:rPr>
            <a:t>RHC enrolled in Medicare or submitted application for enrollment as of 12.31.20</a:t>
          </a:r>
        </a:p>
      </dsp:txBody>
      <dsp:txXfrm>
        <a:off x="7448014" y="3180524"/>
        <a:ext cx="1659395" cy="1538380"/>
      </dsp:txXfrm>
    </dsp:sp>
    <dsp:sp modelId="{C2B5EB4A-6C11-4D67-9341-BB178FB5C77B}">
      <dsp:nvSpPr>
        <dsp:cNvPr id="0" name=""/>
        <dsp:cNvSpPr/>
      </dsp:nvSpPr>
      <dsp:spPr>
        <a:xfrm rot="32005">
          <a:off x="9155256" y="3938298"/>
          <a:ext cx="678698" cy="29151"/>
        </a:xfrm>
        <a:custGeom>
          <a:avLst/>
          <a:gdLst/>
          <a:ahLst/>
          <a:cxnLst/>
          <a:rect l="0" t="0" r="0" b="0"/>
          <a:pathLst>
            <a:path>
              <a:moveTo>
                <a:pt x="0" y="14575"/>
              </a:moveTo>
              <a:lnTo>
                <a:pt x="678698" y="1457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9477637" y="3935906"/>
        <a:ext cx="33934" cy="33934"/>
      </dsp:txXfrm>
    </dsp:sp>
    <dsp:sp modelId="{4AA9618E-9E8F-4E90-A362-C4A5F205A70D}">
      <dsp:nvSpPr>
        <dsp:cNvPr id="0" name=""/>
        <dsp:cNvSpPr/>
      </dsp:nvSpPr>
      <dsp:spPr>
        <a:xfrm>
          <a:off x="9833939" y="3233745"/>
          <a:ext cx="1755117" cy="144457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anose="020F0502020204030204" pitchFamily="34" charset="0"/>
              <a:cs typeface="Calibri" panose="020F0502020204030204" pitchFamily="34" charset="0"/>
            </a:rPr>
            <a:t>AIR capped at the greater of the facility’s 2020 AIR (+ MEI) or national payment limit</a:t>
          </a:r>
        </a:p>
      </dsp:txBody>
      <dsp:txXfrm>
        <a:off x="9876249" y="3276055"/>
        <a:ext cx="1670497" cy="1359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48DEF-7E2D-4635-8615-2B565A45BFD6}">
      <dsp:nvSpPr>
        <dsp:cNvPr id="0" name=""/>
        <dsp:cNvSpPr/>
      </dsp:nvSpPr>
      <dsp:spPr>
        <a:xfrm>
          <a:off x="1369208" y="551577"/>
          <a:ext cx="3781255" cy="3781255"/>
        </a:xfrm>
        <a:prstGeom prst="blockArc">
          <a:avLst>
            <a:gd name="adj1" fmla="val 12600000"/>
            <a:gd name="adj2" fmla="val 16200000"/>
            <a:gd name="adj3" fmla="val 4515"/>
          </a:avLst>
        </a:prstGeom>
        <a:gradFill rotWithShape="0">
          <a:gsLst>
            <a:gs pos="0">
              <a:schemeClr val="accent2">
                <a:hueOff val="9339567"/>
                <a:satOff val="22134"/>
                <a:lumOff val="-12744"/>
                <a:alphaOff val="0"/>
                <a:satMod val="103000"/>
                <a:lumMod val="118000"/>
              </a:schemeClr>
            </a:gs>
            <a:gs pos="50000">
              <a:schemeClr val="accent2">
                <a:hueOff val="9339567"/>
                <a:satOff val="22134"/>
                <a:lumOff val="-12744"/>
                <a:alphaOff val="0"/>
                <a:satMod val="89000"/>
                <a:lumMod val="91000"/>
              </a:schemeClr>
            </a:gs>
            <a:gs pos="100000">
              <a:schemeClr val="accent2">
                <a:hueOff val="9339567"/>
                <a:satOff val="22134"/>
                <a:lumOff val="-12744"/>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9C93DC2-A353-40B5-A4DC-7793F25F5771}">
      <dsp:nvSpPr>
        <dsp:cNvPr id="0" name=""/>
        <dsp:cNvSpPr/>
      </dsp:nvSpPr>
      <dsp:spPr>
        <a:xfrm>
          <a:off x="1369208" y="551577"/>
          <a:ext cx="3781255" cy="3781255"/>
        </a:xfrm>
        <a:prstGeom prst="blockArc">
          <a:avLst>
            <a:gd name="adj1" fmla="val 9000000"/>
            <a:gd name="adj2" fmla="val 12600000"/>
            <a:gd name="adj3" fmla="val 4515"/>
          </a:avLst>
        </a:prstGeom>
        <a:gradFill rotWithShape="0">
          <a:gsLst>
            <a:gs pos="0">
              <a:schemeClr val="accent2">
                <a:hueOff val="7471654"/>
                <a:satOff val="17707"/>
                <a:lumOff val="-10195"/>
                <a:alphaOff val="0"/>
                <a:satMod val="103000"/>
                <a:lumMod val="118000"/>
              </a:schemeClr>
            </a:gs>
            <a:gs pos="50000">
              <a:schemeClr val="accent2">
                <a:hueOff val="7471654"/>
                <a:satOff val="17707"/>
                <a:lumOff val="-10195"/>
                <a:alphaOff val="0"/>
                <a:satMod val="89000"/>
                <a:lumMod val="91000"/>
              </a:schemeClr>
            </a:gs>
            <a:gs pos="100000">
              <a:schemeClr val="accent2">
                <a:hueOff val="7471654"/>
                <a:satOff val="17707"/>
                <a:lumOff val="-10195"/>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0DE9B5E-8ECB-4D66-A2E4-939291AC4E3B}">
      <dsp:nvSpPr>
        <dsp:cNvPr id="0" name=""/>
        <dsp:cNvSpPr/>
      </dsp:nvSpPr>
      <dsp:spPr>
        <a:xfrm>
          <a:off x="1369208" y="551577"/>
          <a:ext cx="3781255" cy="3781255"/>
        </a:xfrm>
        <a:prstGeom prst="blockArc">
          <a:avLst>
            <a:gd name="adj1" fmla="val 5400000"/>
            <a:gd name="adj2" fmla="val 9000000"/>
            <a:gd name="adj3" fmla="val 4515"/>
          </a:avLst>
        </a:prstGeom>
        <a:gradFill rotWithShape="0">
          <a:gsLst>
            <a:gs pos="0">
              <a:schemeClr val="accent2">
                <a:hueOff val="5603741"/>
                <a:satOff val="13280"/>
                <a:lumOff val="-7646"/>
                <a:alphaOff val="0"/>
                <a:satMod val="103000"/>
                <a:lumMod val="118000"/>
              </a:schemeClr>
            </a:gs>
            <a:gs pos="50000">
              <a:schemeClr val="accent2">
                <a:hueOff val="5603741"/>
                <a:satOff val="13280"/>
                <a:lumOff val="-7646"/>
                <a:alphaOff val="0"/>
                <a:satMod val="89000"/>
                <a:lumMod val="91000"/>
              </a:schemeClr>
            </a:gs>
            <a:gs pos="100000">
              <a:schemeClr val="accent2">
                <a:hueOff val="5603741"/>
                <a:satOff val="13280"/>
                <a:lumOff val="-7646"/>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332A942-A832-41A7-8A5E-95471AD80F1A}">
      <dsp:nvSpPr>
        <dsp:cNvPr id="0" name=""/>
        <dsp:cNvSpPr/>
      </dsp:nvSpPr>
      <dsp:spPr>
        <a:xfrm>
          <a:off x="1369208" y="551577"/>
          <a:ext cx="3781255" cy="3781255"/>
        </a:xfrm>
        <a:prstGeom prst="blockArc">
          <a:avLst>
            <a:gd name="adj1" fmla="val 1800000"/>
            <a:gd name="adj2" fmla="val 5400000"/>
            <a:gd name="adj3" fmla="val 4515"/>
          </a:avLst>
        </a:prstGeom>
        <a:gradFill rotWithShape="0">
          <a:gsLst>
            <a:gs pos="0">
              <a:schemeClr val="accent2">
                <a:hueOff val="3735827"/>
                <a:satOff val="8854"/>
                <a:lumOff val="-5098"/>
                <a:alphaOff val="0"/>
                <a:satMod val="103000"/>
                <a:lumMod val="118000"/>
              </a:schemeClr>
            </a:gs>
            <a:gs pos="50000">
              <a:schemeClr val="accent2">
                <a:hueOff val="3735827"/>
                <a:satOff val="8854"/>
                <a:lumOff val="-5098"/>
                <a:alphaOff val="0"/>
                <a:satMod val="89000"/>
                <a:lumMod val="91000"/>
              </a:schemeClr>
            </a:gs>
            <a:gs pos="100000">
              <a:schemeClr val="accent2">
                <a:hueOff val="3735827"/>
                <a:satOff val="8854"/>
                <a:lumOff val="-5098"/>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2788C6-CA76-4260-80C4-2C8BC43EA160}">
      <dsp:nvSpPr>
        <dsp:cNvPr id="0" name=""/>
        <dsp:cNvSpPr/>
      </dsp:nvSpPr>
      <dsp:spPr>
        <a:xfrm>
          <a:off x="1369208" y="551577"/>
          <a:ext cx="3781255" cy="3781255"/>
        </a:xfrm>
        <a:prstGeom prst="blockArc">
          <a:avLst>
            <a:gd name="adj1" fmla="val 19800000"/>
            <a:gd name="adj2" fmla="val 1800000"/>
            <a:gd name="adj3" fmla="val 4515"/>
          </a:avLst>
        </a:prstGeom>
        <a:gradFill rotWithShape="0">
          <a:gsLst>
            <a:gs pos="0">
              <a:schemeClr val="accent2">
                <a:hueOff val="1867913"/>
                <a:satOff val="4427"/>
                <a:lumOff val="-2549"/>
                <a:alphaOff val="0"/>
                <a:satMod val="103000"/>
                <a:lumMod val="118000"/>
              </a:schemeClr>
            </a:gs>
            <a:gs pos="50000">
              <a:schemeClr val="accent2">
                <a:hueOff val="1867913"/>
                <a:satOff val="4427"/>
                <a:lumOff val="-2549"/>
                <a:alphaOff val="0"/>
                <a:satMod val="89000"/>
                <a:lumMod val="91000"/>
              </a:schemeClr>
            </a:gs>
            <a:gs pos="100000">
              <a:schemeClr val="accent2">
                <a:hueOff val="1867913"/>
                <a:satOff val="4427"/>
                <a:lumOff val="-2549"/>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3693F87-BFCE-45E2-BEFD-9E13F824E0F7}">
      <dsp:nvSpPr>
        <dsp:cNvPr id="0" name=""/>
        <dsp:cNvSpPr/>
      </dsp:nvSpPr>
      <dsp:spPr>
        <a:xfrm>
          <a:off x="1369208" y="551577"/>
          <a:ext cx="3781255" cy="3781255"/>
        </a:xfrm>
        <a:prstGeom prst="blockArc">
          <a:avLst>
            <a:gd name="adj1" fmla="val 16200000"/>
            <a:gd name="adj2" fmla="val 19800000"/>
            <a:gd name="adj3" fmla="val 4515"/>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B37C4B8-82F7-4E8F-BDC9-21D1A2A948B9}">
      <dsp:nvSpPr>
        <dsp:cNvPr id="0" name=""/>
        <dsp:cNvSpPr/>
      </dsp:nvSpPr>
      <dsp:spPr>
        <a:xfrm>
          <a:off x="2413042" y="1595411"/>
          <a:ext cx="1693586" cy="1693586"/>
        </a:xfrm>
        <a:prstGeom prst="ellipse">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Hospital</a:t>
          </a:r>
        </a:p>
        <a:p>
          <a:pPr marL="0" lvl="0" indent="0" algn="ctr" defTabSz="711200">
            <a:lnSpc>
              <a:spcPct val="90000"/>
            </a:lnSpc>
            <a:spcBef>
              <a:spcPct val="0"/>
            </a:spcBef>
            <a:spcAft>
              <a:spcPct val="35000"/>
            </a:spcAft>
            <a:buNone/>
          </a:pPr>
          <a:r>
            <a:rPr lang="en-US" sz="1600" b="1" kern="1200"/>
            <a:t>Environment</a:t>
          </a:r>
        </a:p>
      </dsp:txBody>
      <dsp:txXfrm>
        <a:off x="2661062" y="1843431"/>
        <a:ext cx="1197546" cy="1197546"/>
      </dsp:txXfrm>
    </dsp:sp>
    <dsp:sp modelId="{40DEDDB3-C928-49BB-A214-05C54C76141C}">
      <dsp:nvSpPr>
        <dsp:cNvPr id="0" name=""/>
        <dsp:cNvSpPr/>
      </dsp:nvSpPr>
      <dsp:spPr>
        <a:xfrm>
          <a:off x="2667080" y="1500"/>
          <a:ext cx="1185510" cy="1185510"/>
        </a:xfrm>
        <a:prstGeom prst="ellipse">
          <a:avLst/>
        </a:prstGeom>
        <a:gradFill rotWithShape="0">
          <a:gsLst>
            <a:gs pos="0">
              <a:schemeClr val="accent2">
                <a:hueOff val="0"/>
                <a:satOff val="0"/>
                <a:lumOff val="0"/>
                <a:alphaOff val="0"/>
                <a:satMod val="103000"/>
                <a:lumMod val="118000"/>
              </a:schemeClr>
            </a:gs>
            <a:gs pos="5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Physician Shortages</a:t>
          </a:r>
        </a:p>
      </dsp:txBody>
      <dsp:txXfrm>
        <a:off x="2840694" y="175114"/>
        <a:ext cx="838282" cy="838282"/>
      </dsp:txXfrm>
    </dsp:sp>
    <dsp:sp modelId="{737B8B45-A16A-4524-8081-F02184AF2702}">
      <dsp:nvSpPr>
        <dsp:cNvPr id="0" name=""/>
        <dsp:cNvSpPr/>
      </dsp:nvSpPr>
      <dsp:spPr>
        <a:xfrm>
          <a:off x="4267451" y="925474"/>
          <a:ext cx="1185510" cy="1185510"/>
        </a:xfrm>
        <a:prstGeom prst="ellipse">
          <a:avLst/>
        </a:prstGeom>
        <a:gradFill rotWithShape="0">
          <a:gsLst>
            <a:gs pos="0">
              <a:schemeClr val="accent2">
                <a:hueOff val="1867913"/>
                <a:satOff val="4427"/>
                <a:lumOff val="-2549"/>
                <a:alphaOff val="0"/>
                <a:satMod val="103000"/>
                <a:lumMod val="118000"/>
              </a:schemeClr>
            </a:gs>
            <a:gs pos="50000">
              <a:schemeClr val="accent2">
                <a:hueOff val="1867913"/>
                <a:satOff val="4427"/>
                <a:lumOff val="-2549"/>
                <a:alphaOff val="0"/>
                <a:satMod val="89000"/>
                <a:lumMod val="91000"/>
              </a:schemeClr>
            </a:gs>
            <a:gs pos="100000">
              <a:schemeClr val="accent2">
                <a:hueOff val="1867913"/>
                <a:satOff val="4427"/>
                <a:lumOff val="-2549"/>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Bidding War</a:t>
          </a:r>
        </a:p>
      </dsp:txBody>
      <dsp:txXfrm>
        <a:off x="4441065" y="1099088"/>
        <a:ext cx="838282" cy="838282"/>
      </dsp:txXfrm>
    </dsp:sp>
    <dsp:sp modelId="{BA409084-2A1D-4D71-AB9F-24B9E037BF68}">
      <dsp:nvSpPr>
        <dsp:cNvPr id="0" name=""/>
        <dsp:cNvSpPr/>
      </dsp:nvSpPr>
      <dsp:spPr>
        <a:xfrm>
          <a:off x="4267451" y="2773424"/>
          <a:ext cx="1185510" cy="1185510"/>
        </a:xfrm>
        <a:prstGeom prst="ellipse">
          <a:avLst/>
        </a:prstGeom>
        <a:gradFill rotWithShape="0">
          <a:gsLst>
            <a:gs pos="0">
              <a:schemeClr val="accent2">
                <a:hueOff val="3735827"/>
                <a:satOff val="8854"/>
                <a:lumOff val="-5098"/>
                <a:alphaOff val="0"/>
                <a:satMod val="103000"/>
                <a:lumMod val="118000"/>
              </a:schemeClr>
            </a:gs>
            <a:gs pos="50000">
              <a:schemeClr val="accent2">
                <a:hueOff val="3735827"/>
                <a:satOff val="8854"/>
                <a:lumOff val="-5098"/>
                <a:alphaOff val="0"/>
                <a:satMod val="89000"/>
                <a:lumMod val="91000"/>
              </a:schemeClr>
            </a:gs>
            <a:gs pos="100000">
              <a:schemeClr val="accent2">
                <a:hueOff val="3735827"/>
                <a:satOff val="8854"/>
                <a:lumOff val="-5098"/>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All position competition</a:t>
          </a:r>
        </a:p>
      </dsp:txBody>
      <dsp:txXfrm>
        <a:off x="4441065" y="2947038"/>
        <a:ext cx="838282" cy="838282"/>
      </dsp:txXfrm>
    </dsp:sp>
    <dsp:sp modelId="{B1721272-5C37-487B-866A-216F44B615D9}">
      <dsp:nvSpPr>
        <dsp:cNvPr id="0" name=""/>
        <dsp:cNvSpPr/>
      </dsp:nvSpPr>
      <dsp:spPr>
        <a:xfrm>
          <a:off x="2667080" y="3697399"/>
          <a:ext cx="1185510" cy="1185510"/>
        </a:xfrm>
        <a:prstGeom prst="ellipse">
          <a:avLst/>
        </a:prstGeom>
        <a:gradFill rotWithShape="0">
          <a:gsLst>
            <a:gs pos="0">
              <a:schemeClr val="accent2">
                <a:hueOff val="5603741"/>
                <a:satOff val="13280"/>
                <a:lumOff val="-7646"/>
                <a:alphaOff val="0"/>
                <a:satMod val="103000"/>
                <a:lumMod val="118000"/>
              </a:schemeClr>
            </a:gs>
            <a:gs pos="50000">
              <a:schemeClr val="accent2">
                <a:hueOff val="5603741"/>
                <a:satOff val="13280"/>
                <a:lumOff val="-7646"/>
                <a:alphaOff val="0"/>
                <a:satMod val="89000"/>
                <a:lumMod val="91000"/>
              </a:schemeClr>
            </a:gs>
            <a:gs pos="100000">
              <a:schemeClr val="accent2">
                <a:hueOff val="5603741"/>
                <a:satOff val="13280"/>
                <a:lumOff val="-7646"/>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Regulation</a:t>
          </a:r>
        </a:p>
      </dsp:txBody>
      <dsp:txXfrm>
        <a:off x="2840694" y="3871013"/>
        <a:ext cx="838282" cy="838282"/>
      </dsp:txXfrm>
    </dsp:sp>
    <dsp:sp modelId="{B5AF4237-ED91-4D9B-9A9A-594604D972F9}">
      <dsp:nvSpPr>
        <dsp:cNvPr id="0" name=""/>
        <dsp:cNvSpPr/>
      </dsp:nvSpPr>
      <dsp:spPr>
        <a:xfrm>
          <a:off x="1066709" y="2773424"/>
          <a:ext cx="1185510" cy="1185510"/>
        </a:xfrm>
        <a:prstGeom prst="ellipse">
          <a:avLst/>
        </a:prstGeom>
        <a:gradFill rotWithShape="0">
          <a:gsLst>
            <a:gs pos="0">
              <a:schemeClr val="accent2">
                <a:hueOff val="7471654"/>
                <a:satOff val="17707"/>
                <a:lumOff val="-10195"/>
                <a:alphaOff val="0"/>
                <a:satMod val="103000"/>
                <a:lumMod val="118000"/>
              </a:schemeClr>
            </a:gs>
            <a:gs pos="50000">
              <a:schemeClr val="accent2">
                <a:hueOff val="7471654"/>
                <a:satOff val="17707"/>
                <a:lumOff val="-10195"/>
                <a:alphaOff val="0"/>
                <a:satMod val="89000"/>
                <a:lumMod val="91000"/>
              </a:schemeClr>
            </a:gs>
            <a:gs pos="100000">
              <a:schemeClr val="accent2">
                <a:hueOff val="7471654"/>
                <a:satOff val="17707"/>
                <a:lumOff val="-10195"/>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New Competitors</a:t>
          </a:r>
        </a:p>
      </dsp:txBody>
      <dsp:txXfrm>
        <a:off x="1240323" y="2947038"/>
        <a:ext cx="838282" cy="838282"/>
      </dsp:txXfrm>
    </dsp:sp>
    <dsp:sp modelId="{25642C68-E5D3-487D-B033-4218E60E21A2}">
      <dsp:nvSpPr>
        <dsp:cNvPr id="0" name=""/>
        <dsp:cNvSpPr/>
      </dsp:nvSpPr>
      <dsp:spPr>
        <a:xfrm>
          <a:off x="1066709" y="925474"/>
          <a:ext cx="1185510" cy="1185510"/>
        </a:xfrm>
        <a:prstGeom prst="ellipse">
          <a:avLst/>
        </a:prstGeom>
        <a:gradFill rotWithShape="0">
          <a:gsLst>
            <a:gs pos="0">
              <a:schemeClr val="accent2">
                <a:hueOff val="9339567"/>
                <a:satOff val="22134"/>
                <a:lumOff val="-12744"/>
                <a:alphaOff val="0"/>
                <a:satMod val="103000"/>
                <a:lumMod val="118000"/>
              </a:schemeClr>
            </a:gs>
            <a:gs pos="50000">
              <a:schemeClr val="accent2">
                <a:hueOff val="9339567"/>
                <a:satOff val="22134"/>
                <a:lumOff val="-12744"/>
                <a:alphaOff val="0"/>
                <a:satMod val="89000"/>
                <a:lumMod val="91000"/>
              </a:schemeClr>
            </a:gs>
            <a:gs pos="100000">
              <a:schemeClr val="accent2">
                <a:hueOff val="9339567"/>
                <a:satOff val="22134"/>
                <a:lumOff val="-12744"/>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Access Challenges </a:t>
          </a:r>
        </a:p>
      </dsp:txBody>
      <dsp:txXfrm>
        <a:off x="1240323" y="1099088"/>
        <a:ext cx="838282" cy="8382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AB0C6-C66B-49BE-9FC2-F029618CCDC4}">
      <dsp:nvSpPr>
        <dsp:cNvPr id="0" name=""/>
        <dsp:cNvSpPr/>
      </dsp:nvSpPr>
      <dsp:spPr>
        <a:xfrm>
          <a:off x="2700866" y="2438400"/>
          <a:ext cx="2980266" cy="2980266"/>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Hospital serves as the domestic network</a:t>
          </a:r>
        </a:p>
      </dsp:txBody>
      <dsp:txXfrm>
        <a:off x="3300032" y="3136513"/>
        <a:ext cx="1781934" cy="1531918"/>
      </dsp:txXfrm>
    </dsp:sp>
    <dsp:sp modelId="{FCF452F8-8404-4539-A540-3D5DB740ED4F}">
      <dsp:nvSpPr>
        <dsp:cNvPr id="0" name=""/>
        <dsp:cNvSpPr/>
      </dsp:nvSpPr>
      <dsp:spPr>
        <a:xfrm>
          <a:off x="966893" y="1733973"/>
          <a:ext cx="2167466" cy="216746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Direct contract </a:t>
          </a:r>
        </a:p>
      </dsp:txBody>
      <dsp:txXfrm>
        <a:off x="1512559" y="2282937"/>
        <a:ext cx="1076134" cy="1069538"/>
      </dsp:txXfrm>
    </dsp:sp>
    <dsp:sp modelId="{DC095818-573A-4C9A-A097-C9ACCF537696}">
      <dsp:nvSpPr>
        <dsp:cNvPr id="0" name=""/>
        <dsp:cNvSpPr/>
      </dsp:nvSpPr>
      <dsp:spPr>
        <a:xfrm rot="20700000">
          <a:off x="2180895" y="238642"/>
          <a:ext cx="2123675" cy="212367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TPA</a:t>
          </a:r>
        </a:p>
      </dsp:txBody>
      <dsp:txXfrm rot="-20700000">
        <a:off x="2646679" y="704426"/>
        <a:ext cx="1192106" cy="1192106"/>
      </dsp:txXfrm>
    </dsp:sp>
    <dsp:sp modelId="{4E52AC3A-7D6D-4517-962B-000BAEB33828}">
      <dsp:nvSpPr>
        <dsp:cNvPr id="0" name=""/>
        <dsp:cNvSpPr/>
      </dsp:nvSpPr>
      <dsp:spPr>
        <a:xfrm>
          <a:off x="2485377" y="1980864"/>
          <a:ext cx="3814741" cy="3814741"/>
        </a:xfrm>
        <a:prstGeom prst="circularArrow">
          <a:avLst>
            <a:gd name="adj1" fmla="val 4688"/>
            <a:gd name="adj2" fmla="val 299029"/>
            <a:gd name="adj3" fmla="val 2539295"/>
            <a:gd name="adj4" fmla="val 158123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168E70-66FC-48BB-A72D-F693BB1B2558}">
      <dsp:nvSpPr>
        <dsp:cNvPr id="0" name=""/>
        <dsp:cNvSpPr/>
      </dsp:nvSpPr>
      <dsp:spPr>
        <a:xfrm>
          <a:off x="583038" y="1249140"/>
          <a:ext cx="2771648" cy="277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BA9C43-23FB-4C76-8D85-2A28059F0E19}">
      <dsp:nvSpPr>
        <dsp:cNvPr id="0" name=""/>
        <dsp:cNvSpPr/>
      </dsp:nvSpPr>
      <dsp:spPr>
        <a:xfrm>
          <a:off x="1689667" y="-231776"/>
          <a:ext cx="2988394" cy="29883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CD813-E0EE-4406-A65B-2DBEC65BBD9A}">
      <dsp:nvSpPr>
        <dsp:cNvPr id="0" name=""/>
        <dsp:cNvSpPr/>
      </dsp:nvSpPr>
      <dsp:spPr>
        <a:xfrm>
          <a:off x="0" y="604"/>
          <a:ext cx="11049000" cy="14147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C281B-75A3-4067-A4E4-1EA9D1291C86}">
      <dsp:nvSpPr>
        <dsp:cNvPr id="0" name=""/>
        <dsp:cNvSpPr/>
      </dsp:nvSpPr>
      <dsp:spPr>
        <a:xfrm>
          <a:off x="427976" y="318933"/>
          <a:ext cx="778138" cy="7781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D2E14E-FC7F-4815-BEFF-1172A2B7C3A5}">
      <dsp:nvSpPr>
        <dsp:cNvPr id="0" name=""/>
        <dsp:cNvSpPr/>
      </dsp:nvSpPr>
      <dsp:spPr>
        <a:xfrm>
          <a:off x="1634090" y="604"/>
          <a:ext cx="9414909" cy="141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733" tIns="149733" rIns="149733" bIns="149733" numCol="1" spcCol="1270" anchor="ctr" anchorCtr="0">
          <a:noAutofit/>
        </a:bodyPr>
        <a:lstStyle/>
        <a:p>
          <a:pPr marL="0" lvl="0" indent="0" algn="l" defTabSz="1111250">
            <a:lnSpc>
              <a:spcPct val="90000"/>
            </a:lnSpc>
            <a:spcBef>
              <a:spcPct val="0"/>
            </a:spcBef>
            <a:spcAft>
              <a:spcPct val="35000"/>
            </a:spcAft>
            <a:buNone/>
          </a:pPr>
          <a:r>
            <a:rPr lang="en-US" sz="2500" kern="1200"/>
            <a:t>BH integration into the care continuum represents an opportunity for increased value.</a:t>
          </a:r>
        </a:p>
      </dsp:txBody>
      <dsp:txXfrm>
        <a:off x="1634090" y="604"/>
        <a:ext cx="9414909" cy="1414797"/>
      </dsp:txXfrm>
    </dsp:sp>
    <dsp:sp modelId="{511A6DCB-FE14-4D50-A220-BC79B308614F}">
      <dsp:nvSpPr>
        <dsp:cNvPr id="0" name=""/>
        <dsp:cNvSpPr/>
      </dsp:nvSpPr>
      <dsp:spPr>
        <a:xfrm>
          <a:off x="0" y="1769100"/>
          <a:ext cx="11049000" cy="14147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BE4C70-D1EF-42C5-A27A-FB04199DB8A6}">
      <dsp:nvSpPr>
        <dsp:cNvPr id="0" name=""/>
        <dsp:cNvSpPr/>
      </dsp:nvSpPr>
      <dsp:spPr>
        <a:xfrm>
          <a:off x="427976" y="2087430"/>
          <a:ext cx="778138" cy="7781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57AD6E-6139-4F8E-AE7C-F4B1FF90D22B}">
      <dsp:nvSpPr>
        <dsp:cNvPr id="0" name=""/>
        <dsp:cNvSpPr/>
      </dsp:nvSpPr>
      <dsp:spPr>
        <a:xfrm>
          <a:off x="1634090" y="1769100"/>
          <a:ext cx="9414909" cy="141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733" tIns="149733" rIns="149733" bIns="149733" numCol="1" spcCol="1270" anchor="ctr" anchorCtr="0">
          <a:noAutofit/>
        </a:bodyPr>
        <a:lstStyle/>
        <a:p>
          <a:pPr marL="0" lvl="0" indent="0" algn="l" defTabSz="1111250">
            <a:lnSpc>
              <a:spcPct val="90000"/>
            </a:lnSpc>
            <a:spcBef>
              <a:spcPct val="0"/>
            </a:spcBef>
            <a:spcAft>
              <a:spcPct val="35000"/>
            </a:spcAft>
            <a:buNone/>
          </a:pPr>
          <a:r>
            <a:rPr lang="en-US" sz="2500" kern="1200"/>
            <a:t>Physical healthcare costs can be favorably impacted by appropriate BH intervention</a:t>
          </a:r>
        </a:p>
      </dsp:txBody>
      <dsp:txXfrm>
        <a:off x="1634090" y="1769100"/>
        <a:ext cx="9414909" cy="1414797"/>
      </dsp:txXfrm>
    </dsp:sp>
    <dsp:sp modelId="{A672264E-B5CC-4520-9AC7-B6D818966C1E}">
      <dsp:nvSpPr>
        <dsp:cNvPr id="0" name=""/>
        <dsp:cNvSpPr/>
      </dsp:nvSpPr>
      <dsp:spPr>
        <a:xfrm>
          <a:off x="0" y="3537597"/>
          <a:ext cx="11049000" cy="14147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2B3AF5-28F1-4915-9771-57E47E5FCA76}">
      <dsp:nvSpPr>
        <dsp:cNvPr id="0" name=""/>
        <dsp:cNvSpPr/>
      </dsp:nvSpPr>
      <dsp:spPr>
        <a:xfrm>
          <a:off x="427976" y="3855926"/>
          <a:ext cx="778138" cy="7781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6C1023-C9D1-4883-944C-5B88C8F350CC}">
      <dsp:nvSpPr>
        <dsp:cNvPr id="0" name=""/>
        <dsp:cNvSpPr/>
      </dsp:nvSpPr>
      <dsp:spPr>
        <a:xfrm>
          <a:off x="1634090" y="3537597"/>
          <a:ext cx="9414909" cy="141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733" tIns="149733" rIns="149733" bIns="149733" numCol="1" spcCol="1270" anchor="ctr" anchorCtr="0">
          <a:noAutofit/>
        </a:bodyPr>
        <a:lstStyle/>
        <a:p>
          <a:pPr marL="0" lvl="0" indent="0" algn="l" defTabSz="1111250">
            <a:lnSpc>
              <a:spcPct val="90000"/>
            </a:lnSpc>
            <a:spcBef>
              <a:spcPct val="0"/>
            </a:spcBef>
            <a:spcAft>
              <a:spcPct val="35000"/>
            </a:spcAft>
            <a:buNone/>
          </a:pPr>
          <a:r>
            <a:rPr lang="en-US" sz="2500" kern="1200"/>
            <a:t>Ensure payers know the intent to bring efficiency to the table as part of a holistic approach to care.</a:t>
          </a:r>
        </a:p>
      </dsp:txBody>
      <dsp:txXfrm>
        <a:off x="1634090" y="3537597"/>
        <a:ext cx="9414909" cy="14147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28C94-9953-487D-A273-903C8ABC990D}">
      <dsp:nvSpPr>
        <dsp:cNvPr id="0" name=""/>
        <dsp:cNvSpPr/>
      </dsp:nvSpPr>
      <dsp:spPr>
        <a:xfrm>
          <a:off x="905489" y="474626"/>
          <a:ext cx="3166702" cy="3166702"/>
        </a:xfrm>
        <a:prstGeom prst="blockArc">
          <a:avLst>
            <a:gd name="adj1" fmla="val 10800000"/>
            <a:gd name="adj2" fmla="val 16200000"/>
            <a:gd name="adj3" fmla="val 4642"/>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0EDF0739-4FE6-4FEE-911F-5517C2AA2943}">
      <dsp:nvSpPr>
        <dsp:cNvPr id="0" name=""/>
        <dsp:cNvSpPr/>
      </dsp:nvSpPr>
      <dsp:spPr>
        <a:xfrm>
          <a:off x="905489" y="474626"/>
          <a:ext cx="3166702" cy="3166702"/>
        </a:xfrm>
        <a:prstGeom prst="blockArc">
          <a:avLst>
            <a:gd name="adj1" fmla="val 5400000"/>
            <a:gd name="adj2" fmla="val 10800000"/>
            <a:gd name="adj3" fmla="val 4642"/>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F8C15DEF-1D3F-4C2C-A9F2-A880FC566FB9}">
      <dsp:nvSpPr>
        <dsp:cNvPr id="0" name=""/>
        <dsp:cNvSpPr/>
      </dsp:nvSpPr>
      <dsp:spPr>
        <a:xfrm>
          <a:off x="905489" y="474626"/>
          <a:ext cx="3166702" cy="3166702"/>
        </a:xfrm>
        <a:prstGeom prst="blockArc">
          <a:avLst>
            <a:gd name="adj1" fmla="val 0"/>
            <a:gd name="adj2" fmla="val 5400000"/>
            <a:gd name="adj3" fmla="val 4642"/>
          </a:avLst>
        </a:prstGeom>
        <a:solidFill>
          <a:schemeClr val="bg1">
            <a:lumMod val="65000"/>
          </a:schemeClr>
        </a:solidFill>
        <a:ln cmpd="sng">
          <a:solidFill>
            <a:schemeClr val="bg1">
              <a:lumMod val="65000"/>
            </a:schemeClr>
          </a:solidFill>
        </a:ln>
        <a:effectLst/>
      </dsp:spPr>
      <dsp:style>
        <a:lnRef idx="0">
          <a:scrgbClr r="0" g="0" b="0"/>
        </a:lnRef>
        <a:fillRef idx="1">
          <a:scrgbClr r="0" g="0" b="0"/>
        </a:fillRef>
        <a:effectRef idx="0">
          <a:scrgbClr r="0" g="0" b="0"/>
        </a:effectRef>
        <a:fontRef idx="minor">
          <a:schemeClr val="lt1"/>
        </a:fontRef>
      </dsp:style>
    </dsp:sp>
    <dsp:sp modelId="{77F69F95-E3C7-4426-9F93-84451D6C0F92}">
      <dsp:nvSpPr>
        <dsp:cNvPr id="0" name=""/>
        <dsp:cNvSpPr/>
      </dsp:nvSpPr>
      <dsp:spPr>
        <a:xfrm>
          <a:off x="905489" y="474626"/>
          <a:ext cx="3166702" cy="3166702"/>
        </a:xfrm>
        <a:prstGeom prst="blockArc">
          <a:avLst>
            <a:gd name="adj1" fmla="val 16200000"/>
            <a:gd name="adj2" fmla="val 0"/>
            <a:gd name="adj3" fmla="val 4642"/>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sp>
    <dsp:sp modelId="{D91625D1-84E4-4478-AEE9-59F1B48030E9}">
      <dsp:nvSpPr>
        <dsp:cNvPr id="0" name=""/>
        <dsp:cNvSpPr/>
      </dsp:nvSpPr>
      <dsp:spPr>
        <a:xfrm>
          <a:off x="1759688" y="1328825"/>
          <a:ext cx="1458304" cy="1458304"/>
        </a:xfrm>
        <a:prstGeom prst="ellipse">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Avenir Next" panose="020B0503020202020204" pitchFamily="34" charset="0"/>
            </a:rPr>
            <a:t>Behavioral Health</a:t>
          </a:r>
        </a:p>
      </dsp:txBody>
      <dsp:txXfrm>
        <a:off x="1973252" y="1542389"/>
        <a:ext cx="1031176" cy="1031176"/>
      </dsp:txXfrm>
    </dsp:sp>
    <dsp:sp modelId="{A10EC853-3665-4C25-AC7E-E8B14484DDA5}">
      <dsp:nvSpPr>
        <dsp:cNvPr id="0" name=""/>
        <dsp:cNvSpPr/>
      </dsp:nvSpPr>
      <dsp:spPr>
        <a:xfrm>
          <a:off x="1898294" y="-96018"/>
          <a:ext cx="1181091" cy="1214788"/>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venir Next" panose="020B0503020202020204" pitchFamily="34" charset="0"/>
            </a:rPr>
            <a:t>Community Value</a:t>
          </a:r>
        </a:p>
      </dsp:txBody>
      <dsp:txXfrm>
        <a:off x="2071261" y="81884"/>
        <a:ext cx="835157" cy="858984"/>
      </dsp:txXfrm>
    </dsp:sp>
    <dsp:sp modelId="{280698EC-9872-46B6-A805-FE8AB42F11D3}">
      <dsp:nvSpPr>
        <dsp:cNvPr id="0" name=""/>
        <dsp:cNvSpPr/>
      </dsp:nvSpPr>
      <dsp:spPr>
        <a:xfrm>
          <a:off x="3444896" y="1450583"/>
          <a:ext cx="1181091" cy="1214788"/>
        </a:xfrm>
        <a:prstGeom prst="ellipse">
          <a:avLst/>
        </a:prstGeom>
        <a:solidFill>
          <a:schemeClr val="accent3">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latin typeface="Avenir Next" panose="020B0503020202020204" pitchFamily="34" charset="0"/>
            </a:rPr>
            <a:t>Organizational Value</a:t>
          </a:r>
        </a:p>
      </dsp:txBody>
      <dsp:txXfrm>
        <a:off x="3617863" y="1628485"/>
        <a:ext cx="835157" cy="858984"/>
      </dsp:txXfrm>
    </dsp:sp>
    <dsp:sp modelId="{ECCC626F-766B-464F-BE8D-CCA6DAD1F8E0}">
      <dsp:nvSpPr>
        <dsp:cNvPr id="0" name=""/>
        <dsp:cNvSpPr/>
      </dsp:nvSpPr>
      <dsp:spPr>
        <a:xfrm>
          <a:off x="1898294" y="2997185"/>
          <a:ext cx="1181091" cy="1214788"/>
        </a:xfrm>
        <a:prstGeom prst="ellipse">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venir Next" panose="020B0503020202020204" pitchFamily="34" charset="0"/>
            </a:rPr>
            <a:t>Employee Value</a:t>
          </a:r>
        </a:p>
      </dsp:txBody>
      <dsp:txXfrm>
        <a:off x="2071261" y="3175087"/>
        <a:ext cx="835157" cy="858984"/>
      </dsp:txXfrm>
    </dsp:sp>
    <dsp:sp modelId="{DC502CD4-923D-44A9-A399-19071FE40A83}">
      <dsp:nvSpPr>
        <dsp:cNvPr id="0" name=""/>
        <dsp:cNvSpPr/>
      </dsp:nvSpPr>
      <dsp:spPr>
        <a:xfrm>
          <a:off x="351692" y="1450583"/>
          <a:ext cx="1181091" cy="1214788"/>
        </a:xfrm>
        <a:prstGeom prst="ellipse">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latin typeface="Avenir Next" panose="020B0503020202020204" pitchFamily="34" charset="0"/>
            </a:rPr>
            <a:t>Payor Value</a:t>
          </a:r>
        </a:p>
      </dsp:txBody>
      <dsp:txXfrm>
        <a:off x="524659" y="1628485"/>
        <a:ext cx="835157" cy="8589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E3A0B-1DE8-4766-ADA6-B420EB11B206}">
      <dsp:nvSpPr>
        <dsp:cNvPr id="0" name=""/>
        <dsp:cNvSpPr/>
      </dsp:nvSpPr>
      <dsp:spPr>
        <a:xfrm>
          <a:off x="602028" y="104473"/>
          <a:ext cx="4482401" cy="4482401"/>
        </a:xfrm>
        <a:prstGeom prst="circularArrow">
          <a:avLst>
            <a:gd name="adj1" fmla="val 5544"/>
            <a:gd name="adj2" fmla="val 330680"/>
            <a:gd name="adj3" fmla="val 13830725"/>
            <a:gd name="adj4" fmla="val 17352703"/>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355D60-0458-4F96-9A1C-DCD2A6E3289B}">
      <dsp:nvSpPr>
        <dsp:cNvPr id="0" name=""/>
        <dsp:cNvSpPr/>
      </dsp:nvSpPr>
      <dsp:spPr>
        <a:xfrm>
          <a:off x="1818666" y="129826"/>
          <a:ext cx="2049124" cy="1024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Base Contract</a:t>
          </a:r>
        </a:p>
      </dsp:txBody>
      <dsp:txXfrm>
        <a:off x="1868681" y="179841"/>
        <a:ext cx="1949094" cy="924532"/>
      </dsp:txXfrm>
    </dsp:sp>
    <dsp:sp modelId="{9F929AD0-7CCF-4E1C-A9C7-101CACC01BF2}">
      <dsp:nvSpPr>
        <dsp:cNvPr id="0" name=""/>
        <dsp:cNvSpPr/>
      </dsp:nvSpPr>
      <dsp:spPr>
        <a:xfrm>
          <a:off x="3636584" y="1450620"/>
          <a:ext cx="2049124" cy="1024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Policies &amp;Manuals</a:t>
          </a:r>
        </a:p>
      </dsp:txBody>
      <dsp:txXfrm>
        <a:off x="3686599" y="1500635"/>
        <a:ext cx="1949094" cy="924532"/>
      </dsp:txXfrm>
    </dsp:sp>
    <dsp:sp modelId="{95F0CB17-9FFD-4866-BAF9-2E6075633EB7}">
      <dsp:nvSpPr>
        <dsp:cNvPr id="0" name=""/>
        <dsp:cNvSpPr/>
      </dsp:nvSpPr>
      <dsp:spPr>
        <a:xfrm>
          <a:off x="2942201" y="3587710"/>
          <a:ext cx="2049124" cy="1024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Rate Sheets</a:t>
          </a:r>
        </a:p>
      </dsp:txBody>
      <dsp:txXfrm>
        <a:off x="2992216" y="3637725"/>
        <a:ext cx="1949094" cy="924532"/>
      </dsp:txXfrm>
    </dsp:sp>
    <dsp:sp modelId="{7DF722C8-0EB5-43C4-AD20-118D8F346C87}">
      <dsp:nvSpPr>
        <dsp:cNvPr id="0" name=""/>
        <dsp:cNvSpPr/>
      </dsp:nvSpPr>
      <dsp:spPr>
        <a:xfrm>
          <a:off x="695132" y="3587710"/>
          <a:ext cx="2049124" cy="1024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Provider Enrollment</a:t>
          </a:r>
        </a:p>
      </dsp:txBody>
      <dsp:txXfrm>
        <a:off x="745147" y="3637725"/>
        <a:ext cx="1949094" cy="924532"/>
      </dsp:txXfrm>
    </dsp:sp>
    <dsp:sp modelId="{9161D56B-A561-42D9-BE50-B4CE4D35E6C7}">
      <dsp:nvSpPr>
        <dsp:cNvPr id="0" name=""/>
        <dsp:cNvSpPr/>
      </dsp:nvSpPr>
      <dsp:spPr>
        <a:xfrm>
          <a:off x="749" y="1450620"/>
          <a:ext cx="2049124" cy="1024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Amendments</a:t>
          </a:r>
        </a:p>
      </dsp:txBody>
      <dsp:txXfrm>
        <a:off x="50764" y="1500635"/>
        <a:ext cx="1949094" cy="9245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B12AB-BCDB-4FCE-8228-35CE5CA7DA8B}">
      <dsp:nvSpPr>
        <dsp:cNvPr id="0" name=""/>
        <dsp:cNvSpPr/>
      </dsp:nvSpPr>
      <dsp:spPr>
        <a:xfrm>
          <a:off x="1424285" y="398164"/>
          <a:ext cx="1723429" cy="8617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Patient</a:t>
          </a:r>
        </a:p>
      </dsp:txBody>
      <dsp:txXfrm>
        <a:off x="1449524" y="423403"/>
        <a:ext cx="1672951" cy="811236"/>
      </dsp:txXfrm>
    </dsp:sp>
    <dsp:sp modelId="{51F30089-2560-4BB7-B083-70313FFB2332}">
      <dsp:nvSpPr>
        <dsp:cNvPr id="0" name=""/>
        <dsp:cNvSpPr/>
      </dsp:nvSpPr>
      <dsp:spPr>
        <a:xfrm rot="3600000">
          <a:off x="2548199" y="1911362"/>
          <a:ext cx="899509" cy="30160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638679" y="1971682"/>
        <a:ext cx="718549" cy="180960"/>
      </dsp:txXfrm>
    </dsp:sp>
    <dsp:sp modelId="{5ED6189C-8315-429B-85AF-E7162835CA9B}">
      <dsp:nvSpPr>
        <dsp:cNvPr id="0" name=""/>
        <dsp:cNvSpPr/>
      </dsp:nvSpPr>
      <dsp:spPr>
        <a:xfrm>
          <a:off x="2848193" y="2864445"/>
          <a:ext cx="1723429" cy="8617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Payer</a:t>
          </a:r>
        </a:p>
      </dsp:txBody>
      <dsp:txXfrm>
        <a:off x="2873432" y="2889684"/>
        <a:ext cx="1672951" cy="811236"/>
      </dsp:txXfrm>
    </dsp:sp>
    <dsp:sp modelId="{16F3A58B-BE0A-4143-8F15-DBEAA3A63E49}">
      <dsp:nvSpPr>
        <dsp:cNvPr id="0" name=""/>
        <dsp:cNvSpPr/>
      </dsp:nvSpPr>
      <dsp:spPr>
        <a:xfrm rot="10800000">
          <a:off x="1836245" y="3144502"/>
          <a:ext cx="899509" cy="30160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1926725" y="3204822"/>
        <a:ext cx="718549" cy="180960"/>
      </dsp:txXfrm>
    </dsp:sp>
    <dsp:sp modelId="{C2461098-1B64-4388-B8C2-29C5E806ADC2}">
      <dsp:nvSpPr>
        <dsp:cNvPr id="0" name=""/>
        <dsp:cNvSpPr/>
      </dsp:nvSpPr>
      <dsp:spPr>
        <a:xfrm>
          <a:off x="377" y="2864445"/>
          <a:ext cx="1723429" cy="8617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Provider</a:t>
          </a:r>
        </a:p>
      </dsp:txBody>
      <dsp:txXfrm>
        <a:off x="25616" y="2889684"/>
        <a:ext cx="1672951" cy="811236"/>
      </dsp:txXfrm>
    </dsp:sp>
    <dsp:sp modelId="{865D30B9-6369-4644-842A-B7E03906704D}">
      <dsp:nvSpPr>
        <dsp:cNvPr id="0" name=""/>
        <dsp:cNvSpPr/>
      </dsp:nvSpPr>
      <dsp:spPr>
        <a:xfrm rot="18000000">
          <a:off x="1124291" y="1911362"/>
          <a:ext cx="899509" cy="30160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214771" y="1971682"/>
        <a:ext cx="718549" cy="18096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5/30/2025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5/30/2025</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dirty="0"/>
          </a:p>
        </p:txBody>
      </p:sp>
    </p:spTree>
    <p:extLst>
      <p:ext uri="{BB962C8B-B14F-4D97-AF65-F5344CB8AC3E}">
        <p14:creationId xmlns:p14="http://schemas.microsoft.com/office/powerpoint/2010/main" val="3797057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15</a:t>
            </a:fld>
            <a:endParaRPr lang="en-US" dirty="0"/>
          </a:p>
        </p:txBody>
      </p:sp>
    </p:spTree>
    <p:extLst>
      <p:ext uri="{BB962C8B-B14F-4D97-AF65-F5344CB8AC3E}">
        <p14:creationId xmlns:p14="http://schemas.microsoft.com/office/powerpoint/2010/main" val="405835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16</a:t>
            </a:fld>
            <a:endParaRPr lang="en-US" dirty="0"/>
          </a:p>
        </p:txBody>
      </p:sp>
    </p:spTree>
    <p:extLst>
      <p:ext uri="{BB962C8B-B14F-4D97-AF65-F5344CB8AC3E}">
        <p14:creationId xmlns:p14="http://schemas.microsoft.com/office/powerpoint/2010/main" val="15894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17</a:t>
            </a:fld>
            <a:endParaRPr lang="en-US" dirty="0"/>
          </a:p>
        </p:txBody>
      </p:sp>
    </p:spTree>
    <p:extLst>
      <p:ext uri="{BB962C8B-B14F-4D97-AF65-F5344CB8AC3E}">
        <p14:creationId xmlns:p14="http://schemas.microsoft.com/office/powerpoint/2010/main" val="3701261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18</a:t>
            </a:fld>
            <a:endParaRPr lang="en-US" dirty="0"/>
          </a:p>
        </p:txBody>
      </p:sp>
    </p:spTree>
    <p:extLst>
      <p:ext uri="{BB962C8B-B14F-4D97-AF65-F5344CB8AC3E}">
        <p14:creationId xmlns:p14="http://schemas.microsoft.com/office/powerpoint/2010/main" val="781724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19</a:t>
            </a:fld>
            <a:endParaRPr lang="en-US" dirty="0"/>
          </a:p>
        </p:txBody>
      </p:sp>
    </p:spTree>
    <p:extLst>
      <p:ext uri="{BB962C8B-B14F-4D97-AF65-F5344CB8AC3E}">
        <p14:creationId xmlns:p14="http://schemas.microsoft.com/office/powerpoint/2010/main" val="4058015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20</a:t>
            </a:fld>
            <a:endParaRPr lang="en-US" dirty="0"/>
          </a:p>
        </p:txBody>
      </p:sp>
    </p:spTree>
    <p:extLst>
      <p:ext uri="{BB962C8B-B14F-4D97-AF65-F5344CB8AC3E}">
        <p14:creationId xmlns:p14="http://schemas.microsoft.com/office/powerpoint/2010/main" val="115089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A99CD-D0F3-4BA5-AFF8-DB00C4F0AEAC}" type="slidenum">
              <a:rPr lang="en-US" smtClean="0"/>
              <a:t>21</a:t>
            </a:fld>
            <a:endParaRPr lang="en-US" dirty="0"/>
          </a:p>
        </p:txBody>
      </p:sp>
    </p:spTree>
    <p:extLst>
      <p:ext uri="{BB962C8B-B14F-4D97-AF65-F5344CB8AC3E}">
        <p14:creationId xmlns:p14="http://schemas.microsoft.com/office/powerpoint/2010/main" val="4069072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25</a:t>
            </a:fld>
            <a:endParaRPr lang="en-US" dirty="0"/>
          </a:p>
        </p:txBody>
      </p:sp>
    </p:spTree>
    <p:extLst>
      <p:ext uri="{BB962C8B-B14F-4D97-AF65-F5344CB8AC3E}">
        <p14:creationId xmlns:p14="http://schemas.microsoft.com/office/powerpoint/2010/main" val="3206134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Rob/Brett</a:t>
            </a:r>
          </a:p>
        </p:txBody>
      </p:sp>
      <p:sp>
        <p:nvSpPr>
          <p:cNvPr id="4" name="Slide Number Placeholder 3"/>
          <p:cNvSpPr>
            <a:spLocks noGrp="1"/>
          </p:cNvSpPr>
          <p:nvPr>
            <p:ph type="sldNum" sz="quarter" idx="5"/>
          </p:nvPr>
        </p:nvSpPr>
        <p:spPr/>
        <p:txBody>
          <a:bodyPr/>
          <a:lstStyle/>
          <a:p>
            <a:fld id="{8C7F3D3C-7DE1-4F40-BFA7-1B0C6A80FF0D}" type="slidenum">
              <a:rPr lang="en-US" smtClean="0"/>
              <a:t>27</a:t>
            </a:fld>
            <a:endParaRPr lang="en-US" dirty="0"/>
          </a:p>
        </p:txBody>
      </p:sp>
    </p:spTree>
    <p:extLst>
      <p:ext uri="{BB962C8B-B14F-4D97-AF65-F5344CB8AC3E}">
        <p14:creationId xmlns:p14="http://schemas.microsoft.com/office/powerpoint/2010/main" val="2653077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 tee up Brett</a:t>
            </a:r>
          </a:p>
        </p:txBody>
      </p:sp>
      <p:sp>
        <p:nvSpPr>
          <p:cNvPr id="4" name="Slide Number Placeholder 3"/>
          <p:cNvSpPr>
            <a:spLocks noGrp="1"/>
          </p:cNvSpPr>
          <p:nvPr>
            <p:ph type="sldNum" sz="quarter" idx="5"/>
          </p:nvPr>
        </p:nvSpPr>
        <p:spPr/>
        <p:txBody>
          <a:bodyPr/>
          <a:lstStyle/>
          <a:p>
            <a:fld id="{8C7F3D3C-7DE1-4F40-BFA7-1B0C6A80FF0D}" type="slidenum">
              <a:rPr lang="en-US" smtClean="0"/>
              <a:t>28</a:t>
            </a:fld>
            <a:endParaRPr lang="en-US" dirty="0"/>
          </a:p>
        </p:txBody>
      </p:sp>
    </p:spTree>
    <p:extLst>
      <p:ext uri="{BB962C8B-B14F-4D97-AF65-F5344CB8AC3E}">
        <p14:creationId xmlns:p14="http://schemas.microsoft.com/office/powerpoint/2010/main" val="220158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a:t>
            </a:fld>
            <a:endParaRPr lang="en-US" dirty="0"/>
          </a:p>
        </p:txBody>
      </p:sp>
    </p:spTree>
    <p:extLst>
      <p:ext uri="{BB962C8B-B14F-4D97-AF65-F5344CB8AC3E}">
        <p14:creationId xmlns:p14="http://schemas.microsoft.com/office/powerpoint/2010/main" val="1627726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 tee up Brett</a:t>
            </a:r>
          </a:p>
        </p:txBody>
      </p:sp>
      <p:sp>
        <p:nvSpPr>
          <p:cNvPr id="4" name="Slide Number Placeholder 3"/>
          <p:cNvSpPr>
            <a:spLocks noGrp="1"/>
          </p:cNvSpPr>
          <p:nvPr>
            <p:ph type="sldNum" sz="quarter" idx="5"/>
          </p:nvPr>
        </p:nvSpPr>
        <p:spPr/>
        <p:txBody>
          <a:bodyPr/>
          <a:lstStyle/>
          <a:p>
            <a:fld id="{8C7F3D3C-7DE1-4F40-BFA7-1B0C6A80FF0D}" type="slidenum">
              <a:rPr lang="en-US" smtClean="0"/>
              <a:t>29</a:t>
            </a:fld>
            <a:endParaRPr lang="en-US" dirty="0"/>
          </a:p>
        </p:txBody>
      </p:sp>
    </p:spTree>
    <p:extLst>
      <p:ext uri="{BB962C8B-B14F-4D97-AF65-F5344CB8AC3E}">
        <p14:creationId xmlns:p14="http://schemas.microsoft.com/office/powerpoint/2010/main" val="94853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Brett tee up rob</a:t>
            </a:r>
          </a:p>
        </p:txBody>
      </p:sp>
      <p:sp>
        <p:nvSpPr>
          <p:cNvPr id="4" name="Slide Number Placeholder 3"/>
          <p:cNvSpPr>
            <a:spLocks noGrp="1"/>
          </p:cNvSpPr>
          <p:nvPr>
            <p:ph type="sldNum" sz="quarter" idx="5"/>
          </p:nvPr>
        </p:nvSpPr>
        <p:spPr/>
        <p:txBody>
          <a:bodyPr/>
          <a:lstStyle/>
          <a:p>
            <a:fld id="{8C7F3D3C-7DE1-4F40-BFA7-1B0C6A80FF0D}" type="slidenum">
              <a:rPr lang="en-US" smtClean="0"/>
              <a:t>30</a:t>
            </a:fld>
            <a:endParaRPr lang="en-US" dirty="0"/>
          </a:p>
        </p:txBody>
      </p:sp>
    </p:spTree>
    <p:extLst>
      <p:ext uri="{BB962C8B-B14F-4D97-AF65-F5344CB8AC3E}">
        <p14:creationId xmlns:p14="http://schemas.microsoft.com/office/powerpoint/2010/main" val="3160590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40</a:t>
            </a:fld>
            <a:endParaRPr lang="en-US" dirty="0"/>
          </a:p>
        </p:txBody>
      </p:sp>
    </p:spTree>
    <p:extLst>
      <p:ext uri="{BB962C8B-B14F-4D97-AF65-F5344CB8AC3E}">
        <p14:creationId xmlns:p14="http://schemas.microsoft.com/office/powerpoint/2010/main" val="3797057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97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dirty="0"/>
          </a:p>
        </p:txBody>
      </p:sp>
    </p:spTree>
    <p:extLst>
      <p:ext uri="{BB962C8B-B14F-4D97-AF65-F5344CB8AC3E}">
        <p14:creationId xmlns:p14="http://schemas.microsoft.com/office/powerpoint/2010/main" val="291254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dirty="0"/>
          </a:p>
        </p:txBody>
      </p:sp>
    </p:spTree>
    <p:extLst>
      <p:ext uri="{BB962C8B-B14F-4D97-AF65-F5344CB8AC3E}">
        <p14:creationId xmlns:p14="http://schemas.microsoft.com/office/powerpoint/2010/main" val="2690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dirty="0"/>
          </a:p>
        </p:txBody>
      </p:sp>
    </p:spTree>
    <p:extLst>
      <p:ext uri="{BB962C8B-B14F-4D97-AF65-F5344CB8AC3E}">
        <p14:creationId xmlns:p14="http://schemas.microsoft.com/office/powerpoint/2010/main" val="309725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11</a:t>
            </a:fld>
            <a:endParaRPr lang="en-US" dirty="0"/>
          </a:p>
        </p:txBody>
      </p:sp>
    </p:spTree>
    <p:extLst>
      <p:ext uri="{BB962C8B-B14F-4D97-AF65-F5344CB8AC3E}">
        <p14:creationId xmlns:p14="http://schemas.microsoft.com/office/powerpoint/2010/main" val="4240426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12</a:t>
            </a:fld>
            <a:endParaRPr lang="en-US" dirty="0"/>
          </a:p>
        </p:txBody>
      </p:sp>
    </p:spTree>
    <p:extLst>
      <p:ext uri="{BB962C8B-B14F-4D97-AF65-F5344CB8AC3E}">
        <p14:creationId xmlns:p14="http://schemas.microsoft.com/office/powerpoint/2010/main" val="690855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13</a:t>
            </a:fld>
            <a:endParaRPr lang="en-US" dirty="0"/>
          </a:p>
        </p:txBody>
      </p:sp>
    </p:spTree>
    <p:extLst>
      <p:ext uri="{BB962C8B-B14F-4D97-AF65-F5344CB8AC3E}">
        <p14:creationId xmlns:p14="http://schemas.microsoft.com/office/powerpoint/2010/main" val="312452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7FB667E1-E601-4AAF-B95C-B25720D70A60}" type="slidenum">
              <a:rPr lang="en-US" smtClean="0"/>
              <a:t>14</a:t>
            </a:fld>
            <a:endParaRPr lang="en-US" dirty="0"/>
          </a:p>
        </p:txBody>
      </p:sp>
    </p:spTree>
    <p:extLst>
      <p:ext uri="{BB962C8B-B14F-4D97-AF65-F5344CB8AC3E}">
        <p14:creationId xmlns:p14="http://schemas.microsoft.com/office/powerpoint/2010/main" val="2703246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1000">
              <a:schemeClr val="accent3">
                <a:alpha val="39000"/>
              </a:schemeClr>
            </a:gs>
            <a:gs pos="44000">
              <a:schemeClr val="bg1">
                <a:alpha val="0"/>
              </a:schemeClr>
            </a:gs>
            <a:gs pos="75000">
              <a:schemeClr val="accent3">
                <a:lumMod val="100000"/>
                <a:alpha val="32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295400"/>
            <a:ext cx="9144002" cy="1143000"/>
          </a:xfrm>
        </p:spPr>
        <p:txBody>
          <a:bodyPr anchor="b">
            <a:normAutofit/>
          </a:bodyPr>
          <a:lstStyle>
            <a:lvl1pPr algn="ctr">
              <a:defRPr sz="48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524000" y="2438400"/>
            <a:ext cx="9144002" cy="762000"/>
          </a:xfrm>
        </p:spPr>
        <p:txBody>
          <a:bodyPr>
            <a:normAutofit/>
          </a:bodyPr>
          <a:lstStyle>
            <a:lvl1pPr marL="0" indent="0" algn="ctr">
              <a:spcBef>
                <a:spcPts val="0"/>
              </a:spcBef>
              <a:buNone/>
              <a:defRPr sz="2000" cap="none" baseline="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pic>
        <p:nvPicPr>
          <p:cNvPr id="8" name="Picture 7" descr="A picture containing text&#10;&#10;Description automatically generated">
            <a:extLst>
              <a:ext uri="{FF2B5EF4-FFF2-40B4-BE49-F238E27FC236}">
                <a16:creationId xmlns:a16="http://schemas.microsoft.com/office/drawing/2014/main" id="{EB7B6800-918F-A493-11CC-48D79B9D76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51300"/>
            <a:ext cx="12192000" cy="280670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C26780C7-07F9-BB83-DEA9-54EBF01FCA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0" y="6172200"/>
            <a:ext cx="2533756" cy="368584"/>
          </a:xfrm>
          <a:prstGeom prst="rect">
            <a:avLst/>
          </a:prstGeom>
        </p:spPr>
      </p:pic>
    </p:spTree>
    <p:extLst>
      <p:ext uri="{BB962C8B-B14F-4D97-AF65-F5344CB8AC3E}">
        <p14:creationId xmlns:p14="http://schemas.microsoft.com/office/powerpoint/2010/main" val="3382882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endParaRPr dirty="0"/>
          </a:p>
        </p:txBody>
      </p:sp>
      <p:sp>
        <p:nvSpPr>
          <p:cNvPr id="4" name="Date Placeholder 3"/>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t>5/30/2025</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endParaRPr dirty="0"/>
          </a:p>
        </p:txBody>
      </p:sp>
      <p:sp>
        <p:nvSpPr>
          <p:cNvPr id="4" name="Date Placeholder 3"/>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t>5/30/2025</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03B7-28CE-4478-8DA2-B289B71A0CB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521C85-8101-4684-BC97-1D9076E503E4}"/>
              </a:ext>
            </a:extLst>
          </p:cNvPr>
          <p:cNvSpPr>
            <a:spLocks noGrp="1"/>
          </p:cNvSpPr>
          <p:nvPr>
            <p:ph type="sldNum" sz="quarter" idx="10"/>
          </p:nvPr>
        </p:nvSpPr>
        <p:spPr/>
        <p:txBody>
          <a:bodyPr/>
          <a:lstStyle/>
          <a:p>
            <a:fld id="{0C4D3072-55D1-454B-BEA1-4FCB63513747}" type="slidenum">
              <a:rPr lang="en-US" smtClean="0"/>
              <a:pPr/>
              <a:t>‹#›</a:t>
            </a:fld>
            <a:endParaRPr lang="en-US" dirty="0"/>
          </a:p>
        </p:txBody>
      </p:sp>
      <p:sp>
        <p:nvSpPr>
          <p:cNvPr id="5" name="Content Placeholder 4">
            <a:extLst>
              <a:ext uri="{FF2B5EF4-FFF2-40B4-BE49-F238E27FC236}">
                <a16:creationId xmlns:a16="http://schemas.microsoft.com/office/drawing/2014/main" id="{F2856C5E-9B54-4041-9B76-4374C5707DFE}"/>
              </a:ext>
            </a:extLst>
          </p:cNvPr>
          <p:cNvSpPr>
            <a:spLocks noGrp="1"/>
          </p:cNvSpPr>
          <p:nvPr>
            <p:ph sz="quarter" idx="11"/>
          </p:nvPr>
        </p:nvSpPr>
        <p:spPr>
          <a:xfrm>
            <a:off x="838200" y="1112838"/>
            <a:ext cx="10515600" cy="499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3603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664A622B-B14E-2E49-8A8A-EAC67EE6361B}"/>
              </a:ext>
            </a:extLst>
          </p:cNvPr>
          <p:cNvSpPr>
            <a:spLocks noGrp="1"/>
          </p:cNvSpPr>
          <p:nvPr>
            <p:ph type="pic" sz="quarter" idx="14" hasCustomPrompt="1"/>
          </p:nvPr>
        </p:nvSpPr>
        <p:spPr>
          <a:xfrm>
            <a:off x="0" y="1"/>
            <a:ext cx="12192000" cy="2998317"/>
          </a:xfrm>
          <a:solidFill>
            <a:schemeClr val="bg1">
              <a:lumMod val="95000"/>
            </a:schemeClr>
          </a:solidFill>
        </p:spPr>
        <p:txBody>
          <a:bodyPr anchor="ctr">
            <a:normAutofit/>
          </a:bodyPr>
          <a:lstStyle>
            <a:lvl1pPr marL="0" indent="0" algn="ctr">
              <a:buNone/>
              <a:defRPr sz="1334"/>
            </a:lvl1pPr>
          </a:lstStyle>
          <a:p>
            <a:r>
              <a:rPr lang="en-US" dirty="0"/>
              <a:t>Click here to insert image</a:t>
            </a:r>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400">
                <a:solidFill>
                  <a:schemeClr val="bg1"/>
                </a:solidFill>
              </a:defRPr>
            </a:lvl1pPr>
          </a:lstStyle>
          <a:p>
            <a:fld id="{F0E08217-1205-454D-BED2-2DE1CB7D797D}" type="slidenum">
              <a:rPr lang="en-US" smtClean="0"/>
              <a:pPr/>
              <a:t>‹#›</a:t>
            </a:fld>
            <a:endParaRPr lang="en-US" dirty="0"/>
          </a:p>
        </p:txBody>
      </p:sp>
      <p:sp>
        <p:nvSpPr>
          <p:cNvPr id="23" name="Rectangle 22">
            <a:extLst>
              <a:ext uri="{FF2B5EF4-FFF2-40B4-BE49-F238E27FC236}">
                <a16:creationId xmlns:a16="http://schemas.microsoft.com/office/drawing/2014/main" id="{E2B8FC76-EA84-D349-8D7E-52E2221267F1}"/>
              </a:ext>
            </a:extLst>
          </p:cNvPr>
          <p:cNvSpPr/>
          <p:nvPr/>
        </p:nvSpPr>
        <p:spPr>
          <a:xfrm>
            <a:off x="4446297" y="5656348"/>
            <a:ext cx="3265714" cy="27958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1" name="Text Placeholder 30">
            <a:extLst>
              <a:ext uri="{FF2B5EF4-FFF2-40B4-BE49-F238E27FC236}">
                <a16:creationId xmlns:a16="http://schemas.microsoft.com/office/drawing/2014/main" id="{CEA7BD84-7BFE-EF4E-9B13-316DC6D03AF6}"/>
              </a:ext>
            </a:extLst>
          </p:cNvPr>
          <p:cNvSpPr>
            <a:spLocks noGrp="1"/>
          </p:cNvSpPr>
          <p:nvPr>
            <p:ph type="body" sz="quarter" idx="10" hasCustomPrompt="1"/>
          </p:nvPr>
        </p:nvSpPr>
        <p:spPr>
          <a:xfrm>
            <a:off x="1709057" y="3481276"/>
            <a:ext cx="8780056" cy="1408593"/>
          </a:xfrm>
        </p:spPr>
        <p:txBody>
          <a:bodyPr>
            <a:noAutofit/>
          </a:bodyPr>
          <a:lstStyle>
            <a:lvl1pPr marL="0" indent="0" algn="ctr">
              <a:buNone/>
              <a:defRPr sz="6000" b="0" i="1">
                <a:latin typeface="Arial Nova Cond Light" panose="020B0506020202020204" pitchFamily="34" charset="0"/>
              </a:defRPr>
            </a:lvl1pPr>
            <a:lvl2pPr marL="609585" indent="0">
              <a:buNone/>
              <a:defRPr/>
            </a:lvl2pPr>
            <a:lvl3pPr marL="1219170" indent="0">
              <a:buNone/>
              <a:defRPr/>
            </a:lvl3pPr>
            <a:lvl4pPr marL="1828755" indent="0">
              <a:buNone/>
              <a:defRPr/>
            </a:lvl4pPr>
            <a:lvl5pPr marL="2438339" indent="0">
              <a:buNone/>
              <a:defRPr/>
            </a:lvl5pPr>
          </a:lstStyle>
          <a:p>
            <a:pPr lvl="0"/>
            <a:r>
              <a:rPr lang="en-US"/>
              <a:t>Click to add headline</a:t>
            </a:r>
          </a:p>
          <a:p>
            <a:pPr lvl="0"/>
            <a:r>
              <a:rPr lang="en-US"/>
              <a:t>Line 2</a:t>
            </a:r>
          </a:p>
        </p:txBody>
      </p:sp>
      <p:sp>
        <p:nvSpPr>
          <p:cNvPr id="33" name="Text Placeholder 32">
            <a:extLst>
              <a:ext uri="{FF2B5EF4-FFF2-40B4-BE49-F238E27FC236}">
                <a16:creationId xmlns:a16="http://schemas.microsoft.com/office/drawing/2014/main" id="{02FD7F50-5780-3D4F-A7C8-CE5F06B45506}"/>
              </a:ext>
            </a:extLst>
          </p:cNvPr>
          <p:cNvSpPr>
            <a:spLocks noGrp="1"/>
          </p:cNvSpPr>
          <p:nvPr>
            <p:ph type="body" sz="quarter" idx="11" hasCustomPrompt="1"/>
          </p:nvPr>
        </p:nvSpPr>
        <p:spPr>
          <a:xfrm>
            <a:off x="4827059" y="3228352"/>
            <a:ext cx="2537884" cy="241300"/>
          </a:xfrm>
        </p:spPr>
        <p:txBody>
          <a:bodyPr>
            <a:noAutofit/>
          </a:bodyPr>
          <a:lstStyle>
            <a:lvl1pPr marL="0" indent="0" algn="ctr">
              <a:buNone/>
              <a:defRPr sz="1334" b="1" i="0" spc="200">
                <a:solidFill>
                  <a:srgbClr val="3262AA"/>
                </a:solidFill>
                <a:latin typeface="Arial Nova Cond" panose="020F0502020204030204" pitchFamily="34" charset="0"/>
                <a:cs typeface="Arial Nova Cond" panose="020F0502020204030204" pitchFamily="34" charset="0"/>
              </a:defRPr>
            </a:lvl1pPr>
            <a:lvl2pPr marL="609585" indent="0">
              <a:buNone/>
              <a:defRPr sz="1600">
                <a:latin typeface="Century Gothic" panose="020B0502020202020204" pitchFamily="34" charset="0"/>
              </a:defRPr>
            </a:lvl2pPr>
            <a:lvl3pPr marL="1219170" indent="0">
              <a:buNone/>
              <a:defRPr sz="1600">
                <a:latin typeface="Century Gothic" panose="020B0502020202020204" pitchFamily="34" charset="0"/>
              </a:defRPr>
            </a:lvl3pPr>
            <a:lvl4pPr marL="1828755" indent="0">
              <a:buNone/>
              <a:defRPr sz="1600">
                <a:latin typeface="Century Gothic" panose="020B0502020202020204" pitchFamily="34" charset="0"/>
              </a:defRPr>
            </a:lvl4pPr>
            <a:lvl5pPr marL="2438339" indent="0">
              <a:buNone/>
              <a:defRPr sz="1600">
                <a:latin typeface="Century Gothic" panose="020B0502020202020204" pitchFamily="34" charset="0"/>
              </a:defRPr>
            </a:lvl5pPr>
          </a:lstStyle>
          <a:p>
            <a:pPr lvl="0"/>
            <a:r>
              <a:rPr lang="en-US"/>
              <a:t>DATE</a:t>
            </a:r>
          </a:p>
        </p:txBody>
      </p:sp>
      <p:sp>
        <p:nvSpPr>
          <p:cNvPr id="35" name="Text Placeholder 34">
            <a:extLst>
              <a:ext uri="{FF2B5EF4-FFF2-40B4-BE49-F238E27FC236}">
                <a16:creationId xmlns:a16="http://schemas.microsoft.com/office/drawing/2014/main" id="{AD872086-7600-DA4E-B150-76A1178C128A}"/>
              </a:ext>
            </a:extLst>
          </p:cNvPr>
          <p:cNvSpPr>
            <a:spLocks noGrp="1"/>
          </p:cNvSpPr>
          <p:nvPr>
            <p:ph type="body" sz="quarter" idx="12" hasCustomPrompt="1"/>
          </p:nvPr>
        </p:nvSpPr>
        <p:spPr>
          <a:xfrm>
            <a:off x="4665751" y="5511789"/>
            <a:ext cx="2826809" cy="581819"/>
          </a:xfrm>
        </p:spPr>
        <p:txBody>
          <a:bodyPr anchor="ctr">
            <a:noAutofit/>
          </a:bodyPr>
          <a:lstStyle>
            <a:lvl1pPr marL="0" indent="0" algn="ctr">
              <a:buNone/>
              <a:defRPr sz="1667" b="0" i="0">
                <a:solidFill>
                  <a:schemeClr val="bg1"/>
                </a:solidFill>
                <a:latin typeface="Arial Nova Cond" panose="020F0502020204030204" pitchFamily="34" charset="0"/>
                <a:cs typeface="Arial Nova Cond" panose="020F0502020204030204" pitchFamily="34" charset="0"/>
              </a:defRPr>
            </a:lvl1pPr>
            <a:lvl2pPr marL="609585" indent="0">
              <a:buNone/>
              <a:defRPr sz="1334">
                <a:solidFill>
                  <a:schemeClr val="bg1"/>
                </a:solidFill>
                <a:latin typeface="Century Gothic" panose="020B0502020202020204" pitchFamily="34" charset="0"/>
              </a:defRPr>
            </a:lvl2pPr>
            <a:lvl3pPr marL="1219170" indent="0">
              <a:buNone/>
              <a:defRPr sz="1334">
                <a:solidFill>
                  <a:schemeClr val="bg1"/>
                </a:solidFill>
                <a:latin typeface="Century Gothic" panose="020B0502020202020204" pitchFamily="34" charset="0"/>
              </a:defRPr>
            </a:lvl3pPr>
            <a:lvl4pPr marL="1828755" indent="0">
              <a:buNone/>
              <a:defRPr sz="1334">
                <a:solidFill>
                  <a:schemeClr val="bg1"/>
                </a:solidFill>
                <a:latin typeface="Century Gothic" panose="020B0502020202020204" pitchFamily="34" charset="0"/>
              </a:defRPr>
            </a:lvl4pPr>
            <a:lvl5pPr marL="2438339" indent="0">
              <a:buNone/>
              <a:defRPr sz="1334">
                <a:solidFill>
                  <a:schemeClr val="bg1"/>
                </a:solidFill>
                <a:latin typeface="Century Gothic" panose="020B0502020202020204" pitchFamily="34" charset="0"/>
              </a:defRPr>
            </a:lvl5pPr>
          </a:lstStyle>
          <a:p>
            <a:pPr lvl="0"/>
            <a:r>
              <a:rPr lang="en-US"/>
              <a:t>Name, Title</a:t>
            </a:r>
          </a:p>
        </p:txBody>
      </p:sp>
      <p:sp>
        <p:nvSpPr>
          <p:cNvPr id="39" name="Text Placeholder 38">
            <a:extLst>
              <a:ext uri="{FF2B5EF4-FFF2-40B4-BE49-F238E27FC236}">
                <a16:creationId xmlns:a16="http://schemas.microsoft.com/office/drawing/2014/main" id="{371C5312-971E-E940-8564-704DB7D2EE30}"/>
              </a:ext>
            </a:extLst>
          </p:cNvPr>
          <p:cNvSpPr>
            <a:spLocks noGrp="1"/>
          </p:cNvSpPr>
          <p:nvPr>
            <p:ph type="body" sz="quarter" idx="13" hasCustomPrompt="1"/>
          </p:nvPr>
        </p:nvSpPr>
        <p:spPr>
          <a:xfrm>
            <a:off x="2395008" y="5034428"/>
            <a:ext cx="7717367" cy="391886"/>
          </a:xfrm>
        </p:spPr>
        <p:txBody>
          <a:bodyPr>
            <a:normAutofit/>
          </a:bodyPr>
          <a:lstStyle>
            <a:lvl1pPr marL="0" indent="0" algn="ctr">
              <a:buNone/>
              <a:defRPr sz="3334" b="0" i="0">
                <a:latin typeface="Arial Nova Cond Light" panose="020B0506020202020204" pitchFamily="34" charset="0"/>
              </a:defRPr>
            </a:lvl1pPr>
          </a:lstStyle>
          <a:p>
            <a:pPr lvl="0"/>
            <a:r>
              <a:rPr lang="en-US"/>
              <a:t>SUBHEAD HERE (if needed)</a:t>
            </a:r>
          </a:p>
        </p:txBody>
      </p:sp>
    </p:spTree>
    <p:extLst>
      <p:ext uri="{BB962C8B-B14F-4D97-AF65-F5344CB8AC3E}">
        <p14:creationId xmlns:p14="http://schemas.microsoft.com/office/powerpoint/2010/main" val="1562979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2F4745-CF5D-6840-8D01-D4A098A89A86}"/>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13" name="Rectangle 12">
            <a:extLst>
              <a:ext uri="{FF2B5EF4-FFF2-40B4-BE49-F238E27FC236}">
                <a16:creationId xmlns:a16="http://schemas.microsoft.com/office/drawing/2014/main" id="{DD2BB59A-56BA-9C4C-B0CD-865D1F2B76C5}"/>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 name="Text Placeholder 2">
            <a:extLst>
              <a:ext uri="{FF2B5EF4-FFF2-40B4-BE49-F238E27FC236}">
                <a16:creationId xmlns:a16="http://schemas.microsoft.com/office/drawing/2014/main" id="{C8526FE7-F572-9F4A-96A0-636385883B14}"/>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cs typeface="Arial Nova Cond" panose="020F0502020204030204" pitchFamily="34" charset="0"/>
              </a:defRPr>
            </a:lvl1pPr>
          </a:lstStyle>
          <a:p>
            <a:pPr lvl="0"/>
            <a:r>
              <a:rPr lang="en-US"/>
              <a:t>Headline</a:t>
            </a:r>
          </a:p>
        </p:txBody>
      </p:sp>
      <p:sp>
        <p:nvSpPr>
          <p:cNvPr id="22" name="Text Placeholder 3">
            <a:extLst>
              <a:ext uri="{FF2B5EF4-FFF2-40B4-BE49-F238E27FC236}">
                <a16:creationId xmlns:a16="http://schemas.microsoft.com/office/drawing/2014/main" id="{726571C6-08D6-164B-A203-65C8D6A34A58}"/>
              </a:ext>
            </a:extLst>
          </p:cNvPr>
          <p:cNvSpPr>
            <a:spLocks noGrp="1"/>
          </p:cNvSpPr>
          <p:nvPr>
            <p:ph type="body" sz="quarter" idx="14" hasCustomPrompt="1"/>
          </p:nvPr>
        </p:nvSpPr>
        <p:spPr>
          <a:xfrm>
            <a:off x="760610" y="1719072"/>
            <a:ext cx="10702048" cy="3681866"/>
          </a:xfrm>
        </p:spPr>
        <p:txBody>
          <a:bodyPr>
            <a:noAutofit/>
          </a:bodyPr>
          <a:lstStyle>
            <a:lvl1pPr marL="0" indent="0">
              <a:lnSpc>
                <a:spcPct val="100000"/>
              </a:lnSpc>
              <a:buNone/>
              <a:defRPr sz="2400" b="0" i="0">
                <a:latin typeface="Arial Nova Light" panose="020B0306020202020204" pitchFamily="34" charset="0"/>
                <a:cs typeface="Arial Nova Cond" panose="020F050202020403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text here. This is for longer descriptions that need a lot of text to provide information.</a:t>
            </a:r>
          </a:p>
        </p:txBody>
      </p:sp>
    </p:spTree>
    <p:extLst>
      <p:ext uri="{BB962C8B-B14F-4D97-AF65-F5344CB8AC3E}">
        <p14:creationId xmlns:p14="http://schemas.microsoft.com/office/powerpoint/2010/main" val="570979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400">
                <a:solidFill>
                  <a:schemeClr val="bg1"/>
                </a:solidFill>
              </a:defRPr>
            </a:lvl1pPr>
          </a:lstStyle>
          <a:p>
            <a:fld id="{F0E08217-1205-454D-BED2-2DE1CB7D797D}" type="slidenum">
              <a:rPr lang="en-US" smtClean="0"/>
              <a:pPr/>
              <a:t>‹#›</a:t>
            </a:fld>
            <a:endParaRPr lang="en-US" dirty="0"/>
          </a:p>
        </p:txBody>
      </p:sp>
      <p:sp>
        <p:nvSpPr>
          <p:cNvPr id="23" name="Rectangle 22">
            <a:extLst>
              <a:ext uri="{FF2B5EF4-FFF2-40B4-BE49-F238E27FC236}">
                <a16:creationId xmlns:a16="http://schemas.microsoft.com/office/drawing/2014/main" id="{E2B8FC76-EA84-D349-8D7E-52E2221267F1}"/>
              </a:ext>
            </a:extLst>
          </p:cNvPr>
          <p:cNvSpPr/>
          <p:nvPr/>
        </p:nvSpPr>
        <p:spPr>
          <a:xfrm>
            <a:off x="4446297" y="4487126"/>
            <a:ext cx="3265714" cy="27958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1" name="Text Placeholder 30">
            <a:extLst>
              <a:ext uri="{FF2B5EF4-FFF2-40B4-BE49-F238E27FC236}">
                <a16:creationId xmlns:a16="http://schemas.microsoft.com/office/drawing/2014/main" id="{CEA7BD84-7BFE-EF4E-9B13-316DC6D03AF6}"/>
              </a:ext>
            </a:extLst>
          </p:cNvPr>
          <p:cNvSpPr>
            <a:spLocks noGrp="1"/>
          </p:cNvSpPr>
          <p:nvPr>
            <p:ph type="body" sz="quarter" idx="10" hasCustomPrompt="1"/>
          </p:nvPr>
        </p:nvSpPr>
        <p:spPr>
          <a:xfrm>
            <a:off x="1709057" y="1894561"/>
            <a:ext cx="8780056" cy="1408593"/>
          </a:xfrm>
        </p:spPr>
        <p:txBody>
          <a:bodyPr>
            <a:noAutofit/>
          </a:bodyPr>
          <a:lstStyle>
            <a:lvl1pPr marL="0" indent="0" algn="ctr">
              <a:buNone/>
              <a:defRPr sz="6000" b="0" i="1">
                <a:latin typeface="Arial Nova Cond Light" panose="020B0506020202020204" pitchFamily="34" charset="0"/>
              </a:defRPr>
            </a:lvl1pPr>
            <a:lvl2pPr marL="609585" indent="0">
              <a:buNone/>
              <a:defRPr/>
            </a:lvl2pPr>
            <a:lvl3pPr marL="1219170" indent="0">
              <a:buNone/>
              <a:defRPr/>
            </a:lvl3pPr>
            <a:lvl4pPr marL="1828755" indent="0">
              <a:buNone/>
              <a:defRPr/>
            </a:lvl4pPr>
            <a:lvl5pPr marL="2438339" indent="0">
              <a:buNone/>
              <a:defRPr/>
            </a:lvl5pPr>
          </a:lstStyle>
          <a:p>
            <a:pPr lvl="0"/>
            <a:r>
              <a:rPr lang="en-US"/>
              <a:t>Click to add headline</a:t>
            </a:r>
          </a:p>
          <a:p>
            <a:pPr lvl="0"/>
            <a:r>
              <a:rPr lang="en-US"/>
              <a:t>Line 2</a:t>
            </a:r>
          </a:p>
        </p:txBody>
      </p:sp>
      <p:sp>
        <p:nvSpPr>
          <p:cNvPr id="33" name="Text Placeholder 32">
            <a:extLst>
              <a:ext uri="{FF2B5EF4-FFF2-40B4-BE49-F238E27FC236}">
                <a16:creationId xmlns:a16="http://schemas.microsoft.com/office/drawing/2014/main" id="{02FD7F50-5780-3D4F-A7C8-CE5F06B45506}"/>
              </a:ext>
            </a:extLst>
          </p:cNvPr>
          <p:cNvSpPr>
            <a:spLocks noGrp="1"/>
          </p:cNvSpPr>
          <p:nvPr>
            <p:ph type="body" sz="quarter" idx="11" hasCustomPrompt="1"/>
          </p:nvPr>
        </p:nvSpPr>
        <p:spPr>
          <a:xfrm>
            <a:off x="4827059" y="1363231"/>
            <a:ext cx="2537884" cy="241300"/>
          </a:xfrm>
        </p:spPr>
        <p:txBody>
          <a:bodyPr>
            <a:noAutofit/>
          </a:bodyPr>
          <a:lstStyle>
            <a:lvl1pPr marL="0" indent="0" algn="ctr">
              <a:buNone/>
              <a:defRPr sz="1334" b="1" i="0" spc="200">
                <a:solidFill>
                  <a:srgbClr val="3262AA"/>
                </a:solidFill>
                <a:latin typeface="Arial Nova Cond" panose="020F0502020204030204" pitchFamily="34" charset="0"/>
                <a:cs typeface="Arial Nova Cond" panose="020F0502020204030204" pitchFamily="34" charset="0"/>
              </a:defRPr>
            </a:lvl1pPr>
            <a:lvl2pPr marL="609585" indent="0">
              <a:buNone/>
              <a:defRPr sz="1600">
                <a:latin typeface="Century Gothic" panose="020B0502020202020204" pitchFamily="34" charset="0"/>
              </a:defRPr>
            </a:lvl2pPr>
            <a:lvl3pPr marL="1219170" indent="0">
              <a:buNone/>
              <a:defRPr sz="1600">
                <a:latin typeface="Century Gothic" panose="020B0502020202020204" pitchFamily="34" charset="0"/>
              </a:defRPr>
            </a:lvl3pPr>
            <a:lvl4pPr marL="1828755" indent="0">
              <a:buNone/>
              <a:defRPr sz="1600">
                <a:latin typeface="Century Gothic" panose="020B0502020202020204" pitchFamily="34" charset="0"/>
              </a:defRPr>
            </a:lvl4pPr>
            <a:lvl5pPr marL="2438339" indent="0">
              <a:buNone/>
              <a:defRPr sz="1600">
                <a:latin typeface="Century Gothic" panose="020B0502020202020204" pitchFamily="34" charset="0"/>
              </a:defRPr>
            </a:lvl5pPr>
          </a:lstStyle>
          <a:p>
            <a:pPr lvl="0"/>
            <a:r>
              <a:rPr lang="en-US"/>
              <a:t>DATE</a:t>
            </a:r>
          </a:p>
        </p:txBody>
      </p:sp>
      <p:sp>
        <p:nvSpPr>
          <p:cNvPr id="35" name="Text Placeholder 34">
            <a:extLst>
              <a:ext uri="{FF2B5EF4-FFF2-40B4-BE49-F238E27FC236}">
                <a16:creationId xmlns:a16="http://schemas.microsoft.com/office/drawing/2014/main" id="{AD872086-7600-DA4E-B150-76A1178C128A}"/>
              </a:ext>
            </a:extLst>
          </p:cNvPr>
          <p:cNvSpPr>
            <a:spLocks noGrp="1"/>
          </p:cNvSpPr>
          <p:nvPr>
            <p:ph type="body" sz="quarter" idx="12" hasCustomPrompt="1"/>
          </p:nvPr>
        </p:nvSpPr>
        <p:spPr>
          <a:xfrm>
            <a:off x="4665751" y="4342566"/>
            <a:ext cx="2826809" cy="581819"/>
          </a:xfrm>
        </p:spPr>
        <p:txBody>
          <a:bodyPr anchor="ctr">
            <a:noAutofit/>
          </a:bodyPr>
          <a:lstStyle>
            <a:lvl1pPr marL="0" indent="0" algn="ctr">
              <a:buNone/>
              <a:defRPr sz="1667" b="0" i="0">
                <a:solidFill>
                  <a:schemeClr val="bg1"/>
                </a:solidFill>
                <a:latin typeface="Arial Nova Cond" panose="020F0502020204030204" pitchFamily="34" charset="0"/>
                <a:cs typeface="Arial Nova Cond" panose="020F0502020204030204" pitchFamily="34" charset="0"/>
              </a:defRPr>
            </a:lvl1pPr>
            <a:lvl2pPr marL="609585" indent="0">
              <a:buNone/>
              <a:defRPr sz="1334">
                <a:solidFill>
                  <a:schemeClr val="bg1"/>
                </a:solidFill>
                <a:latin typeface="Century Gothic" panose="020B0502020202020204" pitchFamily="34" charset="0"/>
              </a:defRPr>
            </a:lvl2pPr>
            <a:lvl3pPr marL="1219170" indent="0">
              <a:buNone/>
              <a:defRPr sz="1334">
                <a:solidFill>
                  <a:schemeClr val="bg1"/>
                </a:solidFill>
                <a:latin typeface="Century Gothic" panose="020B0502020202020204" pitchFamily="34" charset="0"/>
              </a:defRPr>
            </a:lvl3pPr>
            <a:lvl4pPr marL="1828755" indent="0">
              <a:buNone/>
              <a:defRPr sz="1334">
                <a:solidFill>
                  <a:schemeClr val="bg1"/>
                </a:solidFill>
                <a:latin typeface="Century Gothic" panose="020B0502020202020204" pitchFamily="34" charset="0"/>
              </a:defRPr>
            </a:lvl4pPr>
            <a:lvl5pPr marL="2438339" indent="0">
              <a:buNone/>
              <a:defRPr sz="1334">
                <a:solidFill>
                  <a:schemeClr val="bg1"/>
                </a:solidFill>
                <a:latin typeface="Century Gothic" panose="020B0502020202020204" pitchFamily="34" charset="0"/>
              </a:defRPr>
            </a:lvl5pPr>
          </a:lstStyle>
          <a:p>
            <a:pPr lvl="0"/>
            <a:r>
              <a:rPr lang="en-US"/>
              <a:t>Name, Title</a:t>
            </a:r>
          </a:p>
        </p:txBody>
      </p:sp>
      <p:sp>
        <p:nvSpPr>
          <p:cNvPr id="39" name="Text Placeholder 38">
            <a:extLst>
              <a:ext uri="{FF2B5EF4-FFF2-40B4-BE49-F238E27FC236}">
                <a16:creationId xmlns:a16="http://schemas.microsoft.com/office/drawing/2014/main" id="{371C5312-971E-E940-8564-704DB7D2EE30}"/>
              </a:ext>
            </a:extLst>
          </p:cNvPr>
          <p:cNvSpPr>
            <a:spLocks noGrp="1"/>
          </p:cNvSpPr>
          <p:nvPr>
            <p:ph type="body" sz="quarter" idx="13" hasCustomPrompt="1"/>
          </p:nvPr>
        </p:nvSpPr>
        <p:spPr>
          <a:xfrm>
            <a:off x="2395008" y="3593182"/>
            <a:ext cx="7717367" cy="391886"/>
          </a:xfrm>
        </p:spPr>
        <p:txBody>
          <a:bodyPr>
            <a:normAutofit/>
          </a:bodyPr>
          <a:lstStyle>
            <a:lvl1pPr marL="0" indent="0" algn="ctr">
              <a:buNone/>
              <a:defRPr sz="3334" b="0" i="0">
                <a:latin typeface="Arial Nova Cond Light" panose="020B0506020202020204" pitchFamily="34" charset="0"/>
              </a:defRPr>
            </a:lvl1pPr>
          </a:lstStyle>
          <a:p>
            <a:pPr lvl="0"/>
            <a:r>
              <a:rPr lang="en-US"/>
              <a:t>SUBHEAD HERE (if needed)</a:t>
            </a:r>
          </a:p>
        </p:txBody>
      </p:sp>
    </p:spTree>
    <p:extLst>
      <p:ext uri="{BB962C8B-B14F-4D97-AF65-F5344CB8AC3E}">
        <p14:creationId xmlns:p14="http://schemas.microsoft.com/office/powerpoint/2010/main" val="521559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400">
                <a:solidFill>
                  <a:schemeClr val="bg1"/>
                </a:solidFill>
              </a:defRPr>
            </a:lvl1pPr>
          </a:lstStyle>
          <a:p>
            <a:fld id="{F0E08217-1205-454D-BED2-2DE1CB7D797D}" type="slidenum">
              <a:rPr lang="en-US" smtClean="0"/>
              <a:pPr/>
              <a:t>‹#›</a:t>
            </a:fld>
            <a:endParaRPr lang="en-US" dirty="0"/>
          </a:p>
        </p:txBody>
      </p:sp>
      <p:sp>
        <p:nvSpPr>
          <p:cNvPr id="31" name="Text Placeholder 30">
            <a:extLst>
              <a:ext uri="{FF2B5EF4-FFF2-40B4-BE49-F238E27FC236}">
                <a16:creationId xmlns:a16="http://schemas.microsoft.com/office/drawing/2014/main" id="{CEA7BD84-7BFE-EF4E-9B13-316DC6D03AF6}"/>
              </a:ext>
            </a:extLst>
          </p:cNvPr>
          <p:cNvSpPr>
            <a:spLocks noGrp="1"/>
          </p:cNvSpPr>
          <p:nvPr>
            <p:ph type="body" sz="quarter" idx="10" hasCustomPrompt="1"/>
          </p:nvPr>
        </p:nvSpPr>
        <p:spPr>
          <a:xfrm>
            <a:off x="1709057" y="1894561"/>
            <a:ext cx="8780056" cy="1408593"/>
          </a:xfrm>
        </p:spPr>
        <p:txBody>
          <a:bodyPr>
            <a:noAutofit/>
          </a:bodyPr>
          <a:lstStyle>
            <a:lvl1pPr marL="0" indent="0" algn="ctr">
              <a:buNone/>
              <a:defRPr sz="6000" b="0" i="1">
                <a:latin typeface="Arial Nova Cond Light" panose="020B0506020202020204" pitchFamily="34" charset="0"/>
              </a:defRPr>
            </a:lvl1pPr>
            <a:lvl2pPr marL="609585" indent="0">
              <a:buNone/>
              <a:defRPr/>
            </a:lvl2pPr>
            <a:lvl3pPr marL="1219170" indent="0">
              <a:buNone/>
              <a:defRPr/>
            </a:lvl3pPr>
            <a:lvl4pPr marL="1828755" indent="0">
              <a:buNone/>
              <a:defRPr/>
            </a:lvl4pPr>
            <a:lvl5pPr marL="2438339" indent="0">
              <a:buNone/>
              <a:defRPr/>
            </a:lvl5pPr>
          </a:lstStyle>
          <a:p>
            <a:pPr lvl="0"/>
            <a:r>
              <a:rPr lang="en-US"/>
              <a:t>Click to add headline</a:t>
            </a:r>
          </a:p>
          <a:p>
            <a:pPr lvl="0"/>
            <a:r>
              <a:rPr lang="en-US"/>
              <a:t>Line 2</a:t>
            </a:r>
          </a:p>
        </p:txBody>
      </p:sp>
      <p:sp>
        <p:nvSpPr>
          <p:cNvPr id="33" name="Text Placeholder 32">
            <a:extLst>
              <a:ext uri="{FF2B5EF4-FFF2-40B4-BE49-F238E27FC236}">
                <a16:creationId xmlns:a16="http://schemas.microsoft.com/office/drawing/2014/main" id="{02FD7F50-5780-3D4F-A7C8-CE5F06B45506}"/>
              </a:ext>
            </a:extLst>
          </p:cNvPr>
          <p:cNvSpPr>
            <a:spLocks noGrp="1"/>
          </p:cNvSpPr>
          <p:nvPr>
            <p:ph type="body" sz="quarter" idx="11" hasCustomPrompt="1"/>
          </p:nvPr>
        </p:nvSpPr>
        <p:spPr>
          <a:xfrm>
            <a:off x="4827059" y="1363231"/>
            <a:ext cx="2537884" cy="241300"/>
          </a:xfrm>
        </p:spPr>
        <p:txBody>
          <a:bodyPr>
            <a:noAutofit/>
          </a:bodyPr>
          <a:lstStyle>
            <a:lvl1pPr marL="0" indent="0" algn="ctr">
              <a:buNone/>
              <a:defRPr sz="1334" b="1" i="0" spc="200">
                <a:solidFill>
                  <a:srgbClr val="3262AA"/>
                </a:solidFill>
                <a:latin typeface="Arial Nova Cond" panose="020F0502020204030204" pitchFamily="34" charset="0"/>
                <a:cs typeface="Arial Nova Cond" panose="020F0502020204030204" pitchFamily="34" charset="0"/>
              </a:defRPr>
            </a:lvl1pPr>
            <a:lvl2pPr marL="609585" indent="0">
              <a:buNone/>
              <a:defRPr sz="1600">
                <a:latin typeface="Century Gothic" panose="020B0502020202020204" pitchFamily="34" charset="0"/>
              </a:defRPr>
            </a:lvl2pPr>
            <a:lvl3pPr marL="1219170" indent="0">
              <a:buNone/>
              <a:defRPr sz="1600">
                <a:latin typeface="Century Gothic" panose="020B0502020202020204" pitchFamily="34" charset="0"/>
              </a:defRPr>
            </a:lvl3pPr>
            <a:lvl4pPr marL="1828755" indent="0">
              <a:buNone/>
              <a:defRPr sz="1600">
                <a:latin typeface="Century Gothic" panose="020B0502020202020204" pitchFamily="34" charset="0"/>
              </a:defRPr>
            </a:lvl4pPr>
            <a:lvl5pPr marL="2438339" indent="0">
              <a:buNone/>
              <a:defRPr sz="1600">
                <a:latin typeface="Century Gothic" panose="020B0502020202020204" pitchFamily="34" charset="0"/>
              </a:defRPr>
            </a:lvl5pPr>
          </a:lstStyle>
          <a:p>
            <a:pPr lvl="0"/>
            <a:r>
              <a:rPr lang="en-US"/>
              <a:t>DATE</a:t>
            </a:r>
          </a:p>
        </p:txBody>
      </p:sp>
      <p:sp>
        <p:nvSpPr>
          <p:cNvPr id="39" name="Text Placeholder 38">
            <a:extLst>
              <a:ext uri="{FF2B5EF4-FFF2-40B4-BE49-F238E27FC236}">
                <a16:creationId xmlns:a16="http://schemas.microsoft.com/office/drawing/2014/main" id="{371C5312-971E-E940-8564-704DB7D2EE30}"/>
              </a:ext>
            </a:extLst>
          </p:cNvPr>
          <p:cNvSpPr>
            <a:spLocks noGrp="1"/>
          </p:cNvSpPr>
          <p:nvPr>
            <p:ph type="body" sz="quarter" idx="13" hasCustomPrompt="1"/>
          </p:nvPr>
        </p:nvSpPr>
        <p:spPr>
          <a:xfrm>
            <a:off x="2395008" y="3593182"/>
            <a:ext cx="7717367" cy="391886"/>
          </a:xfrm>
        </p:spPr>
        <p:txBody>
          <a:bodyPr>
            <a:normAutofit/>
          </a:bodyPr>
          <a:lstStyle>
            <a:lvl1pPr marL="0" indent="0" algn="ctr">
              <a:buNone/>
              <a:defRPr sz="3334" b="0" i="0">
                <a:latin typeface="Arial Nova Cond Light" panose="020B0506020202020204" pitchFamily="34" charset="0"/>
              </a:defRPr>
            </a:lvl1pPr>
          </a:lstStyle>
          <a:p>
            <a:pPr lvl="0"/>
            <a:r>
              <a:rPr lang="en-US"/>
              <a:t>SUBHEAD HERE (if needed)</a:t>
            </a:r>
          </a:p>
        </p:txBody>
      </p:sp>
    </p:spTree>
    <p:extLst>
      <p:ext uri="{BB962C8B-B14F-4D97-AF65-F5344CB8AC3E}">
        <p14:creationId xmlns:p14="http://schemas.microsoft.com/office/powerpoint/2010/main" val="1416253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664A622B-B14E-2E49-8A8A-EAC67EE6361B}"/>
              </a:ext>
            </a:extLst>
          </p:cNvPr>
          <p:cNvSpPr>
            <a:spLocks noGrp="1"/>
          </p:cNvSpPr>
          <p:nvPr>
            <p:ph type="pic" sz="quarter" idx="14" hasCustomPrompt="1"/>
          </p:nvPr>
        </p:nvSpPr>
        <p:spPr>
          <a:xfrm>
            <a:off x="0" y="1"/>
            <a:ext cx="12192000" cy="2998317"/>
          </a:xfrm>
          <a:solidFill>
            <a:schemeClr val="bg1">
              <a:lumMod val="95000"/>
            </a:schemeClr>
          </a:solidFill>
        </p:spPr>
        <p:txBody>
          <a:bodyPr anchor="ctr">
            <a:normAutofit/>
          </a:bodyPr>
          <a:lstStyle>
            <a:lvl1pPr marL="0" indent="0" algn="ctr">
              <a:buNone/>
              <a:defRPr sz="1334"/>
            </a:lvl1pPr>
          </a:lstStyle>
          <a:p>
            <a:r>
              <a:rPr lang="en-US" dirty="0"/>
              <a:t>Click here to insert image</a:t>
            </a:r>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400">
                <a:solidFill>
                  <a:schemeClr val="bg1"/>
                </a:solidFill>
              </a:defRPr>
            </a:lvl1pPr>
          </a:lstStyle>
          <a:p>
            <a:fld id="{F0E08217-1205-454D-BED2-2DE1CB7D797D}" type="slidenum">
              <a:rPr lang="en-US" smtClean="0"/>
              <a:pPr/>
              <a:t>‹#›</a:t>
            </a:fld>
            <a:endParaRPr lang="en-US" dirty="0"/>
          </a:p>
        </p:txBody>
      </p:sp>
      <p:sp>
        <p:nvSpPr>
          <p:cNvPr id="23" name="Rectangle 22">
            <a:extLst>
              <a:ext uri="{FF2B5EF4-FFF2-40B4-BE49-F238E27FC236}">
                <a16:creationId xmlns:a16="http://schemas.microsoft.com/office/drawing/2014/main" id="{E2B8FC76-EA84-D349-8D7E-52E2221267F1}"/>
              </a:ext>
            </a:extLst>
          </p:cNvPr>
          <p:cNvSpPr/>
          <p:nvPr/>
        </p:nvSpPr>
        <p:spPr>
          <a:xfrm>
            <a:off x="4446297" y="5656348"/>
            <a:ext cx="3265714" cy="27958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1" name="Text Placeholder 30">
            <a:extLst>
              <a:ext uri="{FF2B5EF4-FFF2-40B4-BE49-F238E27FC236}">
                <a16:creationId xmlns:a16="http://schemas.microsoft.com/office/drawing/2014/main" id="{CEA7BD84-7BFE-EF4E-9B13-316DC6D03AF6}"/>
              </a:ext>
            </a:extLst>
          </p:cNvPr>
          <p:cNvSpPr>
            <a:spLocks noGrp="1"/>
          </p:cNvSpPr>
          <p:nvPr>
            <p:ph type="body" sz="quarter" idx="10" hasCustomPrompt="1"/>
          </p:nvPr>
        </p:nvSpPr>
        <p:spPr>
          <a:xfrm>
            <a:off x="1709057" y="3481276"/>
            <a:ext cx="8780056" cy="1408593"/>
          </a:xfrm>
        </p:spPr>
        <p:txBody>
          <a:bodyPr>
            <a:noAutofit/>
          </a:bodyPr>
          <a:lstStyle>
            <a:lvl1pPr marL="0" indent="0" algn="ctr">
              <a:buNone/>
              <a:defRPr sz="6000" b="0" i="1">
                <a:latin typeface="Arial Nova Cond Light" panose="020B0506020202020204" pitchFamily="34" charset="0"/>
              </a:defRPr>
            </a:lvl1pPr>
            <a:lvl2pPr marL="609585" indent="0">
              <a:buNone/>
              <a:defRPr/>
            </a:lvl2pPr>
            <a:lvl3pPr marL="1219170" indent="0">
              <a:buNone/>
              <a:defRPr/>
            </a:lvl3pPr>
            <a:lvl4pPr marL="1828755" indent="0">
              <a:buNone/>
              <a:defRPr/>
            </a:lvl4pPr>
            <a:lvl5pPr marL="2438339" indent="0">
              <a:buNone/>
              <a:defRPr/>
            </a:lvl5pPr>
          </a:lstStyle>
          <a:p>
            <a:pPr lvl="0"/>
            <a:r>
              <a:rPr lang="en-US"/>
              <a:t>Click to add headline</a:t>
            </a:r>
          </a:p>
          <a:p>
            <a:pPr lvl="0"/>
            <a:r>
              <a:rPr lang="en-US"/>
              <a:t>Line 2</a:t>
            </a:r>
          </a:p>
        </p:txBody>
      </p:sp>
      <p:sp>
        <p:nvSpPr>
          <p:cNvPr id="33" name="Text Placeholder 32">
            <a:extLst>
              <a:ext uri="{FF2B5EF4-FFF2-40B4-BE49-F238E27FC236}">
                <a16:creationId xmlns:a16="http://schemas.microsoft.com/office/drawing/2014/main" id="{02FD7F50-5780-3D4F-A7C8-CE5F06B45506}"/>
              </a:ext>
            </a:extLst>
          </p:cNvPr>
          <p:cNvSpPr>
            <a:spLocks noGrp="1"/>
          </p:cNvSpPr>
          <p:nvPr>
            <p:ph type="body" sz="quarter" idx="11" hasCustomPrompt="1"/>
          </p:nvPr>
        </p:nvSpPr>
        <p:spPr>
          <a:xfrm>
            <a:off x="4827059" y="3228352"/>
            <a:ext cx="2537884" cy="241300"/>
          </a:xfrm>
        </p:spPr>
        <p:txBody>
          <a:bodyPr>
            <a:noAutofit/>
          </a:bodyPr>
          <a:lstStyle>
            <a:lvl1pPr marL="0" indent="0" algn="ctr">
              <a:buNone/>
              <a:defRPr sz="1334" b="1" i="0" spc="200">
                <a:solidFill>
                  <a:srgbClr val="3262AA"/>
                </a:solidFill>
                <a:latin typeface="Arial Nova Cond" panose="020F0502020204030204" pitchFamily="34" charset="0"/>
                <a:cs typeface="Arial Nova Cond" panose="020F0502020204030204" pitchFamily="34" charset="0"/>
              </a:defRPr>
            </a:lvl1pPr>
            <a:lvl2pPr marL="609585" indent="0">
              <a:buNone/>
              <a:defRPr sz="1600">
                <a:latin typeface="Century Gothic" panose="020B0502020202020204" pitchFamily="34" charset="0"/>
              </a:defRPr>
            </a:lvl2pPr>
            <a:lvl3pPr marL="1219170" indent="0">
              <a:buNone/>
              <a:defRPr sz="1600">
                <a:latin typeface="Century Gothic" panose="020B0502020202020204" pitchFamily="34" charset="0"/>
              </a:defRPr>
            </a:lvl3pPr>
            <a:lvl4pPr marL="1828755" indent="0">
              <a:buNone/>
              <a:defRPr sz="1600">
                <a:latin typeface="Century Gothic" panose="020B0502020202020204" pitchFamily="34" charset="0"/>
              </a:defRPr>
            </a:lvl4pPr>
            <a:lvl5pPr marL="2438339" indent="0">
              <a:buNone/>
              <a:defRPr sz="1600">
                <a:latin typeface="Century Gothic" panose="020B0502020202020204" pitchFamily="34" charset="0"/>
              </a:defRPr>
            </a:lvl5pPr>
          </a:lstStyle>
          <a:p>
            <a:pPr lvl="0"/>
            <a:r>
              <a:rPr lang="en-US"/>
              <a:t>DATE</a:t>
            </a:r>
          </a:p>
        </p:txBody>
      </p:sp>
      <p:sp>
        <p:nvSpPr>
          <p:cNvPr id="35" name="Text Placeholder 34">
            <a:extLst>
              <a:ext uri="{FF2B5EF4-FFF2-40B4-BE49-F238E27FC236}">
                <a16:creationId xmlns:a16="http://schemas.microsoft.com/office/drawing/2014/main" id="{AD872086-7600-DA4E-B150-76A1178C128A}"/>
              </a:ext>
            </a:extLst>
          </p:cNvPr>
          <p:cNvSpPr>
            <a:spLocks noGrp="1"/>
          </p:cNvSpPr>
          <p:nvPr>
            <p:ph type="body" sz="quarter" idx="12" hasCustomPrompt="1"/>
          </p:nvPr>
        </p:nvSpPr>
        <p:spPr>
          <a:xfrm>
            <a:off x="4665751" y="5511789"/>
            <a:ext cx="2826809" cy="581819"/>
          </a:xfrm>
        </p:spPr>
        <p:txBody>
          <a:bodyPr anchor="ctr">
            <a:noAutofit/>
          </a:bodyPr>
          <a:lstStyle>
            <a:lvl1pPr marL="0" indent="0" algn="ctr">
              <a:buNone/>
              <a:defRPr sz="1667" b="0" i="0">
                <a:solidFill>
                  <a:schemeClr val="bg1"/>
                </a:solidFill>
                <a:latin typeface="Arial Nova Cond" panose="020F0502020204030204" pitchFamily="34" charset="0"/>
                <a:cs typeface="Arial Nova Cond" panose="020F0502020204030204" pitchFamily="34" charset="0"/>
              </a:defRPr>
            </a:lvl1pPr>
            <a:lvl2pPr marL="609585" indent="0">
              <a:buNone/>
              <a:defRPr sz="1334">
                <a:solidFill>
                  <a:schemeClr val="bg1"/>
                </a:solidFill>
                <a:latin typeface="Century Gothic" panose="020B0502020202020204" pitchFamily="34" charset="0"/>
              </a:defRPr>
            </a:lvl2pPr>
            <a:lvl3pPr marL="1219170" indent="0">
              <a:buNone/>
              <a:defRPr sz="1334">
                <a:solidFill>
                  <a:schemeClr val="bg1"/>
                </a:solidFill>
                <a:latin typeface="Century Gothic" panose="020B0502020202020204" pitchFamily="34" charset="0"/>
              </a:defRPr>
            </a:lvl3pPr>
            <a:lvl4pPr marL="1828755" indent="0">
              <a:buNone/>
              <a:defRPr sz="1334">
                <a:solidFill>
                  <a:schemeClr val="bg1"/>
                </a:solidFill>
                <a:latin typeface="Century Gothic" panose="020B0502020202020204" pitchFamily="34" charset="0"/>
              </a:defRPr>
            </a:lvl4pPr>
            <a:lvl5pPr marL="2438339" indent="0">
              <a:buNone/>
              <a:defRPr sz="1334">
                <a:solidFill>
                  <a:schemeClr val="bg1"/>
                </a:solidFill>
                <a:latin typeface="Century Gothic" panose="020B0502020202020204" pitchFamily="34" charset="0"/>
              </a:defRPr>
            </a:lvl5pPr>
          </a:lstStyle>
          <a:p>
            <a:pPr lvl="0"/>
            <a:r>
              <a:rPr lang="en-US"/>
              <a:t>Name, Title</a:t>
            </a:r>
          </a:p>
        </p:txBody>
      </p:sp>
      <p:sp>
        <p:nvSpPr>
          <p:cNvPr id="39" name="Text Placeholder 38">
            <a:extLst>
              <a:ext uri="{FF2B5EF4-FFF2-40B4-BE49-F238E27FC236}">
                <a16:creationId xmlns:a16="http://schemas.microsoft.com/office/drawing/2014/main" id="{371C5312-971E-E940-8564-704DB7D2EE30}"/>
              </a:ext>
            </a:extLst>
          </p:cNvPr>
          <p:cNvSpPr>
            <a:spLocks noGrp="1"/>
          </p:cNvSpPr>
          <p:nvPr>
            <p:ph type="body" sz="quarter" idx="13" hasCustomPrompt="1"/>
          </p:nvPr>
        </p:nvSpPr>
        <p:spPr>
          <a:xfrm>
            <a:off x="2395008" y="5034428"/>
            <a:ext cx="7717367" cy="391886"/>
          </a:xfrm>
        </p:spPr>
        <p:txBody>
          <a:bodyPr>
            <a:normAutofit/>
          </a:bodyPr>
          <a:lstStyle>
            <a:lvl1pPr marL="0" indent="0" algn="ctr">
              <a:buNone/>
              <a:defRPr sz="3334" b="0" i="0">
                <a:latin typeface="Arial Nova Cond Light" panose="020B0506020202020204" pitchFamily="34" charset="0"/>
              </a:defRPr>
            </a:lvl1pPr>
          </a:lstStyle>
          <a:p>
            <a:pPr lvl="0"/>
            <a:r>
              <a:rPr lang="en-US"/>
              <a:t>SUBHEAD HERE (if needed)</a:t>
            </a:r>
          </a:p>
        </p:txBody>
      </p:sp>
    </p:spTree>
    <p:extLst>
      <p:ext uri="{BB962C8B-B14F-4D97-AF65-F5344CB8AC3E}">
        <p14:creationId xmlns:p14="http://schemas.microsoft.com/office/powerpoint/2010/main" val="1120817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400">
                <a:solidFill>
                  <a:schemeClr val="bg1"/>
                </a:solidFill>
              </a:defRPr>
            </a:lvl1pPr>
          </a:lstStyle>
          <a:p>
            <a:fld id="{F0E08217-1205-454D-BED2-2DE1CB7D797D}" type="slidenum">
              <a:rPr lang="en-US" smtClean="0"/>
              <a:pPr/>
              <a:t>‹#›</a:t>
            </a:fld>
            <a:endParaRPr lang="en-US" dirty="0"/>
          </a:p>
        </p:txBody>
      </p:sp>
      <p:sp>
        <p:nvSpPr>
          <p:cNvPr id="11" name="Rectangle 10">
            <a:extLst>
              <a:ext uri="{FF2B5EF4-FFF2-40B4-BE49-F238E27FC236}">
                <a16:creationId xmlns:a16="http://schemas.microsoft.com/office/drawing/2014/main" id="{4454543F-848A-2C43-A44F-344E1ACBAEA9}"/>
              </a:ext>
            </a:extLst>
          </p:cNvPr>
          <p:cNvSpPr/>
          <p:nvPr userDrawn="1"/>
        </p:nvSpPr>
        <p:spPr>
          <a:xfrm>
            <a:off x="960838" y="4077928"/>
            <a:ext cx="11821699" cy="53003"/>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 name="Text Placeholder 2">
            <a:extLst>
              <a:ext uri="{FF2B5EF4-FFF2-40B4-BE49-F238E27FC236}">
                <a16:creationId xmlns:a16="http://schemas.microsoft.com/office/drawing/2014/main" id="{C2DBA9CA-EEC1-474E-A8AE-8E9BC59B956E}"/>
              </a:ext>
            </a:extLst>
          </p:cNvPr>
          <p:cNvSpPr>
            <a:spLocks noGrp="1"/>
          </p:cNvSpPr>
          <p:nvPr>
            <p:ph type="body" sz="quarter" idx="10" hasCustomPrompt="1"/>
          </p:nvPr>
        </p:nvSpPr>
        <p:spPr>
          <a:xfrm>
            <a:off x="960966" y="3582192"/>
            <a:ext cx="6354234" cy="440531"/>
          </a:xfrm>
        </p:spPr>
        <p:txBody>
          <a:bodyPr/>
          <a:lstStyle>
            <a:lvl1pPr marL="0" indent="0">
              <a:buNone/>
              <a:defRPr b="1" i="0">
                <a:solidFill>
                  <a:srgbClr val="DF5C40"/>
                </a:solidFill>
                <a:latin typeface="Arial Nova Cond" panose="020F0502020204030204" pitchFamily="34" charset="0"/>
              </a:defRPr>
            </a:lvl1pPr>
          </a:lstStyle>
          <a:p>
            <a:pPr lvl="0"/>
            <a:r>
              <a:rPr lang="en-US"/>
              <a:t>Section name</a:t>
            </a:r>
          </a:p>
        </p:txBody>
      </p:sp>
      <p:sp>
        <p:nvSpPr>
          <p:cNvPr id="5" name="Text Placeholder 4">
            <a:extLst>
              <a:ext uri="{FF2B5EF4-FFF2-40B4-BE49-F238E27FC236}">
                <a16:creationId xmlns:a16="http://schemas.microsoft.com/office/drawing/2014/main" id="{DEF8A0D1-3997-9343-B2BB-70DDE3B7526E}"/>
              </a:ext>
            </a:extLst>
          </p:cNvPr>
          <p:cNvSpPr>
            <a:spLocks noGrp="1"/>
          </p:cNvSpPr>
          <p:nvPr>
            <p:ph type="body" sz="quarter" idx="11" hasCustomPrompt="1"/>
          </p:nvPr>
        </p:nvSpPr>
        <p:spPr>
          <a:xfrm>
            <a:off x="960839" y="4277699"/>
            <a:ext cx="8544984" cy="628877"/>
          </a:xfrm>
        </p:spPr>
        <p:txBody>
          <a:bodyPr>
            <a:normAutofit/>
          </a:bodyPr>
          <a:lstStyle>
            <a:lvl1pPr marL="0" indent="0">
              <a:buNone/>
              <a:defRPr sz="6000" b="1" i="0">
                <a:latin typeface="Arial Nova Cond" panose="020F0502020204030204" pitchFamily="34" charset="0"/>
              </a:defRPr>
            </a:lvl1pPr>
          </a:lstStyle>
          <a:p>
            <a:pPr lvl="0"/>
            <a:r>
              <a:rPr lang="en-US"/>
              <a:t>SECTION TITLE </a:t>
            </a:r>
          </a:p>
        </p:txBody>
      </p:sp>
      <p:sp>
        <p:nvSpPr>
          <p:cNvPr id="7" name="Text Placeholder 6">
            <a:extLst>
              <a:ext uri="{FF2B5EF4-FFF2-40B4-BE49-F238E27FC236}">
                <a16:creationId xmlns:a16="http://schemas.microsoft.com/office/drawing/2014/main" id="{A6C2BD2A-0132-244F-AD16-9AD4CF4E398F}"/>
              </a:ext>
            </a:extLst>
          </p:cNvPr>
          <p:cNvSpPr>
            <a:spLocks noGrp="1"/>
          </p:cNvSpPr>
          <p:nvPr>
            <p:ph type="body" sz="quarter" idx="12" hasCustomPrompt="1"/>
          </p:nvPr>
        </p:nvSpPr>
        <p:spPr>
          <a:xfrm>
            <a:off x="960838" y="5120029"/>
            <a:ext cx="6357408" cy="154101"/>
          </a:xfrm>
        </p:spPr>
        <p:txBody>
          <a:bodyPr>
            <a:normAutofit/>
          </a:bodyPr>
          <a:lstStyle>
            <a:lvl1pPr marL="0" indent="0">
              <a:buNone/>
              <a:defRPr sz="1200" b="0" i="0" spc="200">
                <a:latin typeface="Arial Nova Light" panose="020B0306020202020204" pitchFamily="34" charset="0"/>
                <a:ea typeface="Tahoma" panose="020B0604030504040204" pitchFamily="34" charset="0"/>
                <a:cs typeface="Arial" panose="020B0604020202020204" pitchFamily="34" charset="0"/>
              </a:defRPr>
            </a:lvl1pPr>
          </a:lstStyle>
          <a:p>
            <a:pPr lvl="0"/>
            <a:r>
              <a:rPr lang="en-US"/>
              <a:t>SUPPORTING CONTENT CAN GO HERE IF NEEDED</a:t>
            </a:r>
          </a:p>
        </p:txBody>
      </p:sp>
    </p:spTree>
    <p:extLst>
      <p:ext uri="{BB962C8B-B14F-4D97-AF65-F5344CB8AC3E}">
        <p14:creationId xmlns:p14="http://schemas.microsoft.com/office/powerpoint/2010/main" val="3030386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t top">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400">
                <a:solidFill>
                  <a:schemeClr val="bg1"/>
                </a:solidFill>
              </a:defRPr>
            </a:lvl1pPr>
          </a:lstStyle>
          <a:p>
            <a:fld id="{F0E08217-1205-454D-BED2-2DE1CB7D797D}" type="slidenum">
              <a:rPr lang="en-US" smtClean="0"/>
              <a:pPr/>
              <a:t>‹#›</a:t>
            </a:fld>
            <a:endParaRPr lang="en-US" dirty="0"/>
          </a:p>
        </p:txBody>
      </p:sp>
      <p:sp>
        <p:nvSpPr>
          <p:cNvPr id="14" name="Picture Placeholder 1">
            <a:extLst>
              <a:ext uri="{FF2B5EF4-FFF2-40B4-BE49-F238E27FC236}">
                <a16:creationId xmlns:a16="http://schemas.microsoft.com/office/drawing/2014/main" id="{1FF281BB-AE92-E740-A77E-D04143DBB275}"/>
              </a:ext>
            </a:extLst>
          </p:cNvPr>
          <p:cNvSpPr>
            <a:spLocks noGrp="1"/>
          </p:cNvSpPr>
          <p:nvPr>
            <p:ph type="pic" sz="quarter" idx="13" hasCustomPrompt="1"/>
          </p:nvPr>
        </p:nvSpPr>
        <p:spPr>
          <a:xfrm>
            <a:off x="0" y="1"/>
            <a:ext cx="12192000" cy="3216729"/>
          </a:xfrm>
          <a:solidFill>
            <a:schemeClr val="bg1">
              <a:lumMod val="95000"/>
            </a:schemeClr>
          </a:solidFill>
        </p:spPr>
        <p:txBody>
          <a:bodyPr anchor="ctr">
            <a:normAutofit/>
          </a:bodyPr>
          <a:lstStyle>
            <a:lvl1pPr marL="0" indent="0" algn="ctr">
              <a:buNone/>
              <a:defRPr sz="1334"/>
            </a:lvl1pPr>
          </a:lstStyle>
          <a:p>
            <a:r>
              <a:rPr lang="en-US" dirty="0"/>
              <a:t>Click here to insert image</a:t>
            </a:r>
          </a:p>
        </p:txBody>
      </p:sp>
      <p:sp>
        <p:nvSpPr>
          <p:cNvPr id="16" name="Rectangle 15">
            <a:extLst>
              <a:ext uri="{FF2B5EF4-FFF2-40B4-BE49-F238E27FC236}">
                <a16:creationId xmlns:a16="http://schemas.microsoft.com/office/drawing/2014/main" id="{FE847CAF-ABAE-2D4D-89E6-F1EC545C3C52}"/>
              </a:ext>
            </a:extLst>
          </p:cNvPr>
          <p:cNvSpPr/>
          <p:nvPr userDrawn="1"/>
        </p:nvSpPr>
        <p:spPr>
          <a:xfrm>
            <a:off x="-354802" y="4315871"/>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2">
            <a:extLst>
              <a:ext uri="{FF2B5EF4-FFF2-40B4-BE49-F238E27FC236}">
                <a16:creationId xmlns:a16="http://schemas.microsoft.com/office/drawing/2014/main" id="{0C9CB4E7-73BB-DE4F-B48F-9BAE3B7DA9DE}"/>
              </a:ext>
            </a:extLst>
          </p:cNvPr>
          <p:cNvSpPr>
            <a:spLocks noGrp="1"/>
          </p:cNvSpPr>
          <p:nvPr>
            <p:ph type="body" sz="quarter" idx="10" hasCustomPrompt="1"/>
          </p:nvPr>
        </p:nvSpPr>
        <p:spPr>
          <a:xfrm>
            <a:off x="760610" y="3871034"/>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4" name="Text Placeholder 3">
            <a:extLst>
              <a:ext uri="{FF2B5EF4-FFF2-40B4-BE49-F238E27FC236}">
                <a16:creationId xmlns:a16="http://schemas.microsoft.com/office/drawing/2014/main" id="{70423914-0AF6-7D42-AE7F-73B480235DCB}"/>
              </a:ext>
            </a:extLst>
          </p:cNvPr>
          <p:cNvSpPr>
            <a:spLocks noGrp="1"/>
          </p:cNvSpPr>
          <p:nvPr>
            <p:ph type="body" sz="quarter" idx="14" hasCustomPrompt="1"/>
          </p:nvPr>
        </p:nvSpPr>
        <p:spPr>
          <a:xfrm>
            <a:off x="760471" y="4539570"/>
            <a:ext cx="5014384" cy="1044575"/>
          </a:xfrm>
        </p:spPr>
        <p:txBody>
          <a:bodyPr>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text here. This is for longer descriptions that need a lot of text to provide information.</a:t>
            </a:r>
          </a:p>
        </p:txBody>
      </p:sp>
      <p:sp>
        <p:nvSpPr>
          <p:cNvPr id="20" name="Text Placeholder 3">
            <a:extLst>
              <a:ext uri="{FF2B5EF4-FFF2-40B4-BE49-F238E27FC236}">
                <a16:creationId xmlns:a16="http://schemas.microsoft.com/office/drawing/2014/main" id="{11F2B4BF-04B6-1C41-9B81-F289BFB4F341}"/>
              </a:ext>
            </a:extLst>
          </p:cNvPr>
          <p:cNvSpPr>
            <a:spLocks noGrp="1"/>
          </p:cNvSpPr>
          <p:nvPr>
            <p:ph type="body" sz="quarter" idx="15" hasCustomPrompt="1"/>
          </p:nvPr>
        </p:nvSpPr>
        <p:spPr>
          <a:xfrm>
            <a:off x="6693185" y="4539570"/>
            <a:ext cx="5014384" cy="1044575"/>
          </a:xfrm>
        </p:spPr>
        <p:txBody>
          <a:bodyPr>
            <a:noAutofit/>
          </a:bodyPr>
          <a:lstStyle>
            <a:lvl1pPr marL="228595" indent="-228595">
              <a:lnSpc>
                <a:spcPct val="100000"/>
              </a:lnSpc>
              <a:buFont typeface="Arial" panose="020B0604020202020204" pitchFamily="34" charset="0"/>
              <a:buChar char="•"/>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Bullet 1</a:t>
            </a:r>
          </a:p>
          <a:p>
            <a:pPr lvl="0"/>
            <a:r>
              <a:rPr lang="en-US"/>
              <a:t>Bullet 2</a:t>
            </a:r>
          </a:p>
          <a:p>
            <a:pPr lvl="0"/>
            <a:r>
              <a:rPr lang="en-US"/>
              <a:t>Bullet 3</a:t>
            </a:r>
          </a:p>
        </p:txBody>
      </p:sp>
    </p:spTree>
    <p:extLst>
      <p:ext uri="{BB962C8B-B14F-4D97-AF65-F5344CB8AC3E}">
        <p14:creationId xmlns:p14="http://schemas.microsoft.com/office/powerpoint/2010/main" val="13910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9509760" cy="599440"/>
          </a:xfrm>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 at top">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400">
                <a:solidFill>
                  <a:schemeClr val="bg1"/>
                </a:solidFill>
              </a:defRPr>
            </a:lvl1pPr>
          </a:lstStyle>
          <a:p>
            <a:fld id="{F0E08217-1205-454D-BED2-2DE1CB7D797D}" type="slidenum">
              <a:rPr lang="en-US" smtClean="0"/>
              <a:pPr/>
              <a:t>‹#›</a:t>
            </a:fld>
            <a:endParaRPr lang="en-US" dirty="0"/>
          </a:p>
        </p:txBody>
      </p:sp>
      <p:sp>
        <p:nvSpPr>
          <p:cNvPr id="16" name="Rectangle 15">
            <a:extLst>
              <a:ext uri="{FF2B5EF4-FFF2-40B4-BE49-F238E27FC236}">
                <a16:creationId xmlns:a16="http://schemas.microsoft.com/office/drawing/2014/main" id="{FE847CAF-ABAE-2D4D-89E6-F1EC545C3C52}"/>
              </a:ext>
            </a:extLst>
          </p:cNvPr>
          <p:cNvSpPr/>
          <p:nvPr userDrawn="1"/>
        </p:nvSpPr>
        <p:spPr>
          <a:xfrm>
            <a:off x="-354802" y="3433306"/>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Text Placeholder 2">
            <a:extLst>
              <a:ext uri="{FF2B5EF4-FFF2-40B4-BE49-F238E27FC236}">
                <a16:creationId xmlns:a16="http://schemas.microsoft.com/office/drawing/2014/main" id="{0C9CB4E7-73BB-DE4F-B48F-9BAE3B7DA9DE}"/>
              </a:ext>
            </a:extLst>
          </p:cNvPr>
          <p:cNvSpPr>
            <a:spLocks noGrp="1"/>
          </p:cNvSpPr>
          <p:nvPr>
            <p:ph type="body" sz="quarter" idx="10" hasCustomPrompt="1"/>
          </p:nvPr>
        </p:nvSpPr>
        <p:spPr>
          <a:xfrm>
            <a:off x="760610" y="2988469"/>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4" name="Text Placeholder 3">
            <a:extLst>
              <a:ext uri="{FF2B5EF4-FFF2-40B4-BE49-F238E27FC236}">
                <a16:creationId xmlns:a16="http://schemas.microsoft.com/office/drawing/2014/main" id="{70423914-0AF6-7D42-AE7F-73B480235DCB}"/>
              </a:ext>
            </a:extLst>
          </p:cNvPr>
          <p:cNvSpPr>
            <a:spLocks noGrp="1"/>
          </p:cNvSpPr>
          <p:nvPr>
            <p:ph type="body" sz="quarter" idx="14" hasCustomPrompt="1"/>
          </p:nvPr>
        </p:nvSpPr>
        <p:spPr>
          <a:xfrm>
            <a:off x="760471" y="3657005"/>
            <a:ext cx="5014384" cy="1044575"/>
          </a:xfrm>
        </p:spPr>
        <p:txBody>
          <a:bodyPr>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text here. This is for longer descriptions that need a lot of text to provide information.</a:t>
            </a:r>
          </a:p>
        </p:txBody>
      </p:sp>
    </p:spTree>
    <p:extLst>
      <p:ext uri="{BB962C8B-B14F-4D97-AF65-F5344CB8AC3E}">
        <p14:creationId xmlns:p14="http://schemas.microsoft.com/office/powerpoint/2010/main" val="3830251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Icon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D78DF30-9D75-EF4C-BA9D-747C7535594D}"/>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400">
                <a:solidFill>
                  <a:schemeClr val="bg1"/>
                </a:solidFill>
              </a:defRPr>
            </a:lvl1pPr>
          </a:lstStyle>
          <a:p>
            <a:fld id="{F0E08217-1205-454D-BED2-2DE1CB7D797D}" type="slidenum">
              <a:rPr lang="en-US" smtClean="0"/>
              <a:pPr/>
              <a:t>‹#›</a:t>
            </a:fld>
            <a:endParaRPr lang="en-US" dirty="0"/>
          </a:p>
        </p:txBody>
      </p:sp>
      <p:sp>
        <p:nvSpPr>
          <p:cNvPr id="36" name="Shape 2525">
            <a:extLst>
              <a:ext uri="{FF2B5EF4-FFF2-40B4-BE49-F238E27FC236}">
                <a16:creationId xmlns:a16="http://schemas.microsoft.com/office/drawing/2014/main" id="{7377D7BB-C131-9243-90A3-0AFC404D6E16}"/>
              </a:ext>
            </a:extLst>
          </p:cNvPr>
          <p:cNvSpPr/>
          <p:nvPr userDrawn="1"/>
        </p:nvSpPr>
        <p:spPr>
          <a:xfrm>
            <a:off x="5825380" y="2431126"/>
            <a:ext cx="447434" cy="33557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545454"/>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545454"/>
              </a:solidFill>
            </a:endParaRPr>
          </a:p>
        </p:txBody>
      </p:sp>
      <p:sp>
        <p:nvSpPr>
          <p:cNvPr id="41" name="Shape 2579">
            <a:extLst>
              <a:ext uri="{FF2B5EF4-FFF2-40B4-BE49-F238E27FC236}">
                <a16:creationId xmlns:a16="http://schemas.microsoft.com/office/drawing/2014/main" id="{0FD3577F-8C7D-4D48-A2E4-5FFCAB0E43FB}"/>
              </a:ext>
            </a:extLst>
          </p:cNvPr>
          <p:cNvSpPr/>
          <p:nvPr userDrawn="1"/>
        </p:nvSpPr>
        <p:spPr>
          <a:xfrm>
            <a:off x="2108196" y="2431126"/>
            <a:ext cx="447434" cy="33557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tx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42" name="Shape 2624">
            <a:extLst>
              <a:ext uri="{FF2B5EF4-FFF2-40B4-BE49-F238E27FC236}">
                <a16:creationId xmlns:a16="http://schemas.microsoft.com/office/drawing/2014/main" id="{60928A1B-4190-9143-B2AB-3EEE90C2B690}"/>
              </a:ext>
            </a:extLst>
          </p:cNvPr>
          <p:cNvSpPr/>
          <p:nvPr userDrawn="1"/>
        </p:nvSpPr>
        <p:spPr>
          <a:xfrm>
            <a:off x="9502510" y="2431126"/>
            <a:ext cx="447434" cy="335575"/>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tx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47" name="Rectangle 46">
            <a:extLst>
              <a:ext uri="{FF2B5EF4-FFF2-40B4-BE49-F238E27FC236}">
                <a16:creationId xmlns:a16="http://schemas.microsoft.com/office/drawing/2014/main" id="{F42D5567-EF0E-024E-BC4A-FFBFE69B7B8C}"/>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9" name="Text Placeholder 2">
            <a:extLst>
              <a:ext uri="{FF2B5EF4-FFF2-40B4-BE49-F238E27FC236}">
                <a16:creationId xmlns:a16="http://schemas.microsoft.com/office/drawing/2014/main" id="{31878B03-8ED2-C24A-B0DD-7A563E799AAE}"/>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50" name="Text Placeholder 3">
            <a:extLst>
              <a:ext uri="{FF2B5EF4-FFF2-40B4-BE49-F238E27FC236}">
                <a16:creationId xmlns:a16="http://schemas.microsoft.com/office/drawing/2014/main" id="{576F7035-7DD4-8A42-948C-067D055863D3}"/>
              </a:ext>
            </a:extLst>
          </p:cNvPr>
          <p:cNvSpPr>
            <a:spLocks noGrp="1"/>
          </p:cNvSpPr>
          <p:nvPr>
            <p:ph type="body" sz="quarter" idx="14" hasCustomPrompt="1"/>
          </p:nvPr>
        </p:nvSpPr>
        <p:spPr>
          <a:xfrm>
            <a:off x="678101" y="3304359"/>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51" name="Text Placeholder 3">
            <a:extLst>
              <a:ext uri="{FF2B5EF4-FFF2-40B4-BE49-F238E27FC236}">
                <a16:creationId xmlns:a16="http://schemas.microsoft.com/office/drawing/2014/main" id="{EF2222FD-D7B7-4440-A6DA-BEBA75F65206}"/>
              </a:ext>
            </a:extLst>
          </p:cNvPr>
          <p:cNvSpPr>
            <a:spLocks noGrp="1"/>
          </p:cNvSpPr>
          <p:nvPr>
            <p:ph type="body" sz="quarter" idx="15" hasCustomPrompt="1"/>
          </p:nvPr>
        </p:nvSpPr>
        <p:spPr>
          <a:xfrm>
            <a:off x="678101" y="2965596"/>
            <a:ext cx="3322250" cy="306542"/>
          </a:xfrm>
        </p:spPr>
        <p:txBody>
          <a:bodyPr>
            <a:noAutofit/>
          </a:bodyPr>
          <a:lstStyle>
            <a:lvl1pPr marL="0" indent="0" algn="ct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52" name="Text Placeholder 3">
            <a:extLst>
              <a:ext uri="{FF2B5EF4-FFF2-40B4-BE49-F238E27FC236}">
                <a16:creationId xmlns:a16="http://schemas.microsoft.com/office/drawing/2014/main" id="{EEAFE24E-DF69-6343-9CA6-4CB6FCF5D037}"/>
              </a:ext>
            </a:extLst>
          </p:cNvPr>
          <p:cNvSpPr>
            <a:spLocks noGrp="1"/>
          </p:cNvSpPr>
          <p:nvPr>
            <p:ph type="body" sz="quarter" idx="16" hasCustomPrompt="1"/>
          </p:nvPr>
        </p:nvSpPr>
        <p:spPr>
          <a:xfrm>
            <a:off x="4433672" y="3304359"/>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53" name="Text Placeholder 3">
            <a:extLst>
              <a:ext uri="{FF2B5EF4-FFF2-40B4-BE49-F238E27FC236}">
                <a16:creationId xmlns:a16="http://schemas.microsoft.com/office/drawing/2014/main" id="{AD38AC49-7905-2144-A890-7A5717DEEE4F}"/>
              </a:ext>
            </a:extLst>
          </p:cNvPr>
          <p:cNvSpPr>
            <a:spLocks noGrp="1"/>
          </p:cNvSpPr>
          <p:nvPr>
            <p:ph type="body" sz="quarter" idx="17" hasCustomPrompt="1"/>
          </p:nvPr>
        </p:nvSpPr>
        <p:spPr>
          <a:xfrm>
            <a:off x="4433672" y="2965596"/>
            <a:ext cx="3322250" cy="306542"/>
          </a:xfrm>
        </p:spPr>
        <p:txBody>
          <a:bodyPr>
            <a:noAutofit/>
          </a:bodyPr>
          <a:lstStyle>
            <a:lvl1pPr marL="0" indent="0" algn="ct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54" name="Text Placeholder 3">
            <a:extLst>
              <a:ext uri="{FF2B5EF4-FFF2-40B4-BE49-F238E27FC236}">
                <a16:creationId xmlns:a16="http://schemas.microsoft.com/office/drawing/2014/main" id="{888FBE17-2241-D14C-9B0E-F2483EF1A842}"/>
              </a:ext>
            </a:extLst>
          </p:cNvPr>
          <p:cNvSpPr>
            <a:spLocks noGrp="1"/>
          </p:cNvSpPr>
          <p:nvPr>
            <p:ph type="body" sz="quarter" idx="18" hasCustomPrompt="1"/>
          </p:nvPr>
        </p:nvSpPr>
        <p:spPr>
          <a:xfrm>
            <a:off x="8080386" y="3304359"/>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55" name="Text Placeholder 3">
            <a:extLst>
              <a:ext uri="{FF2B5EF4-FFF2-40B4-BE49-F238E27FC236}">
                <a16:creationId xmlns:a16="http://schemas.microsoft.com/office/drawing/2014/main" id="{D8E2D2BD-099B-8749-8E75-DABB417F50DD}"/>
              </a:ext>
            </a:extLst>
          </p:cNvPr>
          <p:cNvSpPr>
            <a:spLocks noGrp="1"/>
          </p:cNvSpPr>
          <p:nvPr>
            <p:ph type="body" sz="quarter" idx="19" hasCustomPrompt="1"/>
          </p:nvPr>
        </p:nvSpPr>
        <p:spPr>
          <a:xfrm>
            <a:off x="8080386" y="2965596"/>
            <a:ext cx="3322250" cy="306542"/>
          </a:xfrm>
        </p:spPr>
        <p:txBody>
          <a:bodyPr>
            <a:noAutofit/>
          </a:bodyPr>
          <a:lstStyle>
            <a:lvl1pPr marL="0" indent="0" algn="ct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Tree>
    <p:extLst>
      <p:ext uri="{BB962C8B-B14F-4D97-AF65-F5344CB8AC3E}">
        <p14:creationId xmlns:p14="http://schemas.microsoft.com/office/powerpoint/2010/main" val="3476094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Icon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B04ACEF-3951-7646-97D1-76474D32C473}"/>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400">
                <a:solidFill>
                  <a:schemeClr val="bg1"/>
                </a:solidFill>
              </a:defRPr>
            </a:lvl1pPr>
          </a:lstStyle>
          <a:p>
            <a:fld id="{F0E08217-1205-454D-BED2-2DE1CB7D797D}" type="slidenum">
              <a:rPr lang="en-US" smtClean="0"/>
              <a:pPr/>
              <a:t>‹#›</a:t>
            </a:fld>
            <a:endParaRPr lang="en-US" dirty="0"/>
          </a:p>
        </p:txBody>
      </p:sp>
      <p:sp>
        <p:nvSpPr>
          <p:cNvPr id="16" name="Rectangle 15">
            <a:extLst>
              <a:ext uri="{FF2B5EF4-FFF2-40B4-BE49-F238E27FC236}">
                <a16:creationId xmlns:a16="http://schemas.microsoft.com/office/drawing/2014/main" id="{5CFFFE54-AA9B-DB4D-8F02-ADF4E9A4BAF2}"/>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6" name="Shape 2525">
            <a:extLst>
              <a:ext uri="{FF2B5EF4-FFF2-40B4-BE49-F238E27FC236}">
                <a16:creationId xmlns:a16="http://schemas.microsoft.com/office/drawing/2014/main" id="{E250BCE0-52BE-9444-8176-D4A6E0E59296}"/>
              </a:ext>
            </a:extLst>
          </p:cNvPr>
          <p:cNvSpPr/>
          <p:nvPr userDrawn="1"/>
        </p:nvSpPr>
        <p:spPr>
          <a:xfrm>
            <a:off x="1394518" y="2036091"/>
            <a:ext cx="447434" cy="33557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27" name="Shape 2579">
            <a:extLst>
              <a:ext uri="{FF2B5EF4-FFF2-40B4-BE49-F238E27FC236}">
                <a16:creationId xmlns:a16="http://schemas.microsoft.com/office/drawing/2014/main" id="{5F140095-7412-0B47-9B2C-B27D4593762D}"/>
              </a:ext>
            </a:extLst>
          </p:cNvPr>
          <p:cNvSpPr/>
          <p:nvPr userDrawn="1"/>
        </p:nvSpPr>
        <p:spPr>
          <a:xfrm>
            <a:off x="1394518" y="4008691"/>
            <a:ext cx="447434" cy="33557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tx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28" name="Shape 2624">
            <a:extLst>
              <a:ext uri="{FF2B5EF4-FFF2-40B4-BE49-F238E27FC236}">
                <a16:creationId xmlns:a16="http://schemas.microsoft.com/office/drawing/2014/main" id="{F482ECFA-B007-4544-AC6C-7D569D0164F9}"/>
              </a:ext>
            </a:extLst>
          </p:cNvPr>
          <p:cNvSpPr/>
          <p:nvPr userDrawn="1"/>
        </p:nvSpPr>
        <p:spPr>
          <a:xfrm>
            <a:off x="6769759" y="2028251"/>
            <a:ext cx="447434" cy="335575"/>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tx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29" name="Shape 2633">
            <a:extLst>
              <a:ext uri="{FF2B5EF4-FFF2-40B4-BE49-F238E27FC236}">
                <a16:creationId xmlns:a16="http://schemas.microsoft.com/office/drawing/2014/main" id="{8C7CDC42-24E5-C443-ACF9-D7F2F18D7A5C}"/>
              </a:ext>
            </a:extLst>
          </p:cNvPr>
          <p:cNvSpPr/>
          <p:nvPr userDrawn="1"/>
        </p:nvSpPr>
        <p:spPr>
          <a:xfrm>
            <a:off x="6769759" y="4008691"/>
            <a:ext cx="447434" cy="33557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32" name="Text Placeholder 2">
            <a:extLst>
              <a:ext uri="{FF2B5EF4-FFF2-40B4-BE49-F238E27FC236}">
                <a16:creationId xmlns:a16="http://schemas.microsoft.com/office/drawing/2014/main" id="{4E5FBE98-95DD-1847-B110-5A37E9351CFF}"/>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33" name="Text Placeholder 3">
            <a:extLst>
              <a:ext uri="{FF2B5EF4-FFF2-40B4-BE49-F238E27FC236}">
                <a16:creationId xmlns:a16="http://schemas.microsoft.com/office/drawing/2014/main" id="{353CE53C-5FD4-E049-9E94-6F33AF194EE5}"/>
              </a:ext>
            </a:extLst>
          </p:cNvPr>
          <p:cNvSpPr>
            <a:spLocks noGrp="1"/>
          </p:cNvSpPr>
          <p:nvPr>
            <p:ph type="body" sz="quarter" idx="14" hasCustomPrompt="1"/>
          </p:nvPr>
        </p:nvSpPr>
        <p:spPr>
          <a:xfrm>
            <a:off x="1980540" y="2469316"/>
            <a:ext cx="3322250" cy="917053"/>
          </a:xfrm>
        </p:spPr>
        <p:txBody>
          <a:bodyPr>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35" name="Text Placeholder 3">
            <a:extLst>
              <a:ext uri="{FF2B5EF4-FFF2-40B4-BE49-F238E27FC236}">
                <a16:creationId xmlns:a16="http://schemas.microsoft.com/office/drawing/2014/main" id="{236ECC2A-DCEE-EC48-9558-10D9CB8D2B3E}"/>
              </a:ext>
            </a:extLst>
          </p:cNvPr>
          <p:cNvSpPr>
            <a:spLocks noGrp="1"/>
          </p:cNvSpPr>
          <p:nvPr>
            <p:ph type="body" sz="quarter" idx="15" hasCustomPrompt="1"/>
          </p:nvPr>
        </p:nvSpPr>
        <p:spPr>
          <a:xfrm>
            <a:off x="1980540" y="2090487"/>
            <a:ext cx="3322250" cy="306542"/>
          </a:xfrm>
        </p:spPr>
        <p:txBody>
          <a:bodyPr>
            <a:noAutofit/>
          </a:bodyPr>
          <a:lstStyle>
            <a:lvl1pPr marL="0" indent="0">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36" name="Text Placeholder 3">
            <a:extLst>
              <a:ext uri="{FF2B5EF4-FFF2-40B4-BE49-F238E27FC236}">
                <a16:creationId xmlns:a16="http://schemas.microsoft.com/office/drawing/2014/main" id="{AAA8AAC3-F683-9B4C-B6DD-167536CFADD3}"/>
              </a:ext>
            </a:extLst>
          </p:cNvPr>
          <p:cNvSpPr>
            <a:spLocks noGrp="1"/>
          </p:cNvSpPr>
          <p:nvPr>
            <p:ph type="body" sz="quarter" idx="16" hasCustomPrompt="1"/>
          </p:nvPr>
        </p:nvSpPr>
        <p:spPr>
          <a:xfrm>
            <a:off x="7423397" y="2469316"/>
            <a:ext cx="3322250" cy="917053"/>
          </a:xfrm>
        </p:spPr>
        <p:txBody>
          <a:bodyPr>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37" name="Text Placeholder 3">
            <a:extLst>
              <a:ext uri="{FF2B5EF4-FFF2-40B4-BE49-F238E27FC236}">
                <a16:creationId xmlns:a16="http://schemas.microsoft.com/office/drawing/2014/main" id="{CADE14A2-9205-DB40-8A8C-CFBE3563A284}"/>
              </a:ext>
            </a:extLst>
          </p:cNvPr>
          <p:cNvSpPr>
            <a:spLocks noGrp="1"/>
          </p:cNvSpPr>
          <p:nvPr>
            <p:ph type="body" sz="quarter" idx="17" hasCustomPrompt="1"/>
          </p:nvPr>
        </p:nvSpPr>
        <p:spPr>
          <a:xfrm>
            <a:off x="7423397" y="2090487"/>
            <a:ext cx="3322250" cy="306542"/>
          </a:xfrm>
        </p:spPr>
        <p:txBody>
          <a:bodyPr>
            <a:noAutofit/>
          </a:bodyPr>
          <a:lstStyle>
            <a:lvl1pPr marL="0" indent="0">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38" name="Text Placeholder 3">
            <a:extLst>
              <a:ext uri="{FF2B5EF4-FFF2-40B4-BE49-F238E27FC236}">
                <a16:creationId xmlns:a16="http://schemas.microsoft.com/office/drawing/2014/main" id="{37C18C78-F0C4-C24B-BD4D-C29AD800E3EA}"/>
              </a:ext>
            </a:extLst>
          </p:cNvPr>
          <p:cNvSpPr>
            <a:spLocks noGrp="1"/>
          </p:cNvSpPr>
          <p:nvPr>
            <p:ph type="body" sz="quarter" idx="18" hasCustomPrompt="1"/>
          </p:nvPr>
        </p:nvSpPr>
        <p:spPr>
          <a:xfrm>
            <a:off x="1980540" y="4428745"/>
            <a:ext cx="3322250" cy="917053"/>
          </a:xfrm>
        </p:spPr>
        <p:txBody>
          <a:bodyPr>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39" name="Text Placeholder 3">
            <a:extLst>
              <a:ext uri="{FF2B5EF4-FFF2-40B4-BE49-F238E27FC236}">
                <a16:creationId xmlns:a16="http://schemas.microsoft.com/office/drawing/2014/main" id="{0A40E6F8-3B4D-AF44-8A82-BA74624A36E8}"/>
              </a:ext>
            </a:extLst>
          </p:cNvPr>
          <p:cNvSpPr>
            <a:spLocks noGrp="1"/>
          </p:cNvSpPr>
          <p:nvPr>
            <p:ph type="body" sz="quarter" idx="19" hasCustomPrompt="1"/>
          </p:nvPr>
        </p:nvSpPr>
        <p:spPr>
          <a:xfrm>
            <a:off x="1980540" y="4049915"/>
            <a:ext cx="3322250" cy="306542"/>
          </a:xfrm>
        </p:spPr>
        <p:txBody>
          <a:bodyPr>
            <a:noAutofit/>
          </a:bodyPr>
          <a:lstStyle>
            <a:lvl1pPr marL="0" indent="0">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40" name="Text Placeholder 3">
            <a:extLst>
              <a:ext uri="{FF2B5EF4-FFF2-40B4-BE49-F238E27FC236}">
                <a16:creationId xmlns:a16="http://schemas.microsoft.com/office/drawing/2014/main" id="{49A875C6-9A71-324B-8663-CEA0FBAB2369}"/>
              </a:ext>
            </a:extLst>
          </p:cNvPr>
          <p:cNvSpPr>
            <a:spLocks noGrp="1"/>
          </p:cNvSpPr>
          <p:nvPr>
            <p:ph type="body" sz="quarter" idx="20" hasCustomPrompt="1"/>
          </p:nvPr>
        </p:nvSpPr>
        <p:spPr>
          <a:xfrm>
            <a:off x="7423397" y="4428745"/>
            <a:ext cx="3322250" cy="917053"/>
          </a:xfrm>
        </p:spPr>
        <p:txBody>
          <a:bodyPr>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41" name="Text Placeholder 3">
            <a:extLst>
              <a:ext uri="{FF2B5EF4-FFF2-40B4-BE49-F238E27FC236}">
                <a16:creationId xmlns:a16="http://schemas.microsoft.com/office/drawing/2014/main" id="{6E19FF9D-A784-654D-BD4F-4310BA067CC1}"/>
              </a:ext>
            </a:extLst>
          </p:cNvPr>
          <p:cNvSpPr>
            <a:spLocks noGrp="1"/>
          </p:cNvSpPr>
          <p:nvPr>
            <p:ph type="body" sz="quarter" idx="21" hasCustomPrompt="1"/>
          </p:nvPr>
        </p:nvSpPr>
        <p:spPr>
          <a:xfrm>
            <a:off x="7423397" y="4049915"/>
            <a:ext cx="3322250" cy="306542"/>
          </a:xfrm>
        </p:spPr>
        <p:txBody>
          <a:bodyPr>
            <a:noAutofit/>
          </a:bodyPr>
          <a:lstStyle>
            <a:lvl1pPr marL="0" indent="0">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Tree>
    <p:extLst>
      <p:ext uri="{BB962C8B-B14F-4D97-AF65-F5344CB8AC3E}">
        <p14:creationId xmlns:p14="http://schemas.microsoft.com/office/powerpoint/2010/main" val="1874524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Icon Layou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D4F32E7-FC04-4A48-BF2B-5737A503609E}"/>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60" name="Shape 2641">
            <a:extLst>
              <a:ext uri="{FF2B5EF4-FFF2-40B4-BE49-F238E27FC236}">
                <a16:creationId xmlns:a16="http://schemas.microsoft.com/office/drawing/2014/main" id="{6064B8BA-603C-9344-B8DC-358DFEBB18EB}"/>
              </a:ext>
            </a:extLst>
          </p:cNvPr>
          <p:cNvSpPr/>
          <p:nvPr userDrawn="1"/>
        </p:nvSpPr>
        <p:spPr>
          <a:xfrm>
            <a:off x="824871" y="1464259"/>
            <a:ext cx="393556" cy="187834"/>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tx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61" name="Shape 2644">
            <a:extLst>
              <a:ext uri="{FF2B5EF4-FFF2-40B4-BE49-F238E27FC236}">
                <a16:creationId xmlns:a16="http://schemas.microsoft.com/office/drawing/2014/main" id="{2893B224-995B-B749-8205-710DBB9D6F92}"/>
              </a:ext>
            </a:extLst>
          </p:cNvPr>
          <p:cNvSpPr/>
          <p:nvPr userDrawn="1"/>
        </p:nvSpPr>
        <p:spPr>
          <a:xfrm>
            <a:off x="880640" y="3084542"/>
            <a:ext cx="286224" cy="295167"/>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chemeClr val="tx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62" name="Shape 2645">
            <a:extLst>
              <a:ext uri="{FF2B5EF4-FFF2-40B4-BE49-F238E27FC236}">
                <a16:creationId xmlns:a16="http://schemas.microsoft.com/office/drawing/2014/main" id="{ECE33BA6-DC5B-AC47-915A-E5B59D2C4B35}"/>
              </a:ext>
            </a:extLst>
          </p:cNvPr>
          <p:cNvSpPr/>
          <p:nvPr userDrawn="1"/>
        </p:nvSpPr>
        <p:spPr>
          <a:xfrm>
            <a:off x="831428" y="4809612"/>
            <a:ext cx="393556" cy="21466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63" name="Shape 2646">
            <a:extLst>
              <a:ext uri="{FF2B5EF4-FFF2-40B4-BE49-F238E27FC236}">
                <a16:creationId xmlns:a16="http://schemas.microsoft.com/office/drawing/2014/main" id="{33DF8E9A-8CD7-824A-B164-4563CFAB19B7}"/>
              </a:ext>
            </a:extLst>
          </p:cNvPr>
          <p:cNvSpPr/>
          <p:nvPr userDrawn="1"/>
        </p:nvSpPr>
        <p:spPr>
          <a:xfrm>
            <a:off x="6096000" y="1455307"/>
            <a:ext cx="393556" cy="295167"/>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64" name="Shape 2677">
            <a:extLst>
              <a:ext uri="{FF2B5EF4-FFF2-40B4-BE49-F238E27FC236}">
                <a16:creationId xmlns:a16="http://schemas.microsoft.com/office/drawing/2014/main" id="{7EAEBF46-AAAC-374D-B7A2-DE63F45B6A33}"/>
              </a:ext>
            </a:extLst>
          </p:cNvPr>
          <p:cNvSpPr/>
          <p:nvPr userDrawn="1"/>
        </p:nvSpPr>
        <p:spPr>
          <a:xfrm>
            <a:off x="6113758" y="3091043"/>
            <a:ext cx="357780" cy="294971"/>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chemeClr val="tx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65" name="Shape 2591">
            <a:extLst>
              <a:ext uri="{FF2B5EF4-FFF2-40B4-BE49-F238E27FC236}">
                <a16:creationId xmlns:a16="http://schemas.microsoft.com/office/drawing/2014/main" id="{0C4BE3BA-1D6F-984F-856A-6E4D1F62952F}"/>
              </a:ext>
            </a:extLst>
          </p:cNvPr>
          <p:cNvSpPr>
            <a:spLocks noChangeAspect="1"/>
          </p:cNvSpPr>
          <p:nvPr userDrawn="1"/>
        </p:nvSpPr>
        <p:spPr>
          <a:xfrm>
            <a:off x="6096000" y="4769460"/>
            <a:ext cx="393295" cy="294971"/>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545454"/>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545454"/>
              </a:solidFill>
            </a:endParaRPr>
          </a:p>
        </p:txBody>
      </p:sp>
      <p:sp>
        <p:nvSpPr>
          <p:cNvPr id="67" name="Rectangle 66">
            <a:extLst>
              <a:ext uri="{FF2B5EF4-FFF2-40B4-BE49-F238E27FC236}">
                <a16:creationId xmlns:a16="http://schemas.microsoft.com/office/drawing/2014/main" id="{6D0BAACC-1A39-2945-969C-ABF078D15EE1}"/>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9" name="Text Placeholder 2">
            <a:extLst>
              <a:ext uri="{FF2B5EF4-FFF2-40B4-BE49-F238E27FC236}">
                <a16:creationId xmlns:a16="http://schemas.microsoft.com/office/drawing/2014/main" id="{3BB590FB-F91C-D943-8F11-185F792FCFDE}"/>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70" name="Text Placeholder 3">
            <a:extLst>
              <a:ext uri="{FF2B5EF4-FFF2-40B4-BE49-F238E27FC236}">
                <a16:creationId xmlns:a16="http://schemas.microsoft.com/office/drawing/2014/main" id="{C0BB3C9F-6C4C-F84C-86C8-D3F93052212B}"/>
              </a:ext>
            </a:extLst>
          </p:cNvPr>
          <p:cNvSpPr>
            <a:spLocks noGrp="1"/>
          </p:cNvSpPr>
          <p:nvPr>
            <p:ph type="body" sz="quarter" idx="14" hasCustomPrompt="1"/>
          </p:nvPr>
        </p:nvSpPr>
        <p:spPr>
          <a:xfrm>
            <a:off x="1429401" y="1808217"/>
            <a:ext cx="3322250" cy="917053"/>
          </a:xfrm>
        </p:spPr>
        <p:txBody>
          <a:bodyPr>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71" name="Text Placeholder 3">
            <a:extLst>
              <a:ext uri="{FF2B5EF4-FFF2-40B4-BE49-F238E27FC236}">
                <a16:creationId xmlns:a16="http://schemas.microsoft.com/office/drawing/2014/main" id="{D88FD011-1A95-7E47-B13C-2AA4457B7814}"/>
              </a:ext>
            </a:extLst>
          </p:cNvPr>
          <p:cNvSpPr>
            <a:spLocks noGrp="1"/>
          </p:cNvSpPr>
          <p:nvPr>
            <p:ph type="body" sz="quarter" idx="15" hasCustomPrompt="1"/>
          </p:nvPr>
        </p:nvSpPr>
        <p:spPr>
          <a:xfrm>
            <a:off x="1429401" y="1429388"/>
            <a:ext cx="3322250" cy="306542"/>
          </a:xfrm>
        </p:spPr>
        <p:txBody>
          <a:bodyPr>
            <a:noAutofit/>
          </a:bodyPr>
          <a:lstStyle>
            <a:lvl1pPr marL="0" indent="0">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72" name="Text Placeholder 3">
            <a:extLst>
              <a:ext uri="{FF2B5EF4-FFF2-40B4-BE49-F238E27FC236}">
                <a16:creationId xmlns:a16="http://schemas.microsoft.com/office/drawing/2014/main" id="{E1BFDB92-A2C6-2E4F-A36D-E0204B65ED3F}"/>
              </a:ext>
            </a:extLst>
          </p:cNvPr>
          <p:cNvSpPr>
            <a:spLocks noGrp="1"/>
          </p:cNvSpPr>
          <p:nvPr>
            <p:ph type="body" sz="quarter" idx="16" hasCustomPrompt="1"/>
          </p:nvPr>
        </p:nvSpPr>
        <p:spPr>
          <a:xfrm>
            <a:off x="6796058" y="1808217"/>
            <a:ext cx="3322250" cy="917053"/>
          </a:xfrm>
        </p:spPr>
        <p:txBody>
          <a:bodyPr>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73" name="Text Placeholder 3">
            <a:extLst>
              <a:ext uri="{FF2B5EF4-FFF2-40B4-BE49-F238E27FC236}">
                <a16:creationId xmlns:a16="http://schemas.microsoft.com/office/drawing/2014/main" id="{D8FE58DF-BDBC-F94E-BB69-B578A9B596A7}"/>
              </a:ext>
            </a:extLst>
          </p:cNvPr>
          <p:cNvSpPr>
            <a:spLocks noGrp="1"/>
          </p:cNvSpPr>
          <p:nvPr>
            <p:ph type="body" sz="quarter" idx="17" hasCustomPrompt="1"/>
          </p:nvPr>
        </p:nvSpPr>
        <p:spPr>
          <a:xfrm>
            <a:off x="6796058" y="1429388"/>
            <a:ext cx="3322250" cy="306542"/>
          </a:xfrm>
        </p:spPr>
        <p:txBody>
          <a:bodyPr>
            <a:noAutofit/>
          </a:bodyPr>
          <a:lstStyle>
            <a:lvl1pPr marL="0" indent="0">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74" name="Text Placeholder 3">
            <a:extLst>
              <a:ext uri="{FF2B5EF4-FFF2-40B4-BE49-F238E27FC236}">
                <a16:creationId xmlns:a16="http://schemas.microsoft.com/office/drawing/2014/main" id="{CDDBC11D-59A0-8541-97E3-C2856F2A3142}"/>
              </a:ext>
            </a:extLst>
          </p:cNvPr>
          <p:cNvSpPr>
            <a:spLocks noGrp="1"/>
          </p:cNvSpPr>
          <p:nvPr>
            <p:ph type="body" sz="quarter" idx="18" hasCustomPrompt="1"/>
          </p:nvPr>
        </p:nvSpPr>
        <p:spPr>
          <a:xfrm>
            <a:off x="1429401" y="3465565"/>
            <a:ext cx="3322250" cy="917053"/>
          </a:xfrm>
        </p:spPr>
        <p:txBody>
          <a:bodyPr>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75" name="Text Placeholder 3">
            <a:extLst>
              <a:ext uri="{FF2B5EF4-FFF2-40B4-BE49-F238E27FC236}">
                <a16:creationId xmlns:a16="http://schemas.microsoft.com/office/drawing/2014/main" id="{4CF426E3-CCDA-C34E-BA17-A18AA7139DB6}"/>
              </a:ext>
            </a:extLst>
          </p:cNvPr>
          <p:cNvSpPr>
            <a:spLocks noGrp="1"/>
          </p:cNvSpPr>
          <p:nvPr>
            <p:ph type="body" sz="quarter" idx="19" hasCustomPrompt="1"/>
          </p:nvPr>
        </p:nvSpPr>
        <p:spPr>
          <a:xfrm>
            <a:off x="1429401" y="3086736"/>
            <a:ext cx="3322250" cy="306542"/>
          </a:xfrm>
        </p:spPr>
        <p:txBody>
          <a:bodyPr>
            <a:noAutofit/>
          </a:bodyPr>
          <a:lstStyle>
            <a:lvl1pPr marL="0" indent="0">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76" name="Text Placeholder 3">
            <a:extLst>
              <a:ext uri="{FF2B5EF4-FFF2-40B4-BE49-F238E27FC236}">
                <a16:creationId xmlns:a16="http://schemas.microsoft.com/office/drawing/2014/main" id="{91A110F2-7244-6B4F-8FBC-F0A7202081BD}"/>
              </a:ext>
            </a:extLst>
          </p:cNvPr>
          <p:cNvSpPr>
            <a:spLocks noGrp="1"/>
          </p:cNvSpPr>
          <p:nvPr>
            <p:ph type="body" sz="quarter" idx="20" hasCustomPrompt="1"/>
          </p:nvPr>
        </p:nvSpPr>
        <p:spPr>
          <a:xfrm>
            <a:off x="6796058" y="3465565"/>
            <a:ext cx="3322250" cy="917053"/>
          </a:xfrm>
        </p:spPr>
        <p:txBody>
          <a:bodyPr>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77" name="Text Placeholder 3">
            <a:extLst>
              <a:ext uri="{FF2B5EF4-FFF2-40B4-BE49-F238E27FC236}">
                <a16:creationId xmlns:a16="http://schemas.microsoft.com/office/drawing/2014/main" id="{266EF3CD-9984-CB4B-9639-32E467148FEB}"/>
              </a:ext>
            </a:extLst>
          </p:cNvPr>
          <p:cNvSpPr>
            <a:spLocks noGrp="1"/>
          </p:cNvSpPr>
          <p:nvPr>
            <p:ph type="body" sz="quarter" idx="21" hasCustomPrompt="1"/>
          </p:nvPr>
        </p:nvSpPr>
        <p:spPr>
          <a:xfrm>
            <a:off x="6796058" y="3086736"/>
            <a:ext cx="3322250" cy="306542"/>
          </a:xfrm>
        </p:spPr>
        <p:txBody>
          <a:bodyPr>
            <a:noAutofit/>
          </a:bodyPr>
          <a:lstStyle>
            <a:lvl1pPr marL="0" indent="0">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78" name="Text Placeholder 3">
            <a:extLst>
              <a:ext uri="{FF2B5EF4-FFF2-40B4-BE49-F238E27FC236}">
                <a16:creationId xmlns:a16="http://schemas.microsoft.com/office/drawing/2014/main" id="{C2240E24-80FD-7E41-A1D4-217B31BF5FF1}"/>
              </a:ext>
            </a:extLst>
          </p:cNvPr>
          <p:cNvSpPr>
            <a:spLocks noGrp="1"/>
          </p:cNvSpPr>
          <p:nvPr>
            <p:ph type="body" sz="quarter" idx="22" hasCustomPrompt="1"/>
          </p:nvPr>
        </p:nvSpPr>
        <p:spPr>
          <a:xfrm>
            <a:off x="1429401" y="5148289"/>
            <a:ext cx="3322250" cy="917053"/>
          </a:xfrm>
        </p:spPr>
        <p:txBody>
          <a:bodyPr>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79" name="Text Placeholder 3">
            <a:extLst>
              <a:ext uri="{FF2B5EF4-FFF2-40B4-BE49-F238E27FC236}">
                <a16:creationId xmlns:a16="http://schemas.microsoft.com/office/drawing/2014/main" id="{E14DBD58-5656-A346-AC83-319B244AA1F4}"/>
              </a:ext>
            </a:extLst>
          </p:cNvPr>
          <p:cNvSpPr>
            <a:spLocks noGrp="1"/>
          </p:cNvSpPr>
          <p:nvPr>
            <p:ph type="body" sz="quarter" idx="23" hasCustomPrompt="1"/>
          </p:nvPr>
        </p:nvSpPr>
        <p:spPr>
          <a:xfrm>
            <a:off x="1429401" y="4769460"/>
            <a:ext cx="3322250" cy="306542"/>
          </a:xfrm>
        </p:spPr>
        <p:txBody>
          <a:bodyPr>
            <a:noAutofit/>
          </a:bodyPr>
          <a:lstStyle>
            <a:lvl1pPr marL="0" indent="0">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80" name="Text Placeholder 3">
            <a:extLst>
              <a:ext uri="{FF2B5EF4-FFF2-40B4-BE49-F238E27FC236}">
                <a16:creationId xmlns:a16="http://schemas.microsoft.com/office/drawing/2014/main" id="{3DBAE59F-E987-4C44-8F20-BD5499096ED6}"/>
              </a:ext>
            </a:extLst>
          </p:cNvPr>
          <p:cNvSpPr>
            <a:spLocks noGrp="1"/>
          </p:cNvSpPr>
          <p:nvPr>
            <p:ph type="body" sz="quarter" idx="24" hasCustomPrompt="1"/>
          </p:nvPr>
        </p:nvSpPr>
        <p:spPr>
          <a:xfrm>
            <a:off x="6796058" y="5148289"/>
            <a:ext cx="3322250" cy="917053"/>
          </a:xfrm>
        </p:spPr>
        <p:txBody>
          <a:bodyPr>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81" name="Text Placeholder 3">
            <a:extLst>
              <a:ext uri="{FF2B5EF4-FFF2-40B4-BE49-F238E27FC236}">
                <a16:creationId xmlns:a16="http://schemas.microsoft.com/office/drawing/2014/main" id="{03A32625-904B-CF4E-95A7-3B8FAE05EC21}"/>
              </a:ext>
            </a:extLst>
          </p:cNvPr>
          <p:cNvSpPr>
            <a:spLocks noGrp="1"/>
          </p:cNvSpPr>
          <p:nvPr>
            <p:ph type="body" sz="quarter" idx="25" hasCustomPrompt="1"/>
          </p:nvPr>
        </p:nvSpPr>
        <p:spPr>
          <a:xfrm>
            <a:off x="6796058" y="4769460"/>
            <a:ext cx="3322250" cy="306542"/>
          </a:xfrm>
        </p:spPr>
        <p:txBody>
          <a:bodyPr>
            <a:noAutofit/>
          </a:bodyPr>
          <a:lstStyle>
            <a:lvl1pPr marL="0" indent="0">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Tree>
    <p:extLst>
      <p:ext uri="{BB962C8B-B14F-4D97-AF65-F5344CB8AC3E}">
        <p14:creationId xmlns:p14="http://schemas.microsoft.com/office/powerpoint/2010/main" val="2256724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left - Image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04FFC1-7AE1-6A48-AD84-9F78D097F503}"/>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21" name="Picture Placeholder 9">
            <a:extLst>
              <a:ext uri="{FF2B5EF4-FFF2-40B4-BE49-F238E27FC236}">
                <a16:creationId xmlns:a16="http://schemas.microsoft.com/office/drawing/2014/main" id="{E99ED802-40D4-2641-A955-604D0843DC1F}"/>
              </a:ext>
            </a:extLst>
          </p:cNvPr>
          <p:cNvSpPr>
            <a:spLocks noGrp="1"/>
          </p:cNvSpPr>
          <p:nvPr>
            <p:ph type="pic" sz="quarter" idx="13" hasCustomPrompt="1"/>
          </p:nvPr>
        </p:nvSpPr>
        <p:spPr>
          <a:xfrm>
            <a:off x="6502510" y="1483662"/>
            <a:ext cx="4871718" cy="4201151"/>
          </a:xfrm>
          <a:solidFill>
            <a:schemeClr val="bg1">
              <a:lumMod val="95000"/>
            </a:schemeClr>
          </a:solidFill>
        </p:spPr>
        <p:txBody>
          <a:bodyPr anchor="ctr">
            <a:normAutofit/>
          </a:bodyPr>
          <a:lstStyle>
            <a:lvl1pPr marL="0" indent="0" algn="ctr">
              <a:buNone/>
              <a:defRPr sz="1600"/>
            </a:lvl1pPr>
          </a:lstStyle>
          <a:p>
            <a:r>
              <a:rPr lang="en-US" dirty="0"/>
              <a:t>Click here to add a picture</a:t>
            </a:r>
          </a:p>
        </p:txBody>
      </p:sp>
      <p:sp>
        <p:nvSpPr>
          <p:cNvPr id="25" name="Rectangle 24">
            <a:extLst>
              <a:ext uri="{FF2B5EF4-FFF2-40B4-BE49-F238E27FC236}">
                <a16:creationId xmlns:a16="http://schemas.microsoft.com/office/drawing/2014/main" id="{9287006A-36D9-F94E-923B-D553BE2295FB}"/>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7" name="Text Placeholder 2">
            <a:extLst>
              <a:ext uri="{FF2B5EF4-FFF2-40B4-BE49-F238E27FC236}">
                <a16:creationId xmlns:a16="http://schemas.microsoft.com/office/drawing/2014/main" id="{6C3AF809-F8B2-AE40-A496-ED6867071119}"/>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28" name="Text Placeholder 3">
            <a:extLst>
              <a:ext uri="{FF2B5EF4-FFF2-40B4-BE49-F238E27FC236}">
                <a16:creationId xmlns:a16="http://schemas.microsoft.com/office/drawing/2014/main" id="{2B796488-430A-2644-A605-613645212982}"/>
              </a:ext>
            </a:extLst>
          </p:cNvPr>
          <p:cNvSpPr>
            <a:spLocks noGrp="1"/>
          </p:cNvSpPr>
          <p:nvPr>
            <p:ph type="body" sz="quarter" idx="15" hasCustomPrompt="1"/>
          </p:nvPr>
        </p:nvSpPr>
        <p:spPr>
          <a:xfrm>
            <a:off x="760611" y="3274105"/>
            <a:ext cx="5014384" cy="2410709"/>
          </a:xfrm>
        </p:spPr>
        <p:txBody>
          <a:bodyPr>
            <a:noAutofit/>
          </a:bodyPr>
          <a:lstStyle>
            <a:lvl1pPr marL="228595" indent="-228595">
              <a:lnSpc>
                <a:spcPct val="100000"/>
              </a:lnSpc>
              <a:buFont typeface="Arial" panose="020B0604020202020204" pitchFamily="34" charset="0"/>
              <a:buChar char="•"/>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Bullet 1</a:t>
            </a:r>
          </a:p>
          <a:p>
            <a:pPr lvl="0"/>
            <a:r>
              <a:rPr lang="en-US"/>
              <a:t>Bullet 2</a:t>
            </a:r>
          </a:p>
          <a:p>
            <a:pPr lvl="0"/>
            <a:r>
              <a:rPr lang="en-US"/>
              <a:t>Bullet 3</a:t>
            </a:r>
          </a:p>
        </p:txBody>
      </p:sp>
      <p:sp>
        <p:nvSpPr>
          <p:cNvPr id="29" name="Text Placeholder 3">
            <a:extLst>
              <a:ext uri="{FF2B5EF4-FFF2-40B4-BE49-F238E27FC236}">
                <a16:creationId xmlns:a16="http://schemas.microsoft.com/office/drawing/2014/main" id="{F2330794-9F99-C94D-A22C-0A5CB2763998}"/>
              </a:ext>
            </a:extLst>
          </p:cNvPr>
          <p:cNvSpPr>
            <a:spLocks noGrp="1"/>
          </p:cNvSpPr>
          <p:nvPr>
            <p:ph type="body" sz="quarter" idx="14" hasCustomPrompt="1"/>
          </p:nvPr>
        </p:nvSpPr>
        <p:spPr>
          <a:xfrm>
            <a:off x="760471" y="1483662"/>
            <a:ext cx="5014384" cy="1734689"/>
          </a:xfrm>
        </p:spPr>
        <p:txBody>
          <a:bodyPr anchor="b">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text here. This is for longer descriptions that need a lot of text to provide information.</a:t>
            </a:r>
          </a:p>
        </p:txBody>
      </p:sp>
    </p:spTree>
    <p:extLst>
      <p:ext uri="{BB962C8B-B14F-4D97-AF65-F5344CB8AC3E}">
        <p14:creationId xmlns:p14="http://schemas.microsoft.com/office/powerpoint/2010/main" val="317571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2F4745-CF5D-6840-8D01-D4A098A89A86}"/>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13" name="Rectangle 12">
            <a:extLst>
              <a:ext uri="{FF2B5EF4-FFF2-40B4-BE49-F238E27FC236}">
                <a16:creationId xmlns:a16="http://schemas.microsoft.com/office/drawing/2014/main" id="{DD2BB59A-56BA-9C4C-B0CD-865D1F2B76C5}"/>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 name="Text Placeholder 2">
            <a:extLst>
              <a:ext uri="{FF2B5EF4-FFF2-40B4-BE49-F238E27FC236}">
                <a16:creationId xmlns:a16="http://schemas.microsoft.com/office/drawing/2014/main" id="{C8526FE7-F572-9F4A-96A0-636385883B14}"/>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cs typeface="Arial Nova Cond" panose="020F0502020204030204" pitchFamily="34" charset="0"/>
              </a:defRPr>
            </a:lvl1pPr>
          </a:lstStyle>
          <a:p>
            <a:pPr lvl="0"/>
            <a:r>
              <a:rPr lang="en-US"/>
              <a:t>Headline</a:t>
            </a:r>
          </a:p>
        </p:txBody>
      </p:sp>
      <p:sp>
        <p:nvSpPr>
          <p:cNvPr id="22" name="Text Placeholder 3">
            <a:extLst>
              <a:ext uri="{FF2B5EF4-FFF2-40B4-BE49-F238E27FC236}">
                <a16:creationId xmlns:a16="http://schemas.microsoft.com/office/drawing/2014/main" id="{726571C6-08D6-164B-A203-65C8D6A34A58}"/>
              </a:ext>
            </a:extLst>
          </p:cNvPr>
          <p:cNvSpPr>
            <a:spLocks noGrp="1"/>
          </p:cNvSpPr>
          <p:nvPr>
            <p:ph type="body" sz="quarter" idx="14" hasCustomPrompt="1"/>
          </p:nvPr>
        </p:nvSpPr>
        <p:spPr>
          <a:xfrm>
            <a:off x="760610" y="1719072"/>
            <a:ext cx="10702048" cy="3681866"/>
          </a:xfrm>
        </p:spPr>
        <p:txBody>
          <a:bodyPr>
            <a:noAutofit/>
          </a:bodyPr>
          <a:lstStyle>
            <a:lvl1pPr marL="0" indent="0">
              <a:lnSpc>
                <a:spcPct val="100000"/>
              </a:lnSpc>
              <a:buNone/>
              <a:defRPr sz="2400" b="0" i="0">
                <a:latin typeface="Arial Nova Light" panose="020B0306020202020204" pitchFamily="34" charset="0"/>
                <a:cs typeface="Arial Nova Cond" panose="020F050202020403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text here. This is for longer descriptions that need a lot of text to provide information.</a:t>
            </a:r>
          </a:p>
        </p:txBody>
      </p:sp>
    </p:spTree>
    <p:extLst>
      <p:ext uri="{BB962C8B-B14F-4D97-AF65-F5344CB8AC3E}">
        <p14:creationId xmlns:p14="http://schemas.microsoft.com/office/powerpoint/2010/main" val="1945461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5D7672-6084-9F45-9072-EC2359AD33A0}"/>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13" name="Rectangle 12">
            <a:extLst>
              <a:ext uri="{FF2B5EF4-FFF2-40B4-BE49-F238E27FC236}">
                <a16:creationId xmlns:a16="http://schemas.microsoft.com/office/drawing/2014/main" id="{DD2BB59A-56BA-9C4C-B0CD-865D1F2B76C5}"/>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 name="Text Placeholder 2">
            <a:extLst>
              <a:ext uri="{FF2B5EF4-FFF2-40B4-BE49-F238E27FC236}">
                <a16:creationId xmlns:a16="http://schemas.microsoft.com/office/drawing/2014/main" id="{C8526FE7-F572-9F4A-96A0-636385883B14}"/>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cs typeface="Arial Nova Cond" panose="020F0502020204030204" pitchFamily="34" charset="0"/>
              </a:defRPr>
            </a:lvl1pPr>
          </a:lstStyle>
          <a:p>
            <a:pPr lvl="0"/>
            <a:r>
              <a:rPr lang="en-US"/>
              <a:t>Headline</a:t>
            </a:r>
          </a:p>
        </p:txBody>
      </p:sp>
      <p:sp>
        <p:nvSpPr>
          <p:cNvPr id="22" name="Text Placeholder 3">
            <a:extLst>
              <a:ext uri="{FF2B5EF4-FFF2-40B4-BE49-F238E27FC236}">
                <a16:creationId xmlns:a16="http://schemas.microsoft.com/office/drawing/2014/main" id="{726571C6-08D6-164B-A203-65C8D6A34A58}"/>
              </a:ext>
            </a:extLst>
          </p:cNvPr>
          <p:cNvSpPr>
            <a:spLocks noGrp="1"/>
          </p:cNvSpPr>
          <p:nvPr>
            <p:ph type="body" sz="quarter" idx="14" hasCustomPrompt="1"/>
          </p:nvPr>
        </p:nvSpPr>
        <p:spPr>
          <a:xfrm>
            <a:off x="760610" y="1878013"/>
            <a:ext cx="10702048" cy="3681866"/>
          </a:xfrm>
        </p:spPr>
        <p:txBody>
          <a:bodyPr>
            <a:noAutofit/>
          </a:bodyPr>
          <a:lstStyle>
            <a:lvl1pPr marL="304793" indent="-304793">
              <a:lnSpc>
                <a:spcPct val="100000"/>
              </a:lnSpc>
              <a:buFont typeface="Arial" panose="020B0604020202020204" pitchFamily="34" charset="0"/>
              <a:buChar char="•"/>
              <a:defRPr sz="24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Bullet 1</a:t>
            </a:r>
          </a:p>
          <a:p>
            <a:pPr lvl="0"/>
            <a:r>
              <a:rPr lang="en-US"/>
              <a:t>Bullet 2</a:t>
            </a:r>
          </a:p>
          <a:p>
            <a:pPr lvl="0"/>
            <a:r>
              <a:rPr lang="en-US"/>
              <a:t>Bullet 3</a:t>
            </a:r>
          </a:p>
          <a:p>
            <a:pPr lvl="0"/>
            <a:endParaRPr lang="en-US"/>
          </a:p>
        </p:txBody>
      </p:sp>
    </p:spTree>
    <p:extLst>
      <p:ext uri="{BB962C8B-B14F-4D97-AF65-F5344CB8AC3E}">
        <p14:creationId xmlns:p14="http://schemas.microsoft.com/office/powerpoint/2010/main" val="1489165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E044CBB-FCED-674D-890F-4E29236F3F33}"/>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14" name="Rectangle 13">
            <a:extLst>
              <a:ext uri="{FF2B5EF4-FFF2-40B4-BE49-F238E27FC236}">
                <a16:creationId xmlns:a16="http://schemas.microsoft.com/office/drawing/2014/main" id="{AB9FFA27-73B0-DF43-B09E-FD87379E3763}"/>
              </a:ext>
            </a:extLst>
          </p:cNvPr>
          <p:cNvSpPr/>
          <p:nvPr userDrawn="1"/>
        </p:nvSpPr>
        <p:spPr>
          <a:xfrm flipV="1">
            <a:off x="2106480" y="3816192"/>
            <a:ext cx="10085522" cy="68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 name="Oval 14">
            <a:extLst>
              <a:ext uri="{FF2B5EF4-FFF2-40B4-BE49-F238E27FC236}">
                <a16:creationId xmlns:a16="http://schemas.microsoft.com/office/drawing/2014/main" id="{CED9F39D-AB94-1045-9C3B-31DF025C976D}"/>
              </a:ext>
            </a:extLst>
          </p:cNvPr>
          <p:cNvSpPr/>
          <p:nvPr userDrawn="1"/>
        </p:nvSpPr>
        <p:spPr>
          <a:xfrm>
            <a:off x="2106479" y="3756205"/>
            <a:ext cx="158639" cy="118979"/>
          </a:xfrm>
          <a:prstGeom prst="ellipse">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Oval 18">
            <a:extLst>
              <a:ext uri="{FF2B5EF4-FFF2-40B4-BE49-F238E27FC236}">
                <a16:creationId xmlns:a16="http://schemas.microsoft.com/office/drawing/2014/main" id="{772CED51-CF42-4A42-9460-BB7D120F1937}"/>
              </a:ext>
            </a:extLst>
          </p:cNvPr>
          <p:cNvSpPr/>
          <p:nvPr userDrawn="1"/>
        </p:nvSpPr>
        <p:spPr>
          <a:xfrm>
            <a:off x="4658854" y="3756204"/>
            <a:ext cx="158639" cy="118979"/>
          </a:xfrm>
          <a:prstGeom prst="ellipse">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2" name="Oval 21">
            <a:extLst>
              <a:ext uri="{FF2B5EF4-FFF2-40B4-BE49-F238E27FC236}">
                <a16:creationId xmlns:a16="http://schemas.microsoft.com/office/drawing/2014/main" id="{81F51768-2A89-CA4C-8A41-151E9404074D}"/>
              </a:ext>
            </a:extLst>
          </p:cNvPr>
          <p:cNvSpPr/>
          <p:nvPr userDrawn="1"/>
        </p:nvSpPr>
        <p:spPr>
          <a:xfrm>
            <a:off x="7414618" y="3756205"/>
            <a:ext cx="158639" cy="118979"/>
          </a:xfrm>
          <a:prstGeom prst="ellipse">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5" name="Oval 24">
            <a:extLst>
              <a:ext uri="{FF2B5EF4-FFF2-40B4-BE49-F238E27FC236}">
                <a16:creationId xmlns:a16="http://schemas.microsoft.com/office/drawing/2014/main" id="{967347A8-48A7-004C-8514-547DFF791399}"/>
              </a:ext>
            </a:extLst>
          </p:cNvPr>
          <p:cNvSpPr/>
          <p:nvPr userDrawn="1"/>
        </p:nvSpPr>
        <p:spPr>
          <a:xfrm>
            <a:off x="9966992" y="3756204"/>
            <a:ext cx="158639" cy="118979"/>
          </a:xfrm>
          <a:prstGeom prst="ellipse">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9" name="Rectangle 28">
            <a:extLst>
              <a:ext uri="{FF2B5EF4-FFF2-40B4-BE49-F238E27FC236}">
                <a16:creationId xmlns:a16="http://schemas.microsoft.com/office/drawing/2014/main" id="{76D7D9D0-6E82-EF42-8237-DD3369A84E24}"/>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1" name="Text Placeholder 2">
            <a:extLst>
              <a:ext uri="{FF2B5EF4-FFF2-40B4-BE49-F238E27FC236}">
                <a16:creationId xmlns:a16="http://schemas.microsoft.com/office/drawing/2014/main" id="{E369E646-8B3F-B347-973F-5F22736A0221}"/>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Timeline Headline</a:t>
            </a:r>
          </a:p>
        </p:txBody>
      </p:sp>
      <p:sp>
        <p:nvSpPr>
          <p:cNvPr id="32" name="Text Placeholder 3">
            <a:extLst>
              <a:ext uri="{FF2B5EF4-FFF2-40B4-BE49-F238E27FC236}">
                <a16:creationId xmlns:a16="http://schemas.microsoft.com/office/drawing/2014/main" id="{A5ADFE1F-BA53-0D42-9534-3E2FB41EFEED}"/>
              </a:ext>
            </a:extLst>
          </p:cNvPr>
          <p:cNvSpPr>
            <a:spLocks noGrp="1"/>
          </p:cNvSpPr>
          <p:nvPr>
            <p:ph type="body" sz="quarter" idx="14" hasCustomPrompt="1"/>
          </p:nvPr>
        </p:nvSpPr>
        <p:spPr>
          <a:xfrm>
            <a:off x="510670" y="4330233"/>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33" name="Text Placeholder 3">
            <a:extLst>
              <a:ext uri="{FF2B5EF4-FFF2-40B4-BE49-F238E27FC236}">
                <a16:creationId xmlns:a16="http://schemas.microsoft.com/office/drawing/2014/main" id="{4108AEDC-62B1-E34C-B561-E21B7B2CEB4D}"/>
              </a:ext>
            </a:extLst>
          </p:cNvPr>
          <p:cNvSpPr>
            <a:spLocks noGrp="1"/>
          </p:cNvSpPr>
          <p:nvPr>
            <p:ph type="body" sz="quarter" idx="15" hasCustomPrompt="1"/>
          </p:nvPr>
        </p:nvSpPr>
        <p:spPr>
          <a:xfrm>
            <a:off x="510670" y="3991469"/>
            <a:ext cx="3322250" cy="306542"/>
          </a:xfrm>
        </p:spPr>
        <p:txBody>
          <a:bodyPr>
            <a:noAutofit/>
          </a:bodyPr>
          <a:lstStyle>
            <a:lvl1pPr marL="0" indent="0" algn="ctr">
              <a:lnSpc>
                <a:spcPct val="100000"/>
              </a:lnSpc>
              <a:buNone/>
              <a:defRPr sz="2400" b="1" i="0">
                <a:latin typeface="Arial Nova Cond" panose="020F0502020204030204" pitchFamily="34" charset="0"/>
                <a:cs typeface="Arial Nova Cond" panose="020F050202020403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Date</a:t>
            </a:r>
          </a:p>
        </p:txBody>
      </p:sp>
      <p:sp>
        <p:nvSpPr>
          <p:cNvPr id="34" name="Text Placeholder 3">
            <a:extLst>
              <a:ext uri="{FF2B5EF4-FFF2-40B4-BE49-F238E27FC236}">
                <a16:creationId xmlns:a16="http://schemas.microsoft.com/office/drawing/2014/main" id="{68F6B5CA-14CB-5A47-8DC8-D9ADA96EF858}"/>
              </a:ext>
            </a:extLst>
          </p:cNvPr>
          <p:cNvSpPr>
            <a:spLocks noGrp="1"/>
          </p:cNvSpPr>
          <p:nvPr>
            <p:ph type="body" sz="quarter" idx="16" hasCustomPrompt="1"/>
          </p:nvPr>
        </p:nvSpPr>
        <p:spPr>
          <a:xfrm>
            <a:off x="5833783" y="4330233"/>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35" name="Text Placeholder 3">
            <a:extLst>
              <a:ext uri="{FF2B5EF4-FFF2-40B4-BE49-F238E27FC236}">
                <a16:creationId xmlns:a16="http://schemas.microsoft.com/office/drawing/2014/main" id="{44062446-37CF-2248-982C-FA9C7AE6F1C1}"/>
              </a:ext>
            </a:extLst>
          </p:cNvPr>
          <p:cNvSpPr>
            <a:spLocks noGrp="1"/>
          </p:cNvSpPr>
          <p:nvPr>
            <p:ph type="body" sz="quarter" idx="17" hasCustomPrompt="1"/>
          </p:nvPr>
        </p:nvSpPr>
        <p:spPr>
          <a:xfrm>
            <a:off x="5833783" y="3991469"/>
            <a:ext cx="3322250" cy="306542"/>
          </a:xfrm>
        </p:spPr>
        <p:txBody>
          <a:bodyPr>
            <a:noAutofit/>
          </a:bodyPr>
          <a:lstStyle>
            <a:lvl1pPr marL="0" indent="0" algn="ctr">
              <a:lnSpc>
                <a:spcPct val="100000"/>
              </a:lnSpc>
              <a:buNone/>
              <a:defRPr sz="2400" b="1" i="0">
                <a:latin typeface="Arial Nova Cond" panose="020F0502020204030204" pitchFamily="34" charset="0"/>
                <a:cs typeface="Arial Nova Cond" panose="020F050202020403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marL="0" marR="0" lvl="0" indent="0" algn="ctr" defTabSz="1219170" rtl="0" eaLnBrk="1" fontAlgn="auto" latinLnBrk="0" hangingPunct="1">
              <a:lnSpc>
                <a:spcPct val="100000"/>
              </a:lnSpc>
              <a:spcBef>
                <a:spcPts val="1334"/>
              </a:spcBef>
              <a:spcAft>
                <a:spcPts val="0"/>
              </a:spcAft>
              <a:buClrTx/>
              <a:buSzTx/>
              <a:buFont typeface="Arial" panose="020B0604020202020204" pitchFamily="34" charset="0"/>
              <a:buNone/>
              <a:tabLst/>
              <a:defRPr/>
            </a:pPr>
            <a:r>
              <a:rPr lang="en-US"/>
              <a:t>Date</a:t>
            </a:r>
          </a:p>
        </p:txBody>
      </p:sp>
      <p:sp>
        <p:nvSpPr>
          <p:cNvPr id="36" name="Text Placeholder 3">
            <a:extLst>
              <a:ext uri="{FF2B5EF4-FFF2-40B4-BE49-F238E27FC236}">
                <a16:creationId xmlns:a16="http://schemas.microsoft.com/office/drawing/2014/main" id="{12B8BA11-8C81-DD49-BB9A-4D2373411F15}"/>
              </a:ext>
            </a:extLst>
          </p:cNvPr>
          <p:cNvSpPr>
            <a:spLocks noGrp="1"/>
          </p:cNvSpPr>
          <p:nvPr>
            <p:ph type="body" sz="quarter" idx="18" hasCustomPrompt="1"/>
          </p:nvPr>
        </p:nvSpPr>
        <p:spPr>
          <a:xfrm>
            <a:off x="3079697" y="2721869"/>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37" name="Text Placeholder 3">
            <a:extLst>
              <a:ext uri="{FF2B5EF4-FFF2-40B4-BE49-F238E27FC236}">
                <a16:creationId xmlns:a16="http://schemas.microsoft.com/office/drawing/2014/main" id="{F5D6D8B3-48CE-AC49-ADFC-5CA8B599085D}"/>
              </a:ext>
            </a:extLst>
          </p:cNvPr>
          <p:cNvSpPr>
            <a:spLocks noGrp="1"/>
          </p:cNvSpPr>
          <p:nvPr>
            <p:ph type="body" sz="quarter" idx="19" hasCustomPrompt="1"/>
          </p:nvPr>
        </p:nvSpPr>
        <p:spPr>
          <a:xfrm>
            <a:off x="3079697" y="2383105"/>
            <a:ext cx="3322250" cy="306542"/>
          </a:xfrm>
        </p:spPr>
        <p:txBody>
          <a:bodyPr>
            <a:noAutofit/>
          </a:bodyPr>
          <a:lstStyle>
            <a:lvl1pPr marL="0" indent="0" algn="ctr">
              <a:lnSpc>
                <a:spcPct val="100000"/>
              </a:lnSpc>
              <a:buNone/>
              <a:defRPr sz="2400" b="1" i="0">
                <a:latin typeface="Arial Nova Cond" panose="020F0502020204030204" pitchFamily="34" charset="0"/>
                <a:cs typeface="Arial Nova Cond" panose="020F050202020403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Date</a:t>
            </a:r>
          </a:p>
        </p:txBody>
      </p:sp>
      <p:sp>
        <p:nvSpPr>
          <p:cNvPr id="38" name="Text Placeholder 3">
            <a:extLst>
              <a:ext uri="{FF2B5EF4-FFF2-40B4-BE49-F238E27FC236}">
                <a16:creationId xmlns:a16="http://schemas.microsoft.com/office/drawing/2014/main" id="{20725690-1AA2-AB49-90DA-44259B07EEAD}"/>
              </a:ext>
            </a:extLst>
          </p:cNvPr>
          <p:cNvSpPr>
            <a:spLocks noGrp="1"/>
          </p:cNvSpPr>
          <p:nvPr>
            <p:ph type="body" sz="quarter" idx="20" hasCustomPrompt="1"/>
          </p:nvPr>
        </p:nvSpPr>
        <p:spPr>
          <a:xfrm>
            <a:off x="8402811" y="2721869"/>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39" name="Text Placeholder 3">
            <a:extLst>
              <a:ext uri="{FF2B5EF4-FFF2-40B4-BE49-F238E27FC236}">
                <a16:creationId xmlns:a16="http://schemas.microsoft.com/office/drawing/2014/main" id="{B8C18246-9B89-2446-9D4A-F23A5810E560}"/>
              </a:ext>
            </a:extLst>
          </p:cNvPr>
          <p:cNvSpPr>
            <a:spLocks noGrp="1"/>
          </p:cNvSpPr>
          <p:nvPr>
            <p:ph type="body" sz="quarter" idx="21" hasCustomPrompt="1"/>
          </p:nvPr>
        </p:nvSpPr>
        <p:spPr>
          <a:xfrm>
            <a:off x="8402811" y="2383105"/>
            <a:ext cx="3322250" cy="306542"/>
          </a:xfrm>
        </p:spPr>
        <p:txBody>
          <a:bodyPr>
            <a:noAutofit/>
          </a:bodyPr>
          <a:lstStyle>
            <a:lvl1pPr marL="0" indent="0" algn="ctr">
              <a:lnSpc>
                <a:spcPct val="100000"/>
              </a:lnSpc>
              <a:buNone/>
              <a:defRPr sz="2400" b="1" i="0">
                <a:latin typeface="Arial Nova Cond" panose="020F0502020204030204" pitchFamily="34" charset="0"/>
                <a:cs typeface="Arial Nova Cond" panose="020F050202020403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Date</a:t>
            </a:r>
          </a:p>
        </p:txBody>
      </p:sp>
    </p:spTree>
    <p:extLst>
      <p:ext uri="{BB962C8B-B14F-4D97-AF65-F5344CB8AC3E}">
        <p14:creationId xmlns:p14="http://schemas.microsoft.com/office/powerpoint/2010/main" val="1400884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8A5FEDE-1EB1-B048-B07F-5C317A3220C3}"/>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31" name="Rectangle 30">
            <a:extLst>
              <a:ext uri="{FF2B5EF4-FFF2-40B4-BE49-F238E27FC236}">
                <a16:creationId xmlns:a16="http://schemas.microsoft.com/office/drawing/2014/main" id="{AEF18F7C-93E7-3A4B-A667-24827AB4D1AE}"/>
              </a:ext>
            </a:extLst>
          </p:cNvPr>
          <p:cNvSpPr/>
          <p:nvPr userDrawn="1"/>
        </p:nvSpPr>
        <p:spPr>
          <a:xfrm>
            <a:off x="1" y="3809332"/>
            <a:ext cx="10125630" cy="68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2" name="Oval 31">
            <a:extLst>
              <a:ext uri="{FF2B5EF4-FFF2-40B4-BE49-F238E27FC236}">
                <a16:creationId xmlns:a16="http://schemas.microsoft.com/office/drawing/2014/main" id="{EA4A0EA2-8D53-E845-8B2C-78EEA0DC9531}"/>
              </a:ext>
            </a:extLst>
          </p:cNvPr>
          <p:cNvSpPr/>
          <p:nvPr userDrawn="1"/>
        </p:nvSpPr>
        <p:spPr>
          <a:xfrm>
            <a:off x="2106479" y="3756205"/>
            <a:ext cx="158639" cy="118979"/>
          </a:xfrm>
          <a:prstGeom prst="ellipse">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5" name="Oval 34">
            <a:extLst>
              <a:ext uri="{FF2B5EF4-FFF2-40B4-BE49-F238E27FC236}">
                <a16:creationId xmlns:a16="http://schemas.microsoft.com/office/drawing/2014/main" id="{6DF28CF2-1BF3-474F-AF7C-EF737177C927}"/>
              </a:ext>
            </a:extLst>
          </p:cNvPr>
          <p:cNvSpPr/>
          <p:nvPr userDrawn="1"/>
        </p:nvSpPr>
        <p:spPr>
          <a:xfrm>
            <a:off x="4658854" y="3756204"/>
            <a:ext cx="158639" cy="118979"/>
          </a:xfrm>
          <a:prstGeom prst="ellipse">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8" name="Oval 37">
            <a:extLst>
              <a:ext uri="{FF2B5EF4-FFF2-40B4-BE49-F238E27FC236}">
                <a16:creationId xmlns:a16="http://schemas.microsoft.com/office/drawing/2014/main" id="{9DD47DF3-9790-CF46-8ED0-48253E4D454A}"/>
              </a:ext>
            </a:extLst>
          </p:cNvPr>
          <p:cNvSpPr/>
          <p:nvPr userDrawn="1"/>
        </p:nvSpPr>
        <p:spPr>
          <a:xfrm>
            <a:off x="7414618" y="3756205"/>
            <a:ext cx="158639" cy="118979"/>
          </a:xfrm>
          <a:prstGeom prst="ellipse">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1" name="Oval 40">
            <a:extLst>
              <a:ext uri="{FF2B5EF4-FFF2-40B4-BE49-F238E27FC236}">
                <a16:creationId xmlns:a16="http://schemas.microsoft.com/office/drawing/2014/main" id="{3D6E7ADD-CEC9-6B47-BE55-616BED79D3A4}"/>
              </a:ext>
            </a:extLst>
          </p:cNvPr>
          <p:cNvSpPr/>
          <p:nvPr userDrawn="1"/>
        </p:nvSpPr>
        <p:spPr>
          <a:xfrm>
            <a:off x="9966992" y="3756204"/>
            <a:ext cx="158639" cy="118979"/>
          </a:xfrm>
          <a:prstGeom prst="ellipse">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5" name="Rectangle 44">
            <a:extLst>
              <a:ext uri="{FF2B5EF4-FFF2-40B4-BE49-F238E27FC236}">
                <a16:creationId xmlns:a16="http://schemas.microsoft.com/office/drawing/2014/main" id="{53470442-5701-444A-906D-6E9511FADDD4}"/>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7" name="Text Placeholder 2">
            <a:extLst>
              <a:ext uri="{FF2B5EF4-FFF2-40B4-BE49-F238E27FC236}">
                <a16:creationId xmlns:a16="http://schemas.microsoft.com/office/drawing/2014/main" id="{1907F7F1-F7A0-2841-8C81-4AE8C46DBCC3}"/>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Timeline Cont.</a:t>
            </a:r>
          </a:p>
        </p:txBody>
      </p:sp>
      <p:sp>
        <p:nvSpPr>
          <p:cNvPr id="48" name="Text Placeholder 3">
            <a:extLst>
              <a:ext uri="{FF2B5EF4-FFF2-40B4-BE49-F238E27FC236}">
                <a16:creationId xmlns:a16="http://schemas.microsoft.com/office/drawing/2014/main" id="{C9AA1D25-3FD0-C340-90AD-538B91BAD13A}"/>
              </a:ext>
            </a:extLst>
          </p:cNvPr>
          <p:cNvSpPr>
            <a:spLocks noGrp="1"/>
          </p:cNvSpPr>
          <p:nvPr>
            <p:ph type="body" sz="quarter" idx="14" hasCustomPrompt="1"/>
          </p:nvPr>
        </p:nvSpPr>
        <p:spPr>
          <a:xfrm>
            <a:off x="525699" y="4390210"/>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49" name="Text Placeholder 3">
            <a:extLst>
              <a:ext uri="{FF2B5EF4-FFF2-40B4-BE49-F238E27FC236}">
                <a16:creationId xmlns:a16="http://schemas.microsoft.com/office/drawing/2014/main" id="{384C7B80-6CED-D54F-8EB7-8951194FC39C}"/>
              </a:ext>
            </a:extLst>
          </p:cNvPr>
          <p:cNvSpPr>
            <a:spLocks noGrp="1"/>
          </p:cNvSpPr>
          <p:nvPr>
            <p:ph type="body" sz="quarter" idx="15" hasCustomPrompt="1"/>
          </p:nvPr>
        </p:nvSpPr>
        <p:spPr>
          <a:xfrm>
            <a:off x="525699" y="4051446"/>
            <a:ext cx="3322250" cy="306542"/>
          </a:xfrm>
        </p:spPr>
        <p:txBody>
          <a:bodyPr>
            <a:noAutofit/>
          </a:bodyPr>
          <a:lstStyle>
            <a:lvl1pPr marL="0" indent="0" algn="ct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Date</a:t>
            </a:r>
          </a:p>
        </p:txBody>
      </p:sp>
      <p:sp>
        <p:nvSpPr>
          <p:cNvPr id="50" name="Text Placeholder 3">
            <a:extLst>
              <a:ext uri="{FF2B5EF4-FFF2-40B4-BE49-F238E27FC236}">
                <a16:creationId xmlns:a16="http://schemas.microsoft.com/office/drawing/2014/main" id="{91FFB2F1-E649-5148-9045-A482F9161B12}"/>
              </a:ext>
            </a:extLst>
          </p:cNvPr>
          <p:cNvSpPr>
            <a:spLocks noGrp="1"/>
          </p:cNvSpPr>
          <p:nvPr>
            <p:ph type="body" sz="quarter" idx="16" hasCustomPrompt="1"/>
          </p:nvPr>
        </p:nvSpPr>
        <p:spPr>
          <a:xfrm>
            <a:off x="5837927" y="4390210"/>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51" name="Text Placeholder 3">
            <a:extLst>
              <a:ext uri="{FF2B5EF4-FFF2-40B4-BE49-F238E27FC236}">
                <a16:creationId xmlns:a16="http://schemas.microsoft.com/office/drawing/2014/main" id="{F1FF94EA-8EEF-AB4B-B5B3-3641C22D9363}"/>
              </a:ext>
            </a:extLst>
          </p:cNvPr>
          <p:cNvSpPr>
            <a:spLocks noGrp="1"/>
          </p:cNvSpPr>
          <p:nvPr>
            <p:ph type="body" sz="quarter" idx="17" hasCustomPrompt="1"/>
          </p:nvPr>
        </p:nvSpPr>
        <p:spPr>
          <a:xfrm>
            <a:off x="5837927" y="4051446"/>
            <a:ext cx="3322250" cy="306542"/>
          </a:xfrm>
        </p:spPr>
        <p:txBody>
          <a:bodyPr>
            <a:noAutofit/>
          </a:bodyPr>
          <a:lstStyle>
            <a:lvl1pPr marL="0" indent="0" algn="ct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Date</a:t>
            </a:r>
          </a:p>
        </p:txBody>
      </p:sp>
      <p:sp>
        <p:nvSpPr>
          <p:cNvPr id="52" name="Text Placeholder 3">
            <a:extLst>
              <a:ext uri="{FF2B5EF4-FFF2-40B4-BE49-F238E27FC236}">
                <a16:creationId xmlns:a16="http://schemas.microsoft.com/office/drawing/2014/main" id="{C675CA99-95DE-8647-A0E8-B0A436FD419B}"/>
              </a:ext>
            </a:extLst>
          </p:cNvPr>
          <p:cNvSpPr>
            <a:spLocks noGrp="1"/>
          </p:cNvSpPr>
          <p:nvPr>
            <p:ph type="body" sz="quarter" idx="18" hasCustomPrompt="1"/>
          </p:nvPr>
        </p:nvSpPr>
        <p:spPr>
          <a:xfrm>
            <a:off x="3072954" y="2716531"/>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53" name="Text Placeholder 3">
            <a:extLst>
              <a:ext uri="{FF2B5EF4-FFF2-40B4-BE49-F238E27FC236}">
                <a16:creationId xmlns:a16="http://schemas.microsoft.com/office/drawing/2014/main" id="{688D9849-5894-AA47-9FCA-940C84D24F17}"/>
              </a:ext>
            </a:extLst>
          </p:cNvPr>
          <p:cNvSpPr>
            <a:spLocks noGrp="1"/>
          </p:cNvSpPr>
          <p:nvPr>
            <p:ph type="body" sz="quarter" idx="19" hasCustomPrompt="1"/>
          </p:nvPr>
        </p:nvSpPr>
        <p:spPr>
          <a:xfrm>
            <a:off x="3072954" y="2377767"/>
            <a:ext cx="3322250" cy="306542"/>
          </a:xfrm>
        </p:spPr>
        <p:txBody>
          <a:bodyPr>
            <a:noAutofit/>
          </a:bodyPr>
          <a:lstStyle>
            <a:lvl1pPr marL="0" indent="0" algn="ct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Date</a:t>
            </a:r>
          </a:p>
        </p:txBody>
      </p:sp>
      <p:sp>
        <p:nvSpPr>
          <p:cNvPr id="54" name="Text Placeholder 3">
            <a:extLst>
              <a:ext uri="{FF2B5EF4-FFF2-40B4-BE49-F238E27FC236}">
                <a16:creationId xmlns:a16="http://schemas.microsoft.com/office/drawing/2014/main" id="{D0FE9CCA-6EAF-9744-8A44-512751003ECF}"/>
              </a:ext>
            </a:extLst>
          </p:cNvPr>
          <p:cNvSpPr>
            <a:spLocks noGrp="1"/>
          </p:cNvSpPr>
          <p:nvPr>
            <p:ph type="body" sz="quarter" idx="20" hasCustomPrompt="1"/>
          </p:nvPr>
        </p:nvSpPr>
        <p:spPr>
          <a:xfrm>
            <a:off x="8385183" y="2716531"/>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55" name="Text Placeholder 3">
            <a:extLst>
              <a:ext uri="{FF2B5EF4-FFF2-40B4-BE49-F238E27FC236}">
                <a16:creationId xmlns:a16="http://schemas.microsoft.com/office/drawing/2014/main" id="{5C2F6F37-BB38-6347-95AC-AB3C2F2CD67A}"/>
              </a:ext>
            </a:extLst>
          </p:cNvPr>
          <p:cNvSpPr>
            <a:spLocks noGrp="1"/>
          </p:cNvSpPr>
          <p:nvPr>
            <p:ph type="body" sz="quarter" idx="21" hasCustomPrompt="1"/>
          </p:nvPr>
        </p:nvSpPr>
        <p:spPr>
          <a:xfrm>
            <a:off x="8385183" y="2377767"/>
            <a:ext cx="3322250" cy="306542"/>
          </a:xfrm>
        </p:spPr>
        <p:txBody>
          <a:bodyPr>
            <a:noAutofit/>
          </a:bodyPr>
          <a:lstStyle>
            <a:lvl1pPr marL="0" indent="0" algn="ct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Date</a:t>
            </a:r>
          </a:p>
        </p:txBody>
      </p:sp>
    </p:spTree>
    <p:extLst>
      <p:ext uri="{BB962C8B-B14F-4D97-AF65-F5344CB8AC3E}">
        <p14:creationId xmlns:p14="http://schemas.microsoft.com/office/powerpoint/2010/main" val="3146323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23" name="Rectangle 22">
            <a:extLst>
              <a:ext uri="{FF2B5EF4-FFF2-40B4-BE49-F238E27FC236}">
                <a16:creationId xmlns:a16="http://schemas.microsoft.com/office/drawing/2014/main" id="{C0A6761D-DE75-F341-9532-AFE4E83DB20D}"/>
              </a:ext>
            </a:extLst>
          </p:cNvPr>
          <p:cNvSpPr/>
          <p:nvPr userDrawn="1"/>
        </p:nvSpPr>
        <p:spPr>
          <a:xfrm>
            <a:off x="923446" y="4597379"/>
            <a:ext cx="6129656" cy="51449"/>
          </a:xfrm>
          <a:prstGeom prst="rect">
            <a:avLst/>
          </a:prstGeom>
          <a:solidFill>
            <a:srgbClr val="4EA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6" name="Text Placeholder 2">
            <a:extLst>
              <a:ext uri="{FF2B5EF4-FFF2-40B4-BE49-F238E27FC236}">
                <a16:creationId xmlns:a16="http://schemas.microsoft.com/office/drawing/2014/main" id="{23709483-C30D-6B43-B448-6D1FFB3008D4}"/>
              </a:ext>
            </a:extLst>
          </p:cNvPr>
          <p:cNvSpPr>
            <a:spLocks noGrp="1"/>
          </p:cNvSpPr>
          <p:nvPr>
            <p:ph type="body" sz="quarter" idx="10" hasCustomPrompt="1"/>
          </p:nvPr>
        </p:nvSpPr>
        <p:spPr>
          <a:xfrm>
            <a:off x="923446" y="1111415"/>
            <a:ext cx="8797497"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 for Quote</a:t>
            </a:r>
          </a:p>
        </p:txBody>
      </p:sp>
      <p:sp>
        <p:nvSpPr>
          <p:cNvPr id="27" name="Text Placeholder 3">
            <a:extLst>
              <a:ext uri="{FF2B5EF4-FFF2-40B4-BE49-F238E27FC236}">
                <a16:creationId xmlns:a16="http://schemas.microsoft.com/office/drawing/2014/main" id="{9B6F5B84-B284-DC4F-A44F-69E19F736015}"/>
              </a:ext>
            </a:extLst>
          </p:cNvPr>
          <p:cNvSpPr>
            <a:spLocks noGrp="1"/>
          </p:cNvSpPr>
          <p:nvPr>
            <p:ph type="body" sz="quarter" idx="14" hasCustomPrompt="1"/>
          </p:nvPr>
        </p:nvSpPr>
        <p:spPr>
          <a:xfrm>
            <a:off x="923446" y="1878013"/>
            <a:ext cx="10201755" cy="1314223"/>
          </a:xfrm>
        </p:spPr>
        <p:txBody>
          <a:bodyPr anchor="b">
            <a:noAutofit/>
          </a:bodyPr>
          <a:lstStyle>
            <a:lvl1pPr marL="0" indent="0">
              <a:lnSpc>
                <a:spcPct val="100000"/>
              </a:lnSpc>
              <a:buNone/>
              <a:defRPr sz="3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“Enter your quote here.”</a:t>
            </a:r>
          </a:p>
        </p:txBody>
      </p:sp>
      <p:sp>
        <p:nvSpPr>
          <p:cNvPr id="44" name="Text Placeholder 3">
            <a:extLst>
              <a:ext uri="{FF2B5EF4-FFF2-40B4-BE49-F238E27FC236}">
                <a16:creationId xmlns:a16="http://schemas.microsoft.com/office/drawing/2014/main" id="{5F5CA10E-C318-0748-A838-CF2BD00FB59B}"/>
              </a:ext>
            </a:extLst>
          </p:cNvPr>
          <p:cNvSpPr>
            <a:spLocks noGrp="1"/>
          </p:cNvSpPr>
          <p:nvPr>
            <p:ph type="body" sz="quarter" idx="15" hasCustomPrompt="1"/>
          </p:nvPr>
        </p:nvSpPr>
        <p:spPr>
          <a:xfrm>
            <a:off x="923446" y="3331964"/>
            <a:ext cx="10201755" cy="872643"/>
          </a:xfrm>
        </p:spPr>
        <p:txBody>
          <a:bodyPr anchor="t">
            <a:noAutofit/>
          </a:bodyPr>
          <a:lstStyle>
            <a:lvl1pPr marL="0" indent="0">
              <a:lnSpc>
                <a:spcPct val="100000"/>
              </a:lnSpc>
              <a:buNone/>
              <a:defRPr sz="20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 Quote Author</a:t>
            </a:r>
          </a:p>
        </p:txBody>
      </p:sp>
    </p:spTree>
    <p:extLst>
      <p:ext uri="{BB962C8B-B14F-4D97-AF65-F5344CB8AC3E}">
        <p14:creationId xmlns:p14="http://schemas.microsoft.com/office/powerpoint/2010/main" val="33829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endParaRPr dirty="0"/>
          </a:p>
        </p:txBody>
      </p:sp>
      <p:sp>
        <p:nvSpPr>
          <p:cNvPr id="4" name="Date Placeholder 3"/>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t>5/30/2025</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8D208D8-C404-E24B-B101-0846E5D400B7}"/>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39" name="Picture Placeholder 8">
            <a:extLst>
              <a:ext uri="{FF2B5EF4-FFF2-40B4-BE49-F238E27FC236}">
                <a16:creationId xmlns:a16="http://schemas.microsoft.com/office/drawing/2014/main" id="{DF3A0486-2FEF-F84F-98C9-D913C8C769F3}"/>
              </a:ext>
            </a:extLst>
          </p:cNvPr>
          <p:cNvSpPr>
            <a:spLocks noGrp="1"/>
          </p:cNvSpPr>
          <p:nvPr>
            <p:ph type="pic" sz="quarter" idx="27" hasCustomPrompt="1"/>
          </p:nvPr>
        </p:nvSpPr>
        <p:spPr>
          <a:xfrm>
            <a:off x="760611" y="1842388"/>
            <a:ext cx="3386847" cy="2572298"/>
          </a:xfrm>
          <a:solidFill>
            <a:schemeClr val="bg1">
              <a:lumMod val="95000"/>
            </a:schemeClr>
          </a:solidFill>
        </p:spPr>
        <p:txBody>
          <a:bodyPr anchor="ctr">
            <a:normAutofit/>
          </a:bodyPr>
          <a:lstStyle>
            <a:lvl1pPr marL="0" indent="0" algn="ctr">
              <a:buNone/>
              <a:defRPr sz="1334"/>
            </a:lvl1pPr>
          </a:lstStyle>
          <a:p>
            <a:r>
              <a:rPr lang="en-US" dirty="0"/>
              <a:t>Click here to add image</a:t>
            </a:r>
          </a:p>
        </p:txBody>
      </p:sp>
      <p:sp>
        <p:nvSpPr>
          <p:cNvPr id="45" name="Rectangle 44">
            <a:extLst>
              <a:ext uri="{FF2B5EF4-FFF2-40B4-BE49-F238E27FC236}">
                <a16:creationId xmlns:a16="http://schemas.microsoft.com/office/drawing/2014/main" id="{88B42514-EDF6-B246-A4B1-2BFC9FBCAA3F}"/>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7" name="Text Placeholder 2">
            <a:extLst>
              <a:ext uri="{FF2B5EF4-FFF2-40B4-BE49-F238E27FC236}">
                <a16:creationId xmlns:a16="http://schemas.microsoft.com/office/drawing/2014/main" id="{2A2D6A3E-783E-FC45-B959-3556B773A57D}"/>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50" name="Picture Placeholder 8">
            <a:extLst>
              <a:ext uri="{FF2B5EF4-FFF2-40B4-BE49-F238E27FC236}">
                <a16:creationId xmlns:a16="http://schemas.microsoft.com/office/drawing/2014/main" id="{CE42B9AF-43BC-F44B-BDBC-56EF0860638B}"/>
              </a:ext>
            </a:extLst>
          </p:cNvPr>
          <p:cNvSpPr>
            <a:spLocks noGrp="1"/>
          </p:cNvSpPr>
          <p:nvPr>
            <p:ph type="pic" sz="quarter" idx="28" hasCustomPrompt="1"/>
          </p:nvPr>
        </p:nvSpPr>
        <p:spPr>
          <a:xfrm>
            <a:off x="4390995" y="1842388"/>
            <a:ext cx="3386847" cy="2572298"/>
          </a:xfrm>
          <a:solidFill>
            <a:schemeClr val="bg1">
              <a:lumMod val="95000"/>
            </a:schemeClr>
          </a:solidFill>
        </p:spPr>
        <p:txBody>
          <a:bodyPr anchor="ctr">
            <a:normAutofit/>
          </a:bodyPr>
          <a:lstStyle>
            <a:lvl1pPr marL="0" indent="0" algn="ctr">
              <a:buNone/>
              <a:defRPr sz="1334"/>
            </a:lvl1pPr>
          </a:lstStyle>
          <a:p>
            <a:r>
              <a:rPr lang="en-US" dirty="0"/>
              <a:t>Click here to add image</a:t>
            </a:r>
          </a:p>
        </p:txBody>
      </p:sp>
      <p:sp>
        <p:nvSpPr>
          <p:cNvPr id="51" name="Picture Placeholder 8">
            <a:extLst>
              <a:ext uri="{FF2B5EF4-FFF2-40B4-BE49-F238E27FC236}">
                <a16:creationId xmlns:a16="http://schemas.microsoft.com/office/drawing/2014/main" id="{120DEBF2-5729-6F4F-B5B9-4421E1D73F14}"/>
              </a:ext>
            </a:extLst>
          </p:cNvPr>
          <p:cNvSpPr>
            <a:spLocks noGrp="1"/>
          </p:cNvSpPr>
          <p:nvPr>
            <p:ph type="pic" sz="quarter" idx="29" hasCustomPrompt="1"/>
          </p:nvPr>
        </p:nvSpPr>
        <p:spPr>
          <a:xfrm>
            <a:off x="8021379" y="1842388"/>
            <a:ext cx="3386847" cy="2572298"/>
          </a:xfrm>
          <a:solidFill>
            <a:schemeClr val="bg1">
              <a:lumMod val="95000"/>
            </a:schemeClr>
          </a:solidFill>
        </p:spPr>
        <p:txBody>
          <a:bodyPr anchor="ctr">
            <a:normAutofit/>
          </a:bodyPr>
          <a:lstStyle>
            <a:lvl1pPr marL="0" indent="0" algn="ctr">
              <a:buNone/>
              <a:defRPr sz="1334"/>
            </a:lvl1pPr>
          </a:lstStyle>
          <a:p>
            <a:r>
              <a:rPr lang="en-US" dirty="0"/>
              <a:t>Click here to add image</a:t>
            </a:r>
          </a:p>
        </p:txBody>
      </p:sp>
      <p:sp>
        <p:nvSpPr>
          <p:cNvPr id="53" name="Text Placeholder 3">
            <a:extLst>
              <a:ext uri="{FF2B5EF4-FFF2-40B4-BE49-F238E27FC236}">
                <a16:creationId xmlns:a16="http://schemas.microsoft.com/office/drawing/2014/main" id="{4BD6F274-750F-7C40-BEF5-B444AC96B0E4}"/>
              </a:ext>
            </a:extLst>
          </p:cNvPr>
          <p:cNvSpPr>
            <a:spLocks noGrp="1"/>
          </p:cNvSpPr>
          <p:nvPr>
            <p:ph type="body" sz="quarter" idx="18" hasCustomPrompt="1"/>
          </p:nvPr>
        </p:nvSpPr>
        <p:spPr>
          <a:xfrm>
            <a:off x="792550" y="4938210"/>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54" name="Text Placeholder 3">
            <a:extLst>
              <a:ext uri="{FF2B5EF4-FFF2-40B4-BE49-F238E27FC236}">
                <a16:creationId xmlns:a16="http://schemas.microsoft.com/office/drawing/2014/main" id="{B828324C-D7BB-284D-9314-EC3C69C2109D}"/>
              </a:ext>
            </a:extLst>
          </p:cNvPr>
          <p:cNvSpPr>
            <a:spLocks noGrp="1"/>
          </p:cNvSpPr>
          <p:nvPr>
            <p:ph type="body" sz="quarter" idx="19" hasCustomPrompt="1"/>
          </p:nvPr>
        </p:nvSpPr>
        <p:spPr>
          <a:xfrm>
            <a:off x="792550" y="4500056"/>
            <a:ext cx="3322250" cy="306542"/>
          </a:xfrm>
        </p:spPr>
        <p:txBody>
          <a:bodyPr>
            <a:noAutofit/>
          </a:bodyPr>
          <a:lstStyle>
            <a:lvl1pPr marL="0" indent="0" algn="ctr">
              <a:lnSpc>
                <a:spcPct val="100000"/>
              </a:lnSpc>
              <a:buNone/>
              <a:defRPr sz="2400" b="1" i="0">
                <a:solidFill>
                  <a:srgbClr val="DF5C40"/>
                </a:solidFill>
                <a:latin typeface="Arial Nova Cond" panose="020B05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55" name="Text Placeholder 3">
            <a:extLst>
              <a:ext uri="{FF2B5EF4-FFF2-40B4-BE49-F238E27FC236}">
                <a16:creationId xmlns:a16="http://schemas.microsoft.com/office/drawing/2014/main" id="{34740E06-432D-E944-9679-7B8293E3CD76}"/>
              </a:ext>
            </a:extLst>
          </p:cNvPr>
          <p:cNvSpPr>
            <a:spLocks noGrp="1"/>
          </p:cNvSpPr>
          <p:nvPr>
            <p:ph type="body" sz="quarter" idx="30" hasCustomPrompt="1"/>
          </p:nvPr>
        </p:nvSpPr>
        <p:spPr>
          <a:xfrm>
            <a:off x="4439265" y="4938210"/>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56" name="Text Placeholder 3">
            <a:extLst>
              <a:ext uri="{FF2B5EF4-FFF2-40B4-BE49-F238E27FC236}">
                <a16:creationId xmlns:a16="http://schemas.microsoft.com/office/drawing/2014/main" id="{91B278FD-4BB0-9141-AAE6-34710F378E53}"/>
              </a:ext>
            </a:extLst>
          </p:cNvPr>
          <p:cNvSpPr>
            <a:spLocks noGrp="1"/>
          </p:cNvSpPr>
          <p:nvPr>
            <p:ph type="body" sz="quarter" idx="31" hasCustomPrompt="1"/>
          </p:nvPr>
        </p:nvSpPr>
        <p:spPr>
          <a:xfrm>
            <a:off x="4439265" y="4500056"/>
            <a:ext cx="3322250" cy="306542"/>
          </a:xfrm>
        </p:spPr>
        <p:txBody>
          <a:bodyPr>
            <a:noAutofit/>
          </a:bodyPr>
          <a:lstStyle>
            <a:lvl1pPr marL="0" indent="0" algn="ctr">
              <a:lnSpc>
                <a:spcPct val="100000"/>
              </a:lnSpc>
              <a:buNone/>
              <a:defRPr sz="2400" b="1" i="0">
                <a:solidFill>
                  <a:srgbClr val="DF5C40"/>
                </a:solidFill>
                <a:latin typeface="Arial Nova Cond" panose="020B05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marL="0" marR="0" lvl="0" indent="0" algn="ctr" defTabSz="1219170" rtl="0" eaLnBrk="1" fontAlgn="auto" latinLnBrk="0" hangingPunct="1">
              <a:lnSpc>
                <a:spcPct val="100000"/>
              </a:lnSpc>
              <a:spcBef>
                <a:spcPts val="1334"/>
              </a:spcBef>
              <a:spcAft>
                <a:spcPts val="0"/>
              </a:spcAft>
              <a:buClrTx/>
              <a:buSzTx/>
              <a:buFont typeface="Arial" panose="020B0604020202020204" pitchFamily="34" charset="0"/>
              <a:buNone/>
              <a:tabLst/>
              <a:defRPr/>
            </a:pPr>
            <a:r>
              <a:rPr lang="en-US"/>
              <a:t>Headline</a:t>
            </a:r>
          </a:p>
        </p:txBody>
      </p:sp>
      <p:sp>
        <p:nvSpPr>
          <p:cNvPr id="57" name="Text Placeholder 3">
            <a:extLst>
              <a:ext uri="{FF2B5EF4-FFF2-40B4-BE49-F238E27FC236}">
                <a16:creationId xmlns:a16="http://schemas.microsoft.com/office/drawing/2014/main" id="{D6D6F69B-5F2B-324D-AF3B-ACC9ABA96598}"/>
              </a:ext>
            </a:extLst>
          </p:cNvPr>
          <p:cNvSpPr>
            <a:spLocks noGrp="1"/>
          </p:cNvSpPr>
          <p:nvPr>
            <p:ph type="body" sz="quarter" idx="32" hasCustomPrompt="1"/>
          </p:nvPr>
        </p:nvSpPr>
        <p:spPr>
          <a:xfrm>
            <a:off x="8064207" y="4938210"/>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58" name="Text Placeholder 3">
            <a:extLst>
              <a:ext uri="{FF2B5EF4-FFF2-40B4-BE49-F238E27FC236}">
                <a16:creationId xmlns:a16="http://schemas.microsoft.com/office/drawing/2014/main" id="{C83784F7-229B-1E4A-BF20-C68D73BAB9D5}"/>
              </a:ext>
            </a:extLst>
          </p:cNvPr>
          <p:cNvSpPr>
            <a:spLocks noGrp="1"/>
          </p:cNvSpPr>
          <p:nvPr>
            <p:ph type="body" sz="quarter" idx="33" hasCustomPrompt="1"/>
          </p:nvPr>
        </p:nvSpPr>
        <p:spPr>
          <a:xfrm>
            <a:off x="8064207" y="4500056"/>
            <a:ext cx="3322250" cy="306542"/>
          </a:xfrm>
        </p:spPr>
        <p:txBody>
          <a:bodyPr>
            <a:noAutofit/>
          </a:bodyPr>
          <a:lstStyle>
            <a:lvl1pPr marL="0" indent="0" algn="ctr">
              <a:lnSpc>
                <a:spcPct val="100000"/>
              </a:lnSpc>
              <a:buNone/>
              <a:defRPr sz="2400" b="1" i="0">
                <a:solidFill>
                  <a:srgbClr val="DF5C40"/>
                </a:solidFill>
                <a:latin typeface="Arial Nova Cond" panose="020B05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Tree>
    <p:extLst>
      <p:ext uri="{BB962C8B-B14F-4D97-AF65-F5344CB8AC3E}">
        <p14:creationId xmlns:p14="http://schemas.microsoft.com/office/powerpoint/2010/main" val="3380892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C00024-1373-0C4F-AE95-6E0AEBA29C41}"/>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39" name="Picture Placeholder 8">
            <a:extLst>
              <a:ext uri="{FF2B5EF4-FFF2-40B4-BE49-F238E27FC236}">
                <a16:creationId xmlns:a16="http://schemas.microsoft.com/office/drawing/2014/main" id="{DF3A0486-2FEF-F84F-98C9-D913C8C769F3}"/>
              </a:ext>
            </a:extLst>
          </p:cNvPr>
          <p:cNvSpPr>
            <a:spLocks noGrp="1"/>
          </p:cNvSpPr>
          <p:nvPr>
            <p:ph type="pic" sz="quarter" idx="27" hasCustomPrompt="1"/>
          </p:nvPr>
        </p:nvSpPr>
        <p:spPr>
          <a:xfrm>
            <a:off x="1544369" y="1330818"/>
            <a:ext cx="2799047" cy="2125866"/>
          </a:xfrm>
          <a:solidFill>
            <a:schemeClr val="bg1">
              <a:lumMod val="95000"/>
            </a:schemeClr>
          </a:solidFill>
        </p:spPr>
        <p:txBody>
          <a:bodyPr anchor="ctr">
            <a:normAutofit/>
          </a:bodyPr>
          <a:lstStyle>
            <a:lvl1pPr marL="0" indent="0" algn="ctr">
              <a:buNone/>
              <a:defRPr sz="1334"/>
            </a:lvl1pPr>
          </a:lstStyle>
          <a:p>
            <a:r>
              <a:rPr lang="en-US" dirty="0"/>
              <a:t>Click here to add image</a:t>
            </a:r>
          </a:p>
        </p:txBody>
      </p:sp>
      <p:sp>
        <p:nvSpPr>
          <p:cNvPr id="45" name="Rectangle 44">
            <a:extLst>
              <a:ext uri="{FF2B5EF4-FFF2-40B4-BE49-F238E27FC236}">
                <a16:creationId xmlns:a16="http://schemas.microsoft.com/office/drawing/2014/main" id="{88B42514-EDF6-B246-A4B1-2BFC9FBCAA3F}"/>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7" name="Text Placeholder 2">
            <a:extLst>
              <a:ext uri="{FF2B5EF4-FFF2-40B4-BE49-F238E27FC236}">
                <a16:creationId xmlns:a16="http://schemas.microsoft.com/office/drawing/2014/main" id="{2A2D6A3E-783E-FC45-B959-3556B773A57D}"/>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50" name="Picture Placeholder 8">
            <a:extLst>
              <a:ext uri="{FF2B5EF4-FFF2-40B4-BE49-F238E27FC236}">
                <a16:creationId xmlns:a16="http://schemas.microsoft.com/office/drawing/2014/main" id="{CE42B9AF-43BC-F44B-BDBC-56EF0860638B}"/>
              </a:ext>
            </a:extLst>
          </p:cNvPr>
          <p:cNvSpPr>
            <a:spLocks noGrp="1"/>
          </p:cNvSpPr>
          <p:nvPr>
            <p:ph type="pic" sz="quarter" idx="28" hasCustomPrompt="1"/>
          </p:nvPr>
        </p:nvSpPr>
        <p:spPr>
          <a:xfrm>
            <a:off x="4684895" y="1330818"/>
            <a:ext cx="2799047" cy="2125866"/>
          </a:xfrm>
          <a:solidFill>
            <a:schemeClr val="bg1">
              <a:lumMod val="95000"/>
            </a:schemeClr>
          </a:solidFill>
        </p:spPr>
        <p:txBody>
          <a:bodyPr anchor="ctr">
            <a:normAutofit/>
          </a:bodyPr>
          <a:lstStyle>
            <a:lvl1pPr marL="0" indent="0" algn="ctr">
              <a:buNone/>
              <a:defRPr sz="1334"/>
            </a:lvl1pPr>
          </a:lstStyle>
          <a:p>
            <a:r>
              <a:rPr lang="en-US" dirty="0"/>
              <a:t>Click here to add image</a:t>
            </a:r>
          </a:p>
        </p:txBody>
      </p:sp>
      <p:sp>
        <p:nvSpPr>
          <p:cNvPr id="51" name="Picture Placeholder 8">
            <a:extLst>
              <a:ext uri="{FF2B5EF4-FFF2-40B4-BE49-F238E27FC236}">
                <a16:creationId xmlns:a16="http://schemas.microsoft.com/office/drawing/2014/main" id="{120DEBF2-5729-6F4F-B5B9-4421E1D73F14}"/>
              </a:ext>
            </a:extLst>
          </p:cNvPr>
          <p:cNvSpPr>
            <a:spLocks noGrp="1"/>
          </p:cNvSpPr>
          <p:nvPr>
            <p:ph type="pic" sz="quarter" idx="29" hasCustomPrompt="1"/>
          </p:nvPr>
        </p:nvSpPr>
        <p:spPr>
          <a:xfrm>
            <a:off x="7825417" y="1330818"/>
            <a:ext cx="2799047" cy="2125866"/>
          </a:xfrm>
          <a:solidFill>
            <a:schemeClr val="bg1">
              <a:lumMod val="95000"/>
            </a:schemeClr>
          </a:solidFill>
        </p:spPr>
        <p:txBody>
          <a:bodyPr anchor="ctr">
            <a:normAutofit/>
          </a:bodyPr>
          <a:lstStyle>
            <a:lvl1pPr marL="0" indent="0" algn="ctr">
              <a:buNone/>
              <a:defRPr sz="1334"/>
            </a:lvl1pPr>
          </a:lstStyle>
          <a:p>
            <a:r>
              <a:rPr lang="en-US" dirty="0"/>
              <a:t>Click here to add image</a:t>
            </a:r>
          </a:p>
        </p:txBody>
      </p:sp>
      <p:sp>
        <p:nvSpPr>
          <p:cNvPr id="14" name="Picture Placeholder 8">
            <a:extLst>
              <a:ext uri="{FF2B5EF4-FFF2-40B4-BE49-F238E27FC236}">
                <a16:creationId xmlns:a16="http://schemas.microsoft.com/office/drawing/2014/main" id="{7A01081F-918B-284B-A60D-EC33F765A47E}"/>
              </a:ext>
            </a:extLst>
          </p:cNvPr>
          <p:cNvSpPr>
            <a:spLocks noGrp="1"/>
          </p:cNvSpPr>
          <p:nvPr>
            <p:ph type="pic" sz="quarter" idx="30" hasCustomPrompt="1"/>
          </p:nvPr>
        </p:nvSpPr>
        <p:spPr>
          <a:xfrm>
            <a:off x="1544369" y="3698459"/>
            <a:ext cx="2799047" cy="2125866"/>
          </a:xfrm>
          <a:solidFill>
            <a:schemeClr val="bg1">
              <a:lumMod val="95000"/>
            </a:schemeClr>
          </a:solidFill>
        </p:spPr>
        <p:txBody>
          <a:bodyPr anchor="ctr">
            <a:normAutofit/>
          </a:bodyPr>
          <a:lstStyle>
            <a:lvl1pPr marL="0" indent="0" algn="ctr">
              <a:buNone/>
              <a:defRPr sz="1334"/>
            </a:lvl1pPr>
          </a:lstStyle>
          <a:p>
            <a:r>
              <a:rPr lang="en-US" dirty="0"/>
              <a:t>Click here to add image</a:t>
            </a:r>
          </a:p>
        </p:txBody>
      </p:sp>
      <p:sp>
        <p:nvSpPr>
          <p:cNvPr id="15" name="Picture Placeholder 8">
            <a:extLst>
              <a:ext uri="{FF2B5EF4-FFF2-40B4-BE49-F238E27FC236}">
                <a16:creationId xmlns:a16="http://schemas.microsoft.com/office/drawing/2014/main" id="{7CA77378-29FC-554C-B95A-0C718FA607A1}"/>
              </a:ext>
            </a:extLst>
          </p:cNvPr>
          <p:cNvSpPr>
            <a:spLocks noGrp="1"/>
          </p:cNvSpPr>
          <p:nvPr>
            <p:ph type="pic" sz="quarter" idx="31" hasCustomPrompt="1"/>
          </p:nvPr>
        </p:nvSpPr>
        <p:spPr>
          <a:xfrm>
            <a:off x="4684895" y="3698459"/>
            <a:ext cx="2799047" cy="2125866"/>
          </a:xfrm>
          <a:solidFill>
            <a:schemeClr val="bg1">
              <a:lumMod val="95000"/>
            </a:schemeClr>
          </a:solidFill>
        </p:spPr>
        <p:txBody>
          <a:bodyPr anchor="ctr">
            <a:normAutofit/>
          </a:bodyPr>
          <a:lstStyle>
            <a:lvl1pPr marL="0" indent="0" algn="ctr">
              <a:buNone/>
              <a:defRPr sz="1334"/>
            </a:lvl1pPr>
          </a:lstStyle>
          <a:p>
            <a:r>
              <a:rPr lang="en-US" dirty="0"/>
              <a:t>Click here to add image</a:t>
            </a:r>
          </a:p>
        </p:txBody>
      </p:sp>
      <p:sp>
        <p:nvSpPr>
          <p:cNvPr id="16" name="Picture Placeholder 8">
            <a:extLst>
              <a:ext uri="{FF2B5EF4-FFF2-40B4-BE49-F238E27FC236}">
                <a16:creationId xmlns:a16="http://schemas.microsoft.com/office/drawing/2014/main" id="{75EFE570-01D2-F146-944D-D2C6874E6595}"/>
              </a:ext>
            </a:extLst>
          </p:cNvPr>
          <p:cNvSpPr>
            <a:spLocks noGrp="1"/>
          </p:cNvSpPr>
          <p:nvPr>
            <p:ph type="pic" sz="quarter" idx="32" hasCustomPrompt="1"/>
          </p:nvPr>
        </p:nvSpPr>
        <p:spPr>
          <a:xfrm>
            <a:off x="7825417" y="3698459"/>
            <a:ext cx="2799047" cy="2125866"/>
          </a:xfrm>
          <a:solidFill>
            <a:schemeClr val="bg1">
              <a:lumMod val="95000"/>
            </a:schemeClr>
          </a:solidFill>
        </p:spPr>
        <p:txBody>
          <a:bodyPr anchor="ctr">
            <a:normAutofit/>
          </a:bodyPr>
          <a:lstStyle>
            <a:lvl1pPr marL="0" indent="0" algn="ctr">
              <a:buNone/>
              <a:defRPr sz="1334"/>
            </a:lvl1pPr>
          </a:lstStyle>
          <a:p>
            <a:r>
              <a:rPr lang="en-US" dirty="0"/>
              <a:t>Click here to add image</a:t>
            </a:r>
          </a:p>
        </p:txBody>
      </p:sp>
    </p:spTree>
    <p:extLst>
      <p:ext uri="{BB962C8B-B14F-4D97-AF65-F5344CB8AC3E}">
        <p14:creationId xmlns:p14="http://schemas.microsoft.com/office/powerpoint/2010/main" val="2367612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 Image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0A8CA95-F5B2-B44D-81DB-ABDBA1E37FB5}"/>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cxnSp>
        <p:nvCxnSpPr>
          <p:cNvPr id="36" name="Straight Connector 35">
            <a:extLst>
              <a:ext uri="{FF2B5EF4-FFF2-40B4-BE49-F238E27FC236}">
                <a16:creationId xmlns:a16="http://schemas.microsoft.com/office/drawing/2014/main" id="{99D1EC79-9153-9745-A424-02B52EDB932F}"/>
              </a:ext>
            </a:extLst>
          </p:cNvPr>
          <p:cNvCxnSpPr/>
          <p:nvPr userDrawn="1"/>
        </p:nvCxnSpPr>
        <p:spPr>
          <a:xfrm>
            <a:off x="2921761" y="1668452"/>
            <a:ext cx="0" cy="3758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B5B66E-0EB7-4149-AE8A-495EBD07A83E}"/>
              </a:ext>
            </a:extLst>
          </p:cNvPr>
          <p:cNvCxnSpPr/>
          <p:nvPr userDrawn="1"/>
        </p:nvCxnSpPr>
        <p:spPr>
          <a:xfrm>
            <a:off x="5005104" y="1725097"/>
            <a:ext cx="0" cy="3758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7302C9C-64D2-D04A-A730-2EDAA18E1441}"/>
              </a:ext>
            </a:extLst>
          </p:cNvPr>
          <p:cNvCxnSpPr/>
          <p:nvPr userDrawn="1"/>
        </p:nvCxnSpPr>
        <p:spPr>
          <a:xfrm>
            <a:off x="7075743" y="1725097"/>
            <a:ext cx="0" cy="3758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B52BE97-E14B-E747-B6CF-42DFAE457AC4}"/>
              </a:ext>
            </a:extLst>
          </p:cNvPr>
          <p:cNvCxnSpPr/>
          <p:nvPr userDrawn="1"/>
        </p:nvCxnSpPr>
        <p:spPr>
          <a:xfrm>
            <a:off x="9146382" y="1725097"/>
            <a:ext cx="0" cy="3758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71A8A4-5860-6A43-9EF5-32B712B21654}"/>
              </a:ext>
            </a:extLst>
          </p:cNvPr>
          <p:cNvCxnSpPr/>
          <p:nvPr userDrawn="1"/>
        </p:nvCxnSpPr>
        <p:spPr>
          <a:xfrm>
            <a:off x="741556" y="3506744"/>
            <a:ext cx="104867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Picture Placeholder 27">
            <a:extLst>
              <a:ext uri="{FF2B5EF4-FFF2-40B4-BE49-F238E27FC236}">
                <a16:creationId xmlns:a16="http://schemas.microsoft.com/office/drawing/2014/main" id="{60C654FD-7E91-F244-B901-14C699B61452}"/>
              </a:ext>
            </a:extLst>
          </p:cNvPr>
          <p:cNvSpPr>
            <a:spLocks noGrp="1"/>
          </p:cNvSpPr>
          <p:nvPr>
            <p:ph type="pic" sz="quarter" idx="27" hasCustomPrompt="1"/>
          </p:nvPr>
        </p:nvSpPr>
        <p:spPr>
          <a:xfrm>
            <a:off x="1059332" y="1780282"/>
            <a:ext cx="1680588" cy="1605244"/>
          </a:xfrm>
          <a:solidFill>
            <a:schemeClr val="bg1">
              <a:lumMod val="95000"/>
            </a:schemeClr>
          </a:solidFill>
        </p:spPr>
        <p:txBody>
          <a:bodyPr anchor="ctr">
            <a:normAutofit/>
          </a:bodyPr>
          <a:lstStyle>
            <a:lvl1pPr marL="0" indent="0" algn="ctr">
              <a:buNone/>
              <a:defRPr sz="1334"/>
            </a:lvl1pPr>
          </a:lstStyle>
          <a:p>
            <a:r>
              <a:rPr lang="en-US" dirty="0"/>
              <a:t>Click to add image</a:t>
            </a:r>
          </a:p>
        </p:txBody>
      </p:sp>
      <p:sp>
        <p:nvSpPr>
          <p:cNvPr id="43" name="Picture Placeholder 28">
            <a:extLst>
              <a:ext uri="{FF2B5EF4-FFF2-40B4-BE49-F238E27FC236}">
                <a16:creationId xmlns:a16="http://schemas.microsoft.com/office/drawing/2014/main" id="{9CF29AD2-19B1-DB41-991C-C924E615904A}"/>
              </a:ext>
            </a:extLst>
          </p:cNvPr>
          <p:cNvSpPr>
            <a:spLocks noGrp="1"/>
          </p:cNvSpPr>
          <p:nvPr>
            <p:ph type="pic" sz="quarter" idx="28" hasCustomPrompt="1"/>
          </p:nvPr>
        </p:nvSpPr>
        <p:spPr>
          <a:xfrm>
            <a:off x="3133028" y="1780282"/>
            <a:ext cx="1680588" cy="1605244"/>
          </a:xfrm>
          <a:solidFill>
            <a:schemeClr val="bg1">
              <a:lumMod val="95000"/>
            </a:schemeClr>
          </a:solidFill>
        </p:spPr>
        <p:txBody>
          <a:bodyPr anchor="ctr">
            <a:normAutofit/>
          </a:bodyPr>
          <a:lstStyle>
            <a:lvl1pPr marL="0" marR="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sz="1334"/>
            </a:lvl1pPr>
          </a:lstStyle>
          <a:p>
            <a:pPr marL="0" marR="0" lvl="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a:pPr>
            <a:r>
              <a:rPr lang="en-US" dirty="0"/>
              <a:t>Click to add image</a:t>
            </a:r>
          </a:p>
        </p:txBody>
      </p:sp>
      <p:sp>
        <p:nvSpPr>
          <p:cNvPr id="52" name="Rectangle 51">
            <a:extLst>
              <a:ext uri="{FF2B5EF4-FFF2-40B4-BE49-F238E27FC236}">
                <a16:creationId xmlns:a16="http://schemas.microsoft.com/office/drawing/2014/main" id="{E0079221-422C-404A-AB30-047BE6C27339}"/>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4" name="Text Placeholder 2">
            <a:extLst>
              <a:ext uri="{FF2B5EF4-FFF2-40B4-BE49-F238E27FC236}">
                <a16:creationId xmlns:a16="http://schemas.microsoft.com/office/drawing/2014/main" id="{F221BCD6-E64F-B547-98CE-3C2404B3EED0}"/>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55" name="Picture Placeholder 28">
            <a:extLst>
              <a:ext uri="{FF2B5EF4-FFF2-40B4-BE49-F238E27FC236}">
                <a16:creationId xmlns:a16="http://schemas.microsoft.com/office/drawing/2014/main" id="{AAC0CC34-6E62-9E40-8133-D7FD6C72ED97}"/>
              </a:ext>
            </a:extLst>
          </p:cNvPr>
          <p:cNvSpPr>
            <a:spLocks noGrp="1"/>
          </p:cNvSpPr>
          <p:nvPr>
            <p:ph type="pic" sz="quarter" idx="37" hasCustomPrompt="1"/>
          </p:nvPr>
        </p:nvSpPr>
        <p:spPr>
          <a:xfrm>
            <a:off x="5203667" y="1780282"/>
            <a:ext cx="1680588" cy="1605244"/>
          </a:xfrm>
          <a:solidFill>
            <a:schemeClr val="bg1">
              <a:lumMod val="95000"/>
            </a:schemeClr>
          </a:solidFill>
        </p:spPr>
        <p:txBody>
          <a:bodyPr anchor="ctr">
            <a:normAutofit/>
          </a:bodyPr>
          <a:lstStyle>
            <a:lvl1pPr marL="0" marR="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sz="1334"/>
            </a:lvl1pPr>
          </a:lstStyle>
          <a:p>
            <a:pPr marL="0" marR="0" lvl="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a:pPr>
            <a:r>
              <a:rPr lang="en-US" dirty="0"/>
              <a:t>Click to add image</a:t>
            </a:r>
          </a:p>
        </p:txBody>
      </p:sp>
      <p:sp>
        <p:nvSpPr>
          <p:cNvPr id="56" name="Picture Placeholder 28">
            <a:extLst>
              <a:ext uri="{FF2B5EF4-FFF2-40B4-BE49-F238E27FC236}">
                <a16:creationId xmlns:a16="http://schemas.microsoft.com/office/drawing/2014/main" id="{19BF3473-E6EA-8E4D-BE09-D3DEEC1BB422}"/>
              </a:ext>
            </a:extLst>
          </p:cNvPr>
          <p:cNvSpPr>
            <a:spLocks noGrp="1"/>
          </p:cNvSpPr>
          <p:nvPr>
            <p:ph type="pic" sz="quarter" idx="38" hasCustomPrompt="1"/>
          </p:nvPr>
        </p:nvSpPr>
        <p:spPr>
          <a:xfrm>
            <a:off x="7274305" y="1780282"/>
            <a:ext cx="1680588" cy="1605244"/>
          </a:xfrm>
          <a:solidFill>
            <a:schemeClr val="bg1">
              <a:lumMod val="95000"/>
            </a:schemeClr>
          </a:solidFill>
        </p:spPr>
        <p:txBody>
          <a:bodyPr anchor="ctr">
            <a:normAutofit/>
          </a:bodyPr>
          <a:lstStyle>
            <a:lvl1pPr marL="0" marR="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sz="1334"/>
            </a:lvl1pPr>
          </a:lstStyle>
          <a:p>
            <a:pPr marL="0" marR="0" lvl="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a:pPr>
            <a:r>
              <a:rPr lang="en-US" dirty="0"/>
              <a:t>Click to add image</a:t>
            </a:r>
          </a:p>
        </p:txBody>
      </p:sp>
      <p:sp>
        <p:nvSpPr>
          <p:cNvPr id="57" name="Picture Placeholder 28">
            <a:extLst>
              <a:ext uri="{FF2B5EF4-FFF2-40B4-BE49-F238E27FC236}">
                <a16:creationId xmlns:a16="http://schemas.microsoft.com/office/drawing/2014/main" id="{32AAAFFA-A3D5-A340-8C4C-F70DA0DE6821}"/>
              </a:ext>
            </a:extLst>
          </p:cNvPr>
          <p:cNvSpPr>
            <a:spLocks noGrp="1"/>
          </p:cNvSpPr>
          <p:nvPr>
            <p:ph type="pic" sz="quarter" idx="39" hasCustomPrompt="1"/>
          </p:nvPr>
        </p:nvSpPr>
        <p:spPr>
          <a:xfrm>
            <a:off x="9354116" y="1780282"/>
            <a:ext cx="1680588" cy="1605244"/>
          </a:xfrm>
          <a:solidFill>
            <a:schemeClr val="bg1">
              <a:lumMod val="95000"/>
            </a:schemeClr>
          </a:solidFill>
        </p:spPr>
        <p:txBody>
          <a:bodyPr anchor="ctr">
            <a:normAutofit/>
          </a:bodyPr>
          <a:lstStyle>
            <a:lvl1pPr marL="0" marR="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sz="1334"/>
            </a:lvl1pPr>
          </a:lstStyle>
          <a:p>
            <a:pPr marL="0" marR="0" lvl="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a:pPr>
            <a:r>
              <a:rPr lang="en-US" dirty="0"/>
              <a:t>Click to add image</a:t>
            </a:r>
          </a:p>
        </p:txBody>
      </p:sp>
      <p:sp>
        <p:nvSpPr>
          <p:cNvPr id="58" name="Picture Placeholder 27">
            <a:extLst>
              <a:ext uri="{FF2B5EF4-FFF2-40B4-BE49-F238E27FC236}">
                <a16:creationId xmlns:a16="http://schemas.microsoft.com/office/drawing/2014/main" id="{B6B6296C-34CD-064F-B865-A58F87A3196D}"/>
              </a:ext>
            </a:extLst>
          </p:cNvPr>
          <p:cNvSpPr>
            <a:spLocks noGrp="1"/>
          </p:cNvSpPr>
          <p:nvPr>
            <p:ph type="pic" sz="quarter" idx="40" hasCustomPrompt="1"/>
          </p:nvPr>
        </p:nvSpPr>
        <p:spPr>
          <a:xfrm>
            <a:off x="1059332" y="3649901"/>
            <a:ext cx="1680588" cy="1605244"/>
          </a:xfrm>
          <a:solidFill>
            <a:schemeClr val="bg1">
              <a:lumMod val="95000"/>
            </a:schemeClr>
          </a:solidFill>
        </p:spPr>
        <p:txBody>
          <a:bodyPr anchor="ctr">
            <a:normAutofit/>
          </a:bodyPr>
          <a:lstStyle>
            <a:lvl1pPr marL="0" indent="0" algn="ctr">
              <a:buNone/>
              <a:defRPr sz="1334"/>
            </a:lvl1pPr>
          </a:lstStyle>
          <a:p>
            <a:r>
              <a:rPr lang="en-US" dirty="0"/>
              <a:t>Click to add image</a:t>
            </a:r>
          </a:p>
        </p:txBody>
      </p:sp>
      <p:sp>
        <p:nvSpPr>
          <p:cNvPr id="59" name="Picture Placeholder 28">
            <a:extLst>
              <a:ext uri="{FF2B5EF4-FFF2-40B4-BE49-F238E27FC236}">
                <a16:creationId xmlns:a16="http://schemas.microsoft.com/office/drawing/2014/main" id="{1894F355-2C6E-A749-BE5E-FE24A7C8DCFD}"/>
              </a:ext>
            </a:extLst>
          </p:cNvPr>
          <p:cNvSpPr>
            <a:spLocks noGrp="1"/>
          </p:cNvSpPr>
          <p:nvPr>
            <p:ph type="pic" sz="quarter" idx="41" hasCustomPrompt="1"/>
          </p:nvPr>
        </p:nvSpPr>
        <p:spPr>
          <a:xfrm>
            <a:off x="3133028" y="3649901"/>
            <a:ext cx="1680588" cy="1605244"/>
          </a:xfrm>
          <a:solidFill>
            <a:schemeClr val="bg1">
              <a:lumMod val="95000"/>
            </a:schemeClr>
          </a:solidFill>
        </p:spPr>
        <p:txBody>
          <a:bodyPr anchor="ctr">
            <a:normAutofit/>
          </a:bodyPr>
          <a:lstStyle>
            <a:lvl1pPr marL="0" marR="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sz="1334"/>
            </a:lvl1pPr>
          </a:lstStyle>
          <a:p>
            <a:pPr marL="0" marR="0" lvl="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a:pPr>
            <a:r>
              <a:rPr lang="en-US" dirty="0"/>
              <a:t>Click to add image</a:t>
            </a:r>
          </a:p>
        </p:txBody>
      </p:sp>
      <p:sp>
        <p:nvSpPr>
          <p:cNvPr id="60" name="Picture Placeholder 28">
            <a:extLst>
              <a:ext uri="{FF2B5EF4-FFF2-40B4-BE49-F238E27FC236}">
                <a16:creationId xmlns:a16="http://schemas.microsoft.com/office/drawing/2014/main" id="{1E7C659F-BADF-704C-84E3-044EFD38A1FC}"/>
              </a:ext>
            </a:extLst>
          </p:cNvPr>
          <p:cNvSpPr>
            <a:spLocks noGrp="1"/>
          </p:cNvSpPr>
          <p:nvPr>
            <p:ph type="pic" sz="quarter" idx="42" hasCustomPrompt="1"/>
          </p:nvPr>
        </p:nvSpPr>
        <p:spPr>
          <a:xfrm>
            <a:off x="5203667" y="3649901"/>
            <a:ext cx="1680588" cy="1605244"/>
          </a:xfrm>
          <a:solidFill>
            <a:schemeClr val="bg1">
              <a:lumMod val="95000"/>
            </a:schemeClr>
          </a:solidFill>
        </p:spPr>
        <p:txBody>
          <a:bodyPr anchor="ctr">
            <a:normAutofit/>
          </a:bodyPr>
          <a:lstStyle>
            <a:lvl1pPr marL="0" marR="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sz="1334"/>
            </a:lvl1pPr>
          </a:lstStyle>
          <a:p>
            <a:pPr marL="0" marR="0" lvl="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a:pPr>
            <a:r>
              <a:rPr lang="en-US" dirty="0"/>
              <a:t>Click to add image</a:t>
            </a:r>
          </a:p>
        </p:txBody>
      </p:sp>
      <p:sp>
        <p:nvSpPr>
          <p:cNvPr id="61" name="Picture Placeholder 28">
            <a:extLst>
              <a:ext uri="{FF2B5EF4-FFF2-40B4-BE49-F238E27FC236}">
                <a16:creationId xmlns:a16="http://schemas.microsoft.com/office/drawing/2014/main" id="{57F07D1C-96FB-BE41-A782-15472581BF2F}"/>
              </a:ext>
            </a:extLst>
          </p:cNvPr>
          <p:cNvSpPr>
            <a:spLocks noGrp="1"/>
          </p:cNvSpPr>
          <p:nvPr>
            <p:ph type="pic" sz="quarter" idx="43" hasCustomPrompt="1"/>
          </p:nvPr>
        </p:nvSpPr>
        <p:spPr>
          <a:xfrm>
            <a:off x="7274305" y="3649901"/>
            <a:ext cx="1680588" cy="1605244"/>
          </a:xfrm>
          <a:solidFill>
            <a:schemeClr val="bg1">
              <a:lumMod val="95000"/>
            </a:schemeClr>
          </a:solidFill>
        </p:spPr>
        <p:txBody>
          <a:bodyPr anchor="ctr">
            <a:normAutofit/>
          </a:bodyPr>
          <a:lstStyle>
            <a:lvl1pPr marL="0" marR="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sz="1334"/>
            </a:lvl1pPr>
          </a:lstStyle>
          <a:p>
            <a:pPr marL="0" marR="0" lvl="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a:pPr>
            <a:r>
              <a:rPr lang="en-US" dirty="0"/>
              <a:t>Click to add image</a:t>
            </a:r>
          </a:p>
        </p:txBody>
      </p:sp>
      <p:sp>
        <p:nvSpPr>
          <p:cNvPr id="62" name="Picture Placeholder 28">
            <a:extLst>
              <a:ext uri="{FF2B5EF4-FFF2-40B4-BE49-F238E27FC236}">
                <a16:creationId xmlns:a16="http://schemas.microsoft.com/office/drawing/2014/main" id="{BA4364D3-E805-4747-86B8-14E192FBC8C2}"/>
              </a:ext>
            </a:extLst>
          </p:cNvPr>
          <p:cNvSpPr>
            <a:spLocks noGrp="1"/>
          </p:cNvSpPr>
          <p:nvPr>
            <p:ph type="pic" sz="quarter" idx="44" hasCustomPrompt="1"/>
          </p:nvPr>
        </p:nvSpPr>
        <p:spPr>
          <a:xfrm>
            <a:off x="9354116" y="3649901"/>
            <a:ext cx="1680588" cy="1605244"/>
          </a:xfrm>
          <a:solidFill>
            <a:schemeClr val="bg1">
              <a:lumMod val="95000"/>
            </a:schemeClr>
          </a:solidFill>
        </p:spPr>
        <p:txBody>
          <a:bodyPr anchor="ctr">
            <a:normAutofit/>
          </a:bodyPr>
          <a:lstStyle>
            <a:lvl1pPr marL="0" marR="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sz="1334"/>
            </a:lvl1pPr>
          </a:lstStyle>
          <a:p>
            <a:pPr marL="0" marR="0" lvl="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a:pPr>
            <a:r>
              <a:rPr lang="en-US" dirty="0"/>
              <a:t>Click to add image</a:t>
            </a:r>
          </a:p>
        </p:txBody>
      </p:sp>
    </p:spTree>
    <p:extLst>
      <p:ext uri="{BB962C8B-B14F-4D97-AF65-F5344CB8AC3E}">
        <p14:creationId xmlns:p14="http://schemas.microsoft.com/office/powerpoint/2010/main" val="1112712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0DA70E-7F3C-EF4C-8C95-ABA01E2B097C}"/>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graphicFrame>
        <p:nvGraphicFramePr>
          <p:cNvPr id="25" name="Table 24">
            <a:extLst>
              <a:ext uri="{FF2B5EF4-FFF2-40B4-BE49-F238E27FC236}">
                <a16:creationId xmlns:a16="http://schemas.microsoft.com/office/drawing/2014/main" id="{62161DAC-5ACD-E04C-818D-A1383B9C90B5}"/>
              </a:ext>
            </a:extLst>
          </p:cNvPr>
          <p:cNvGraphicFramePr>
            <a:graphicFrameLocks noGrp="1"/>
          </p:cNvGraphicFramePr>
          <p:nvPr userDrawn="1">
            <p:extLst>
              <p:ext uri="{D42A27DB-BD31-4B8C-83A1-F6EECF244321}">
                <p14:modId xmlns:p14="http://schemas.microsoft.com/office/powerpoint/2010/main" val="3209724207"/>
              </p:ext>
            </p:extLst>
          </p:nvPr>
        </p:nvGraphicFramePr>
        <p:xfrm>
          <a:off x="760611" y="1665552"/>
          <a:ext cx="10647621" cy="3477950"/>
        </p:xfrm>
        <a:graphic>
          <a:graphicData uri="http://schemas.openxmlformats.org/drawingml/2006/table">
            <a:tbl>
              <a:tblPr firstRow="1" bandRow="1">
                <a:tableStyleId>{5940675A-B579-460E-94D1-54222C63F5DA}</a:tableStyleId>
              </a:tblPr>
              <a:tblGrid>
                <a:gridCol w="2129524">
                  <a:extLst>
                    <a:ext uri="{9D8B030D-6E8A-4147-A177-3AD203B41FA5}">
                      <a16:colId xmlns:a16="http://schemas.microsoft.com/office/drawing/2014/main" val="20000"/>
                    </a:ext>
                  </a:extLst>
                </a:gridCol>
                <a:gridCol w="1691370">
                  <a:extLst>
                    <a:ext uri="{9D8B030D-6E8A-4147-A177-3AD203B41FA5}">
                      <a16:colId xmlns:a16="http://schemas.microsoft.com/office/drawing/2014/main" val="20001"/>
                    </a:ext>
                  </a:extLst>
                </a:gridCol>
                <a:gridCol w="2965001">
                  <a:extLst>
                    <a:ext uri="{9D8B030D-6E8A-4147-A177-3AD203B41FA5}">
                      <a16:colId xmlns:a16="http://schemas.microsoft.com/office/drawing/2014/main" val="20002"/>
                    </a:ext>
                  </a:extLst>
                </a:gridCol>
                <a:gridCol w="1732202">
                  <a:extLst>
                    <a:ext uri="{9D8B030D-6E8A-4147-A177-3AD203B41FA5}">
                      <a16:colId xmlns:a16="http://schemas.microsoft.com/office/drawing/2014/main" val="20003"/>
                    </a:ext>
                  </a:extLst>
                </a:gridCol>
                <a:gridCol w="2129524">
                  <a:extLst>
                    <a:ext uri="{9D8B030D-6E8A-4147-A177-3AD203B41FA5}">
                      <a16:colId xmlns:a16="http://schemas.microsoft.com/office/drawing/2014/main" val="20004"/>
                    </a:ext>
                  </a:extLst>
                </a:gridCol>
              </a:tblGrid>
              <a:tr h="496850">
                <a:tc>
                  <a:txBody>
                    <a:bodyPr/>
                    <a:lstStyle/>
                    <a:p>
                      <a:pPr algn="ctr"/>
                      <a:r>
                        <a:rPr lang="en-US" sz="1200" b="0" i="0" dirty="0">
                          <a:solidFill>
                            <a:schemeClr val="bg1"/>
                          </a:solidFill>
                          <a:latin typeface="Arial Nova Light" panose="020B0306020202020204" pitchFamily="34" charset="0"/>
                          <a:cs typeface="Arial" panose="020B0604020202020204" pitchFamily="34" charset="0"/>
                        </a:rPr>
                        <a:t>Service One</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rgbClr val="3262AA"/>
                    </a:solidFill>
                  </a:tcPr>
                </a:tc>
                <a:tc>
                  <a:txBody>
                    <a:bodyPr/>
                    <a:lstStyle/>
                    <a:p>
                      <a:pPr algn="ctr"/>
                      <a:r>
                        <a:rPr lang="en-US" sz="1200" b="0" i="0" dirty="0">
                          <a:solidFill>
                            <a:schemeClr val="bg1"/>
                          </a:solidFill>
                          <a:latin typeface="Arial Nova Light" panose="020B0306020202020204" pitchFamily="34" charset="0"/>
                          <a:cs typeface="Arial" panose="020B0604020202020204" pitchFamily="34" charset="0"/>
                        </a:rPr>
                        <a:t>Service Two</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rgbClr val="DF5C40"/>
                    </a:solidFill>
                  </a:tcPr>
                </a:tc>
                <a:tc>
                  <a:txBody>
                    <a:bodyPr/>
                    <a:lstStyle/>
                    <a:p>
                      <a:pPr algn="ctr"/>
                      <a:r>
                        <a:rPr lang="en-US" sz="1200" b="0" i="0" dirty="0">
                          <a:solidFill>
                            <a:schemeClr val="bg1"/>
                          </a:solidFill>
                          <a:latin typeface="Arial Nova Light" panose="020B0306020202020204" pitchFamily="34" charset="0"/>
                          <a:cs typeface="Arial" panose="020B0604020202020204" pitchFamily="34" charset="0"/>
                        </a:rPr>
                        <a:t>Service Three</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3"/>
                    </a:solidFill>
                  </a:tcPr>
                </a:tc>
                <a:tc>
                  <a:txBody>
                    <a:bodyPr/>
                    <a:lstStyle/>
                    <a:p>
                      <a:pPr algn="ctr"/>
                      <a:r>
                        <a:rPr lang="en-US" sz="1200" b="0" i="0" dirty="0">
                          <a:solidFill>
                            <a:schemeClr val="bg1"/>
                          </a:solidFill>
                          <a:latin typeface="Arial Nova Light" panose="020B0306020202020204" pitchFamily="34" charset="0"/>
                          <a:cs typeface="Arial" panose="020B0604020202020204" pitchFamily="34" charset="0"/>
                        </a:rPr>
                        <a:t>Service Four</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rgbClr val="4EAEAF"/>
                    </a:solidFill>
                  </a:tcPr>
                </a:tc>
                <a:tc>
                  <a:txBody>
                    <a:bodyPr/>
                    <a:lstStyle/>
                    <a:p>
                      <a:pPr algn="ctr"/>
                      <a:r>
                        <a:rPr lang="en-US" sz="1200" b="0" i="0" dirty="0">
                          <a:solidFill>
                            <a:schemeClr val="bg1"/>
                          </a:solidFill>
                          <a:latin typeface="Arial Nova Light" panose="020B0306020202020204" pitchFamily="34" charset="0"/>
                          <a:cs typeface="Arial" panose="020B0604020202020204" pitchFamily="34" charset="0"/>
                        </a:rPr>
                        <a:t>Service Five</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96850">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Feature One</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Feature</a:t>
                      </a:r>
                      <a:r>
                        <a:rPr lang="en-US" sz="1100" b="0" i="0" baseline="0" dirty="0">
                          <a:solidFill>
                            <a:schemeClr val="tx1"/>
                          </a:solidFill>
                          <a:latin typeface="Arial Nova Light" panose="020B0306020202020204" pitchFamily="34" charset="0"/>
                          <a:ea typeface="Lato" charset="0"/>
                          <a:cs typeface="Arial" panose="020B0604020202020204" pitchFamily="34" charset="0"/>
                        </a:rPr>
                        <a:t> One</a:t>
                      </a:r>
                      <a:endParaRPr lang="en-US" sz="1100" b="0" i="0" dirty="0">
                        <a:solidFill>
                          <a:schemeClr val="tx1"/>
                        </a:solidFill>
                        <a:latin typeface="Arial Nova Light" panose="020B0306020202020204" pitchFamily="34" charset="0"/>
                        <a:ea typeface="Lato" charset="0"/>
                        <a:cs typeface="Arial" panose="020B0604020202020204" pitchFamily="34" charset="0"/>
                      </a:endParaRP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b="0" i="0" dirty="0">
                          <a:solidFill>
                            <a:srgbClr val="545454"/>
                          </a:solidFill>
                          <a:latin typeface="Arial Nova Light" panose="020B0306020202020204" pitchFamily="34" charset="0"/>
                          <a:ea typeface="Lato" charset="0"/>
                          <a:cs typeface="Arial" panose="020B0604020202020204" pitchFamily="34" charset="0"/>
                        </a:rPr>
                        <a:t>Feature</a:t>
                      </a:r>
                      <a:r>
                        <a:rPr lang="en-US" sz="1100" b="0" i="0" baseline="0" dirty="0">
                          <a:solidFill>
                            <a:srgbClr val="545454"/>
                          </a:solidFill>
                          <a:latin typeface="Arial Nova Light" panose="020B0306020202020204" pitchFamily="34" charset="0"/>
                          <a:ea typeface="Lato" charset="0"/>
                          <a:cs typeface="Arial" panose="020B0604020202020204" pitchFamily="34" charset="0"/>
                        </a:rPr>
                        <a:t> One</a:t>
                      </a:r>
                      <a:endParaRPr lang="en-US" sz="1100" b="0" i="0" dirty="0">
                        <a:solidFill>
                          <a:srgbClr val="545454"/>
                        </a:solidFill>
                        <a:latin typeface="Arial Nova Light" panose="020B0306020202020204" pitchFamily="34" charset="0"/>
                        <a:ea typeface="Lato" charset="0"/>
                        <a:cs typeface="Arial" panose="020B0604020202020204" pitchFamily="34" charset="0"/>
                      </a:endParaRP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lumMod val="95000"/>
                      </a:schemeClr>
                    </a:solidFill>
                  </a:tcPr>
                </a:tc>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Feature</a:t>
                      </a:r>
                      <a:r>
                        <a:rPr lang="en-US" sz="1100" b="0" i="0" baseline="0" dirty="0">
                          <a:solidFill>
                            <a:schemeClr val="tx1"/>
                          </a:solidFill>
                          <a:latin typeface="Arial Nova Light" panose="020B0306020202020204" pitchFamily="34" charset="0"/>
                          <a:ea typeface="Lato" charset="0"/>
                          <a:cs typeface="Arial" panose="020B0604020202020204" pitchFamily="34" charset="0"/>
                        </a:rPr>
                        <a:t> One</a:t>
                      </a:r>
                      <a:endParaRPr lang="en-US" sz="1100" b="0" i="0" dirty="0">
                        <a:solidFill>
                          <a:schemeClr val="tx1"/>
                        </a:solidFill>
                        <a:latin typeface="Arial Nova Light" panose="020B0306020202020204" pitchFamily="34" charset="0"/>
                        <a:ea typeface="Lato" charset="0"/>
                        <a:cs typeface="Arial" panose="020B0604020202020204" pitchFamily="34" charset="0"/>
                      </a:endParaRP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Feature</a:t>
                      </a:r>
                      <a:r>
                        <a:rPr lang="en-US" sz="1100" b="0" i="0" baseline="0" dirty="0">
                          <a:solidFill>
                            <a:schemeClr val="tx1"/>
                          </a:solidFill>
                          <a:latin typeface="Arial Nova Light" panose="020B0306020202020204" pitchFamily="34" charset="0"/>
                          <a:ea typeface="Lato" charset="0"/>
                          <a:cs typeface="Arial" panose="020B0604020202020204" pitchFamily="34" charset="0"/>
                        </a:rPr>
                        <a:t> One</a:t>
                      </a:r>
                      <a:endParaRPr lang="en-US" sz="1100" b="0" i="0" dirty="0">
                        <a:solidFill>
                          <a:schemeClr val="tx1"/>
                        </a:solidFill>
                        <a:latin typeface="Arial Nova Light" panose="020B0306020202020204" pitchFamily="34" charset="0"/>
                        <a:ea typeface="Lato" charset="0"/>
                        <a:cs typeface="Arial" panose="020B0604020202020204" pitchFamily="34" charset="0"/>
                      </a:endParaRP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1"/>
                  </a:ext>
                </a:extLst>
              </a:tr>
              <a:tr h="496850">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Feature Two</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b="0" i="0" dirty="0">
                          <a:solidFill>
                            <a:srgbClr val="545454"/>
                          </a:solidFill>
                          <a:latin typeface="Arial Nova Light" panose="020B0306020202020204" pitchFamily="34" charset="0"/>
                          <a:ea typeface="Lato" charset="0"/>
                          <a:cs typeface="Arial" panose="020B0604020202020204" pitchFamily="34" charset="0"/>
                        </a:rPr>
                        <a:t>Feature Two</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lumMod val="95000"/>
                      </a:schemeClr>
                    </a:solidFill>
                  </a:tcPr>
                </a:tc>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Feature Two</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Feature Two</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2"/>
                  </a:ext>
                </a:extLst>
              </a:tr>
              <a:tr h="496850">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b="0" i="0" dirty="0">
                          <a:solidFill>
                            <a:srgbClr val="545454"/>
                          </a:solidFill>
                          <a:latin typeface="Arial Nova Light" panose="020B0306020202020204" pitchFamily="34" charset="0"/>
                          <a:ea typeface="Lato" charset="0"/>
                          <a:cs typeface="Arial" panose="020B0604020202020204" pitchFamily="34" charset="0"/>
                        </a:rPr>
                        <a:t>Feature Three</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lumMod val="95000"/>
                      </a:schemeClr>
                    </a:solidFill>
                  </a:tcPr>
                </a:tc>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Feature Three</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Feature Three</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3"/>
                  </a:ext>
                </a:extLst>
              </a:tr>
              <a:tr h="496850">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b="0" i="0" dirty="0">
                          <a:solidFill>
                            <a:srgbClr val="545454"/>
                          </a:solidFill>
                          <a:latin typeface="Arial Nova Light" panose="020B0306020202020204" pitchFamily="34" charset="0"/>
                          <a:ea typeface="Lato" charset="0"/>
                          <a:cs typeface="Arial" panose="020B0604020202020204" pitchFamily="34" charset="0"/>
                        </a:rPr>
                        <a:t>-</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lumMod val="95000"/>
                      </a:schemeClr>
                    </a:solidFill>
                  </a:tcPr>
                </a:tc>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Feature Four</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Feature Four</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4"/>
                  </a:ext>
                </a:extLst>
              </a:tr>
              <a:tr h="496850">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b="0" i="0" dirty="0">
                          <a:solidFill>
                            <a:srgbClr val="545454"/>
                          </a:solidFill>
                          <a:latin typeface="Arial Nova Light" panose="020B0306020202020204" pitchFamily="34" charset="0"/>
                          <a:ea typeface="Lato" charset="0"/>
                          <a:cs typeface="Arial" panose="020B0604020202020204" pitchFamily="34" charset="0"/>
                        </a:rPr>
                        <a:t>-</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lumMod val="95000"/>
                      </a:schemeClr>
                    </a:solidFill>
                  </a:tcPr>
                </a:tc>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100" b="0" i="0" dirty="0">
                          <a:solidFill>
                            <a:schemeClr val="tx1"/>
                          </a:solidFill>
                          <a:latin typeface="Arial Nova Light" panose="020B0306020202020204" pitchFamily="34" charset="0"/>
                          <a:ea typeface="Lato" charset="0"/>
                          <a:cs typeface="Arial" panose="020B0604020202020204" pitchFamily="34" charset="0"/>
                        </a:rPr>
                        <a:t>Feature Five</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5"/>
                  </a:ext>
                </a:extLst>
              </a:tr>
              <a:tr h="496850">
                <a:tc>
                  <a:txBody>
                    <a:bodyPr/>
                    <a:lstStyle/>
                    <a:p>
                      <a:pPr algn="ctr"/>
                      <a:r>
                        <a:rPr lang="en-US" sz="1500" b="0" i="0" dirty="0">
                          <a:solidFill>
                            <a:schemeClr val="tx1"/>
                          </a:solidFill>
                          <a:latin typeface="Arial Nova Light" panose="020B0306020202020204" pitchFamily="34" charset="0"/>
                          <a:ea typeface="Lato" charset="0"/>
                          <a:cs typeface="Arial" panose="020B0604020202020204" pitchFamily="34" charset="0"/>
                        </a:rPr>
                        <a:t>$49</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500" b="0" i="0" dirty="0">
                          <a:solidFill>
                            <a:schemeClr val="tx1"/>
                          </a:solidFill>
                          <a:latin typeface="Arial Nova Light" panose="020B0306020202020204" pitchFamily="34" charset="0"/>
                          <a:ea typeface="Lato" charset="0"/>
                          <a:cs typeface="Arial" panose="020B0604020202020204" pitchFamily="34" charset="0"/>
                        </a:rPr>
                        <a:t>$99</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500" b="0" i="0" dirty="0">
                          <a:solidFill>
                            <a:srgbClr val="545454"/>
                          </a:solidFill>
                          <a:latin typeface="Arial Nova Light" panose="020B0306020202020204" pitchFamily="34" charset="0"/>
                          <a:ea typeface="Lato" charset="0"/>
                          <a:cs typeface="Arial" panose="020B0604020202020204" pitchFamily="34" charset="0"/>
                        </a:rPr>
                        <a:t>$149</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solidFill>
                      <a:schemeClr val="bg1">
                        <a:lumMod val="95000"/>
                      </a:schemeClr>
                    </a:solidFill>
                  </a:tcPr>
                </a:tc>
                <a:tc>
                  <a:txBody>
                    <a:bodyPr/>
                    <a:lstStyle/>
                    <a:p>
                      <a:pPr algn="ctr"/>
                      <a:r>
                        <a:rPr lang="en-US" sz="1500" b="0" i="0" dirty="0">
                          <a:solidFill>
                            <a:schemeClr val="tx1"/>
                          </a:solidFill>
                          <a:latin typeface="Arial Nova Light" panose="020B0306020202020204" pitchFamily="34" charset="0"/>
                          <a:ea typeface="Lato" charset="0"/>
                          <a:cs typeface="Arial" panose="020B0604020202020204" pitchFamily="34" charset="0"/>
                        </a:rPr>
                        <a:t>$199</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tc>
                  <a:txBody>
                    <a:bodyPr/>
                    <a:lstStyle/>
                    <a:p>
                      <a:pPr algn="ctr"/>
                      <a:r>
                        <a:rPr lang="en-US" sz="1500" b="0" i="0" dirty="0">
                          <a:solidFill>
                            <a:schemeClr val="tx1"/>
                          </a:solidFill>
                          <a:latin typeface="Arial Nova Light" panose="020B0306020202020204" pitchFamily="34" charset="0"/>
                          <a:ea typeface="Lato" charset="0"/>
                          <a:cs typeface="Arial" panose="020B0604020202020204" pitchFamily="34" charset="0"/>
                        </a:rPr>
                        <a:t>$299</a:t>
                      </a:r>
                    </a:p>
                  </a:txBody>
                  <a:tcPr marL="45715" marR="45715" marT="17150" marB="17150" anchor="ctr">
                    <a:lnL w="9525" cap="flat" cmpd="sng" algn="ctr">
                      <a:solidFill>
                        <a:prstClr val="white">
                          <a:lumMod val="75000"/>
                        </a:prstClr>
                      </a:solidFill>
                      <a:prstDash val="solid"/>
                      <a:round/>
                      <a:headEnd type="none" w="med" len="med"/>
                      <a:tailEnd type="none" w="med" len="med"/>
                    </a:lnL>
                    <a:lnR w="9525" cap="flat" cmpd="sng" algn="ctr">
                      <a:solidFill>
                        <a:prstClr val="white">
                          <a:lumMod val="75000"/>
                        </a:prstClr>
                      </a:solidFill>
                      <a:prstDash val="solid"/>
                      <a:round/>
                      <a:headEnd type="none" w="med" len="med"/>
                      <a:tailEnd type="none" w="med" len="med"/>
                    </a:lnR>
                    <a:lnT w="9525" cap="flat" cmpd="sng" algn="ctr">
                      <a:solidFill>
                        <a:prstClr val="white">
                          <a:lumMod val="75000"/>
                        </a:prstClr>
                      </a:solidFill>
                      <a:prstDash val="solid"/>
                      <a:round/>
                      <a:headEnd type="none" w="med" len="med"/>
                      <a:tailEnd type="none" w="med" len="med"/>
                    </a:lnT>
                    <a:lnB w="9525" cap="flat" cmpd="sng" algn="ctr">
                      <a:solidFill>
                        <a:prstClr val="white">
                          <a:lumMod val="75000"/>
                        </a:prst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0" name="Rectangle 29">
            <a:extLst>
              <a:ext uri="{FF2B5EF4-FFF2-40B4-BE49-F238E27FC236}">
                <a16:creationId xmlns:a16="http://schemas.microsoft.com/office/drawing/2014/main" id="{3D0B2841-8146-A647-8473-253C7E13EDAF}"/>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2" name="Text Placeholder 2">
            <a:extLst>
              <a:ext uri="{FF2B5EF4-FFF2-40B4-BE49-F238E27FC236}">
                <a16:creationId xmlns:a16="http://schemas.microsoft.com/office/drawing/2014/main" id="{C4CDEDCB-B3F0-BD41-906F-A67221CF2CC1}"/>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Tree>
    <p:extLst>
      <p:ext uri="{BB962C8B-B14F-4D97-AF65-F5344CB8AC3E}">
        <p14:creationId xmlns:p14="http://schemas.microsoft.com/office/powerpoint/2010/main" val="87498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ed with Im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B631E72-0D1A-F54B-9527-4A0694B54BCD}"/>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7" name="Title 20">
            <a:extLst>
              <a:ext uri="{FF2B5EF4-FFF2-40B4-BE49-F238E27FC236}">
                <a16:creationId xmlns:a16="http://schemas.microsoft.com/office/drawing/2014/main" id="{6C139F08-99D8-A749-984B-A6E09CD8D6C6}"/>
              </a:ext>
            </a:extLst>
          </p:cNvPr>
          <p:cNvSpPr txBox="1">
            <a:spLocks/>
          </p:cNvSpPr>
          <p:nvPr userDrawn="1"/>
        </p:nvSpPr>
        <p:spPr>
          <a:xfrm>
            <a:off x="595151" y="4516611"/>
            <a:ext cx="867681" cy="600305"/>
          </a:xfrm>
          <a:prstGeom prst="rect">
            <a:avLst/>
          </a:prstGeom>
        </p:spPr>
        <p:txBody>
          <a:bodyPr vert="horz" lIns="45732" tIns="22866" rIns="45732" bIns="2286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601" b="1" i="0" dirty="0">
                <a:solidFill>
                  <a:srgbClr val="4EAEAF"/>
                </a:solidFill>
                <a:latin typeface="Arial Nova Cond" panose="020F0502020204030204" pitchFamily="34" charset="0"/>
                <a:cs typeface="Lato Light"/>
              </a:rPr>
              <a:t>03</a:t>
            </a:r>
            <a:r>
              <a:rPr lang="en-US" sz="3601" b="1" i="0" dirty="0">
                <a:solidFill>
                  <a:schemeClr val="accent3"/>
                </a:solidFill>
                <a:latin typeface="Arial Nova Cond" panose="020F0502020204030204" pitchFamily="34" charset="0"/>
                <a:cs typeface="Lato Light"/>
              </a:rPr>
              <a:t> </a:t>
            </a:r>
          </a:p>
        </p:txBody>
      </p:sp>
      <p:sp>
        <p:nvSpPr>
          <p:cNvPr id="9" name="Title 20">
            <a:extLst>
              <a:ext uri="{FF2B5EF4-FFF2-40B4-BE49-F238E27FC236}">
                <a16:creationId xmlns:a16="http://schemas.microsoft.com/office/drawing/2014/main" id="{4C92F6AD-75EA-9B45-BD07-F247C069AEAD}"/>
              </a:ext>
            </a:extLst>
          </p:cNvPr>
          <p:cNvSpPr txBox="1">
            <a:spLocks/>
          </p:cNvSpPr>
          <p:nvPr userDrawn="1"/>
        </p:nvSpPr>
        <p:spPr>
          <a:xfrm>
            <a:off x="598707" y="1234984"/>
            <a:ext cx="867681" cy="600305"/>
          </a:xfrm>
          <a:prstGeom prst="rect">
            <a:avLst/>
          </a:prstGeom>
        </p:spPr>
        <p:txBody>
          <a:bodyPr vert="horz" lIns="45732" tIns="22866" rIns="45732" bIns="2286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601" b="1" i="0" dirty="0">
                <a:solidFill>
                  <a:srgbClr val="3262AA"/>
                </a:solidFill>
                <a:latin typeface="Arial Nova Cond" panose="020F0502020204030204" pitchFamily="34" charset="0"/>
                <a:cs typeface="Lato Light"/>
              </a:rPr>
              <a:t>01</a:t>
            </a:r>
            <a:r>
              <a:rPr lang="en-US" sz="3601" b="1" dirty="0">
                <a:solidFill>
                  <a:schemeClr val="accent1"/>
                </a:solidFill>
                <a:latin typeface="Lato Light"/>
                <a:cs typeface="Lato Light"/>
              </a:rPr>
              <a:t> </a:t>
            </a:r>
          </a:p>
        </p:txBody>
      </p:sp>
      <p:sp>
        <p:nvSpPr>
          <p:cNvPr id="10" name="Title 20">
            <a:extLst>
              <a:ext uri="{FF2B5EF4-FFF2-40B4-BE49-F238E27FC236}">
                <a16:creationId xmlns:a16="http://schemas.microsoft.com/office/drawing/2014/main" id="{5C8A760D-9C42-2646-BA1F-1FDD5B4D4061}"/>
              </a:ext>
            </a:extLst>
          </p:cNvPr>
          <p:cNvSpPr txBox="1">
            <a:spLocks/>
          </p:cNvSpPr>
          <p:nvPr userDrawn="1"/>
        </p:nvSpPr>
        <p:spPr>
          <a:xfrm>
            <a:off x="597743" y="2864700"/>
            <a:ext cx="867681" cy="600305"/>
          </a:xfrm>
          <a:prstGeom prst="rect">
            <a:avLst/>
          </a:prstGeom>
        </p:spPr>
        <p:txBody>
          <a:bodyPr vert="horz" lIns="45732" tIns="22866" rIns="45732" bIns="2286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601" b="1" i="0" dirty="0">
                <a:solidFill>
                  <a:srgbClr val="DF5C40"/>
                </a:solidFill>
                <a:latin typeface="Arial Nova Cond" panose="020F0502020204030204" pitchFamily="34" charset="0"/>
                <a:cs typeface="Lato Light"/>
              </a:rPr>
              <a:t>02</a:t>
            </a:r>
            <a:r>
              <a:rPr lang="en-US" sz="3601" b="1" dirty="0">
                <a:solidFill>
                  <a:schemeClr val="accent2"/>
                </a:solidFill>
                <a:latin typeface="Lato Light"/>
                <a:cs typeface="Lato Light"/>
              </a:rPr>
              <a:t> </a:t>
            </a:r>
          </a:p>
        </p:txBody>
      </p:sp>
      <p:sp>
        <p:nvSpPr>
          <p:cNvPr id="23" name="Picture Placeholder 1">
            <a:extLst>
              <a:ext uri="{FF2B5EF4-FFF2-40B4-BE49-F238E27FC236}">
                <a16:creationId xmlns:a16="http://schemas.microsoft.com/office/drawing/2014/main" id="{FB995FA3-6F47-3943-BCE7-0E590241AC88}"/>
              </a:ext>
            </a:extLst>
          </p:cNvPr>
          <p:cNvSpPr>
            <a:spLocks noGrp="1"/>
          </p:cNvSpPr>
          <p:nvPr>
            <p:ph type="pic" sz="quarter" idx="27" hasCustomPrompt="1"/>
          </p:nvPr>
        </p:nvSpPr>
        <p:spPr>
          <a:xfrm>
            <a:off x="7387672" y="-29656"/>
            <a:ext cx="4804328" cy="6887656"/>
          </a:xfrm>
          <a:solidFill>
            <a:schemeClr val="bg1">
              <a:lumMod val="95000"/>
            </a:schemeClr>
          </a:solidFill>
        </p:spPr>
        <p:txBody>
          <a:bodyPr anchor="ctr">
            <a:normAutofit/>
          </a:bodyPr>
          <a:lstStyle>
            <a:lvl1pPr marL="0" indent="0" algn="ctr">
              <a:buNone/>
              <a:defRPr sz="1334"/>
            </a:lvl1pPr>
          </a:lstStyle>
          <a:p>
            <a:r>
              <a:rPr lang="en-US" dirty="0"/>
              <a:t>Click to add image</a:t>
            </a:r>
          </a:p>
        </p:txBody>
      </p:sp>
      <p:sp>
        <p:nvSpPr>
          <p:cNvPr id="29" name="Rectangle 28">
            <a:extLst>
              <a:ext uri="{FF2B5EF4-FFF2-40B4-BE49-F238E27FC236}">
                <a16:creationId xmlns:a16="http://schemas.microsoft.com/office/drawing/2014/main" id="{F766532F-28F8-A141-89D8-0B03BDE83EA9}"/>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1" name="Text Placeholder 2">
            <a:extLst>
              <a:ext uri="{FF2B5EF4-FFF2-40B4-BE49-F238E27FC236}">
                <a16:creationId xmlns:a16="http://schemas.microsoft.com/office/drawing/2014/main" id="{10DB7DDF-4A13-E848-ABE9-9233AB0A7FE1}"/>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32" name="Text Placeholder 3">
            <a:extLst>
              <a:ext uri="{FF2B5EF4-FFF2-40B4-BE49-F238E27FC236}">
                <a16:creationId xmlns:a16="http://schemas.microsoft.com/office/drawing/2014/main" id="{B64C64CA-1083-A14E-A9F6-46836D5C755F}"/>
              </a:ext>
            </a:extLst>
          </p:cNvPr>
          <p:cNvSpPr>
            <a:spLocks noGrp="1"/>
          </p:cNvSpPr>
          <p:nvPr>
            <p:ph type="body" sz="quarter" idx="14" hasCustomPrompt="1"/>
          </p:nvPr>
        </p:nvSpPr>
        <p:spPr>
          <a:xfrm>
            <a:off x="1462831" y="1748953"/>
            <a:ext cx="4785570" cy="917053"/>
          </a:xfrm>
        </p:spPr>
        <p:txBody>
          <a:bodyPr>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33" name="Text Placeholder 3">
            <a:extLst>
              <a:ext uri="{FF2B5EF4-FFF2-40B4-BE49-F238E27FC236}">
                <a16:creationId xmlns:a16="http://schemas.microsoft.com/office/drawing/2014/main" id="{C7A704E0-35DC-B744-B598-982489437193}"/>
              </a:ext>
            </a:extLst>
          </p:cNvPr>
          <p:cNvSpPr>
            <a:spLocks noGrp="1"/>
          </p:cNvSpPr>
          <p:nvPr>
            <p:ph type="body" sz="quarter" idx="15" hasCustomPrompt="1"/>
          </p:nvPr>
        </p:nvSpPr>
        <p:spPr>
          <a:xfrm>
            <a:off x="1462831" y="1370123"/>
            <a:ext cx="3322250" cy="306542"/>
          </a:xfrm>
        </p:spPr>
        <p:txBody>
          <a:bodyPr>
            <a:noAutofit/>
          </a:bodyPr>
          <a:lstStyle>
            <a:lvl1pPr marL="0" indent="0">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34" name="Text Placeholder 3">
            <a:extLst>
              <a:ext uri="{FF2B5EF4-FFF2-40B4-BE49-F238E27FC236}">
                <a16:creationId xmlns:a16="http://schemas.microsoft.com/office/drawing/2014/main" id="{D1D5B043-2849-394E-BBFA-F009F25D951B}"/>
              </a:ext>
            </a:extLst>
          </p:cNvPr>
          <p:cNvSpPr>
            <a:spLocks noGrp="1"/>
          </p:cNvSpPr>
          <p:nvPr>
            <p:ph type="body" sz="quarter" idx="28" hasCustomPrompt="1"/>
          </p:nvPr>
        </p:nvSpPr>
        <p:spPr>
          <a:xfrm>
            <a:off x="1462831" y="5022833"/>
            <a:ext cx="4785570" cy="917053"/>
          </a:xfrm>
        </p:spPr>
        <p:txBody>
          <a:bodyPr>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35" name="Text Placeholder 3">
            <a:extLst>
              <a:ext uri="{FF2B5EF4-FFF2-40B4-BE49-F238E27FC236}">
                <a16:creationId xmlns:a16="http://schemas.microsoft.com/office/drawing/2014/main" id="{B568A897-F570-1D43-9FB9-38217FB59D18}"/>
              </a:ext>
            </a:extLst>
          </p:cNvPr>
          <p:cNvSpPr>
            <a:spLocks noGrp="1"/>
          </p:cNvSpPr>
          <p:nvPr>
            <p:ph type="body" sz="quarter" idx="29" hasCustomPrompt="1"/>
          </p:nvPr>
        </p:nvSpPr>
        <p:spPr>
          <a:xfrm>
            <a:off x="1462831" y="4644003"/>
            <a:ext cx="3322250" cy="306542"/>
          </a:xfrm>
        </p:spPr>
        <p:txBody>
          <a:bodyPr>
            <a:noAutofit/>
          </a:bodyPr>
          <a:lstStyle>
            <a:lvl1pPr marL="0" indent="0">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36" name="Text Placeholder 3">
            <a:extLst>
              <a:ext uri="{FF2B5EF4-FFF2-40B4-BE49-F238E27FC236}">
                <a16:creationId xmlns:a16="http://schemas.microsoft.com/office/drawing/2014/main" id="{B9A71626-326D-CF48-92FE-D209BC11A587}"/>
              </a:ext>
            </a:extLst>
          </p:cNvPr>
          <p:cNvSpPr>
            <a:spLocks noGrp="1"/>
          </p:cNvSpPr>
          <p:nvPr>
            <p:ph type="body" sz="quarter" idx="30" hasCustomPrompt="1"/>
          </p:nvPr>
        </p:nvSpPr>
        <p:spPr>
          <a:xfrm>
            <a:off x="1462831" y="3373647"/>
            <a:ext cx="4785570" cy="917053"/>
          </a:xfrm>
        </p:spPr>
        <p:txBody>
          <a:bodyPr>
            <a:noAutofit/>
          </a:bodyPr>
          <a:lstStyle>
            <a:lvl1pPr marL="0" indent="0">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37" name="Text Placeholder 3">
            <a:extLst>
              <a:ext uri="{FF2B5EF4-FFF2-40B4-BE49-F238E27FC236}">
                <a16:creationId xmlns:a16="http://schemas.microsoft.com/office/drawing/2014/main" id="{B1398907-84A9-6D42-A4B0-A2BA3E636DEB}"/>
              </a:ext>
            </a:extLst>
          </p:cNvPr>
          <p:cNvSpPr>
            <a:spLocks noGrp="1"/>
          </p:cNvSpPr>
          <p:nvPr>
            <p:ph type="body" sz="quarter" idx="31" hasCustomPrompt="1"/>
          </p:nvPr>
        </p:nvSpPr>
        <p:spPr>
          <a:xfrm>
            <a:off x="1462831" y="2994818"/>
            <a:ext cx="3322250" cy="306542"/>
          </a:xfrm>
        </p:spPr>
        <p:txBody>
          <a:bodyPr>
            <a:noAutofit/>
          </a:bodyPr>
          <a:lstStyle>
            <a:lvl1pPr marL="0" indent="0">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Tree>
    <p:extLst>
      <p:ext uri="{BB962C8B-B14F-4D97-AF65-F5344CB8AC3E}">
        <p14:creationId xmlns:p14="http://schemas.microsoft.com/office/powerpoint/2010/main" val="2851318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ategories with Ima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0A6E434-BCCB-7E45-8BB2-A32B5BABA0B9}"/>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58" name="Rectangle 57">
            <a:extLst>
              <a:ext uri="{FF2B5EF4-FFF2-40B4-BE49-F238E27FC236}">
                <a16:creationId xmlns:a16="http://schemas.microsoft.com/office/drawing/2014/main" id="{9F4A3837-8C14-F445-A576-0E8736B99461}"/>
              </a:ext>
            </a:extLst>
          </p:cNvPr>
          <p:cNvSpPr/>
          <p:nvPr userDrawn="1"/>
        </p:nvSpPr>
        <p:spPr>
          <a:xfrm>
            <a:off x="760611" y="4821700"/>
            <a:ext cx="3318495" cy="870665"/>
          </a:xfrm>
          <a:prstGeom prst="rect">
            <a:avLst/>
          </a:prstGeom>
          <a:solidFill>
            <a:srgbClr val="326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9" name="Rectangle 58">
            <a:extLst>
              <a:ext uri="{FF2B5EF4-FFF2-40B4-BE49-F238E27FC236}">
                <a16:creationId xmlns:a16="http://schemas.microsoft.com/office/drawing/2014/main" id="{D13E41B3-64D6-8C4B-8AF8-DF3F20089C3B}"/>
              </a:ext>
            </a:extLst>
          </p:cNvPr>
          <p:cNvSpPr/>
          <p:nvPr userDrawn="1"/>
        </p:nvSpPr>
        <p:spPr>
          <a:xfrm>
            <a:off x="4484390" y="4821700"/>
            <a:ext cx="3318495" cy="870665"/>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0" name="Rectangle 59">
            <a:extLst>
              <a:ext uri="{FF2B5EF4-FFF2-40B4-BE49-F238E27FC236}">
                <a16:creationId xmlns:a16="http://schemas.microsoft.com/office/drawing/2014/main" id="{A0C2B846-F22E-B946-AEA4-FADCE44AA364}"/>
              </a:ext>
            </a:extLst>
          </p:cNvPr>
          <p:cNvSpPr/>
          <p:nvPr userDrawn="1"/>
        </p:nvSpPr>
        <p:spPr>
          <a:xfrm>
            <a:off x="8208170" y="4821700"/>
            <a:ext cx="3318495" cy="870665"/>
          </a:xfrm>
          <a:prstGeom prst="rect">
            <a:avLst/>
          </a:prstGeom>
          <a:solidFill>
            <a:srgbClr val="4EA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7" name="Picture Placeholder 33">
            <a:extLst>
              <a:ext uri="{FF2B5EF4-FFF2-40B4-BE49-F238E27FC236}">
                <a16:creationId xmlns:a16="http://schemas.microsoft.com/office/drawing/2014/main" id="{A45F5E33-ADFF-D943-922D-E3427A0E797D}"/>
              </a:ext>
            </a:extLst>
          </p:cNvPr>
          <p:cNvSpPr>
            <a:spLocks noGrp="1"/>
          </p:cNvSpPr>
          <p:nvPr>
            <p:ph type="pic" sz="quarter" idx="29" hasCustomPrompt="1"/>
          </p:nvPr>
        </p:nvSpPr>
        <p:spPr>
          <a:xfrm>
            <a:off x="8208170" y="2664068"/>
            <a:ext cx="3318495" cy="1966547"/>
          </a:xfrm>
          <a:solidFill>
            <a:schemeClr val="bg1">
              <a:lumMod val="95000"/>
            </a:schemeClr>
          </a:solidFill>
        </p:spPr>
        <p:txBody>
          <a:bodyPr anchor="ctr">
            <a:normAutofit/>
          </a:bodyPr>
          <a:lstStyle>
            <a:lvl1pPr marL="0" marR="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sz="1334"/>
            </a:lvl1pPr>
          </a:lstStyle>
          <a:p>
            <a:pPr marL="0" marR="0" lvl="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a:pPr>
            <a:r>
              <a:rPr lang="en-US" dirty="0"/>
              <a:t>Click to add image</a:t>
            </a:r>
          </a:p>
        </p:txBody>
      </p:sp>
      <p:sp>
        <p:nvSpPr>
          <p:cNvPr id="68" name="Picture Placeholder 32">
            <a:extLst>
              <a:ext uri="{FF2B5EF4-FFF2-40B4-BE49-F238E27FC236}">
                <a16:creationId xmlns:a16="http://schemas.microsoft.com/office/drawing/2014/main" id="{1410EE6D-702C-3747-9FCD-23C80794A709}"/>
              </a:ext>
            </a:extLst>
          </p:cNvPr>
          <p:cNvSpPr>
            <a:spLocks noGrp="1"/>
          </p:cNvSpPr>
          <p:nvPr>
            <p:ph type="pic" sz="quarter" idx="30" hasCustomPrompt="1"/>
          </p:nvPr>
        </p:nvSpPr>
        <p:spPr>
          <a:xfrm>
            <a:off x="4484390" y="2664068"/>
            <a:ext cx="3318495" cy="1966547"/>
          </a:xfrm>
          <a:solidFill>
            <a:schemeClr val="bg1">
              <a:lumMod val="95000"/>
            </a:schemeClr>
          </a:solidFill>
        </p:spPr>
        <p:txBody>
          <a:bodyPr anchor="ctr">
            <a:normAutofit/>
          </a:bodyPr>
          <a:lstStyle>
            <a:lvl1pPr marL="0" marR="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sz="1334"/>
            </a:lvl1pPr>
          </a:lstStyle>
          <a:p>
            <a:pPr marL="0" marR="0" lvl="0" indent="0" algn="ctr" defTabSz="1219170" rtl="0" eaLnBrk="1" fontAlgn="auto" latinLnBrk="0" hangingPunct="1">
              <a:lnSpc>
                <a:spcPct val="90000"/>
              </a:lnSpc>
              <a:spcBef>
                <a:spcPts val="1334"/>
              </a:spcBef>
              <a:spcAft>
                <a:spcPts val="0"/>
              </a:spcAft>
              <a:buClrTx/>
              <a:buSzTx/>
              <a:buFont typeface="Arial" panose="020B0604020202020204" pitchFamily="34" charset="0"/>
              <a:buNone/>
              <a:tabLst/>
              <a:defRPr/>
            </a:pPr>
            <a:r>
              <a:rPr lang="en-US" dirty="0"/>
              <a:t>Click to add image</a:t>
            </a:r>
          </a:p>
        </p:txBody>
      </p:sp>
      <p:sp>
        <p:nvSpPr>
          <p:cNvPr id="69" name="Picture Placeholder 31">
            <a:extLst>
              <a:ext uri="{FF2B5EF4-FFF2-40B4-BE49-F238E27FC236}">
                <a16:creationId xmlns:a16="http://schemas.microsoft.com/office/drawing/2014/main" id="{F9FAFC22-9824-8742-84D5-A23B9F12D11B}"/>
              </a:ext>
            </a:extLst>
          </p:cNvPr>
          <p:cNvSpPr>
            <a:spLocks noGrp="1"/>
          </p:cNvSpPr>
          <p:nvPr>
            <p:ph type="pic" sz="quarter" idx="31" hasCustomPrompt="1"/>
          </p:nvPr>
        </p:nvSpPr>
        <p:spPr>
          <a:xfrm>
            <a:off x="760611" y="2664068"/>
            <a:ext cx="3318495" cy="1966547"/>
          </a:xfrm>
          <a:solidFill>
            <a:schemeClr val="bg1">
              <a:lumMod val="95000"/>
            </a:schemeClr>
          </a:solidFill>
        </p:spPr>
        <p:txBody>
          <a:bodyPr anchor="ctr">
            <a:normAutofit/>
          </a:bodyPr>
          <a:lstStyle>
            <a:lvl1pPr marL="0" indent="0" algn="ctr">
              <a:buNone/>
              <a:defRPr sz="1334"/>
            </a:lvl1pPr>
          </a:lstStyle>
          <a:p>
            <a:r>
              <a:rPr lang="en-US" dirty="0"/>
              <a:t>Click to add image</a:t>
            </a:r>
          </a:p>
        </p:txBody>
      </p:sp>
      <p:sp>
        <p:nvSpPr>
          <p:cNvPr id="71" name="Rectangle 70">
            <a:extLst>
              <a:ext uri="{FF2B5EF4-FFF2-40B4-BE49-F238E27FC236}">
                <a16:creationId xmlns:a16="http://schemas.microsoft.com/office/drawing/2014/main" id="{F5CDA766-CEB2-0944-A6B3-353B222B0987}"/>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3" name="Text Placeholder 2">
            <a:extLst>
              <a:ext uri="{FF2B5EF4-FFF2-40B4-BE49-F238E27FC236}">
                <a16:creationId xmlns:a16="http://schemas.microsoft.com/office/drawing/2014/main" id="{77EC9773-0F03-754A-B420-A4EAA07B6072}"/>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74" name="Text Placeholder 3">
            <a:extLst>
              <a:ext uri="{FF2B5EF4-FFF2-40B4-BE49-F238E27FC236}">
                <a16:creationId xmlns:a16="http://schemas.microsoft.com/office/drawing/2014/main" id="{BA184B99-42D0-9049-B361-C038E8EDA98D}"/>
              </a:ext>
            </a:extLst>
          </p:cNvPr>
          <p:cNvSpPr>
            <a:spLocks noGrp="1"/>
          </p:cNvSpPr>
          <p:nvPr>
            <p:ph type="body" sz="quarter" idx="14" hasCustomPrompt="1"/>
          </p:nvPr>
        </p:nvSpPr>
        <p:spPr>
          <a:xfrm>
            <a:off x="760610" y="1878013"/>
            <a:ext cx="10702048" cy="676972"/>
          </a:xfrm>
        </p:spPr>
        <p:txBody>
          <a:bodyPr>
            <a:noAutofit/>
          </a:bodyPr>
          <a:lstStyle>
            <a:lvl1pPr marL="0" indent="0">
              <a:lnSpc>
                <a:spcPct val="100000"/>
              </a:lnSpc>
              <a:buNone/>
              <a:defRPr sz="24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text here. This is for longer descriptions that need a lot of text to provide information.</a:t>
            </a:r>
          </a:p>
        </p:txBody>
      </p:sp>
      <p:sp>
        <p:nvSpPr>
          <p:cNvPr id="75" name="Text Placeholder 3">
            <a:extLst>
              <a:ext uri="{FF2B5EF4-FFF2-40B4-BE49-F238E27FC236}">
                <a16:creationId xmlns:a16="http://schemas.microsoft.com/office/drawing/2014/main" id="{DA5BB7A7-F234-714D-A229-D8D4F982BBB2}"/>
              </a:ext>
            </a:extLst>
          </p:cNvPr>
          <p:cNvSpPr>
            <a:spLocks noGrp="1"/>
          </p:cNvSpPr>
          <p:nvPr>
            <p:ph type="body" sz="quarter" idx="19" hasCustomPrompt="1"/>
          </p:nvPr>
        </p:nvSpPr>
        <p:spPr>
          <a:xfrm>
            <a:off x="759892" y="5096053"/>
            <a:ext cx="3322250" cy="306542"/>
          </a:xfrm>
        </p:spPr>
        <p:txBody>
          <a:bodyPr>
            <a:noAutofit/>
          </a:bodyPr>
          <a:lstStyle>
            <a:lvl1pPr marL="0" indent="0" algn="ctr">
              <a:lnSpc>
                <a:spcPct val="100000"/>
              </a:lnSpc>
              <a:buNone/>
              <a:defRPr sz="2400" b="0" i="0">
                <a:solidFill>
                  <a:schemeClr val="bg1"/>
                </a:solidFill>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76" name="Text Placeholder 3">
            <a:extLst>
              <a:ext uri="{FF2B5EF4-FFF2-40B4-BE49-F238E27FC236}">
                <a16:creationId xmlns:a16="http://schemas.microsoft.com/office/drawing/2014/main" id="{1592D496-4FE7-9C49-8D3B-B312C5A5E160}"/>
              </a:ext>
            </a:extLst>
          </p:cNvPr>
          <p:cNvSpPr>
            <a:spLocks noGrp="1"/>
          </p:cNvSpPr>
          <p:nvPr>
            <p:ph type="body" sz="quarter" idx="32" hasCustomPrompt="1"/>
          </p:nvPr>
        </p:nvSpPr>
        <p:spPr>
          <a:xfrm>
            <a:off x="4471923" y="5096053"/>
            <a:ext cx="3322250" cy="306542"/>
          </a:xfrm>
        </p:spPr>
        <p:txBody>
          <a:bodyPr>
            <a:noAutofit/>
          </a:bodyPr>
          <a:lstStyle>
            <a:lvl1pPr marL="0" indent="0" algn="ctr">
              <a:lnSpc>
                <a:spcPct val="100000"/>
              </a:lnSpc>
              <a:buNone/>
              <a:defRPr sz="2400" b="0" i="0">
                <a:solidFill>
                  <a:schemeClr val="bg1"/>
                </a:solidFill>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77" name="Text Placeholder 3">
            <a:extLst>
              <a:ext uri="{FF2B5EF4-FFF2-40B4-BE49-F238E27FC236}">
                <a16:creationId xmlns:a16="http://schemas.microsoft.com/office/drawing/2014/main" id="{86435FBE-AF07-E245-9A0F-41B24D077844}"/>
              </a:ext>
            </a:extLst>
          </p:cNvPr>
          <p:cNvSpPr>
            <a:spLocks noGrp="1"/>
          </p:cNvSpPr>
          <p:nvPr>
            <p:ph type="body" sz="quarter" idx="33" hasCustomPrompt="1"/>
          </p:nvPr>
        </p:nvSpPr>
        <p:spPr>
          <a:xfrm>
            <a:off x="8208170" y="5096053"/>
            <a:ext cx="3322250" cy="306542"/>
          </a:xfrm>
        </p:spPr>
        <p:txBody>
          <a:bodyPr>
            <a:noAutofit/>
          </a:bodyPr>
          <a:lstStyle>
            <a:lvl1pPr marL="0" indent="0" algn="ctr">
              <a:lnSpc>
                <a:spcPct val="100000"/>
              </a:lnSpc>
              <a:buNone/>
              <a:defRPr sz="2400" b="0" i="0">
                <a:solidFill>
                  <a:schemeClr val="bg1"/>
                </a:solidFill>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Tree>
    <p:extLst>
      <p:ext uri="{BB962C8B-B14F-4D97-AF65-F5344CB8AC3E}">
        <p14:creationId xmlns:p14="http://schemas.microsoft.com/office/powerpoint/2010/main" val="1706374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ternate Bullets with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2379A-2124-2641-8112-9EF25576F348}"/>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41" name="Rectangle 40">
            <a:extLst>
              <a:ext uri="{FF2B5EF4-FFF2-40B4-BE49-F238E27FC236}">
                <a16:creationId xmlns:a16="http://schemas.microsoft.com/office/drawing/2014/main" id="{E0F452CB-563B-5243-81D1-F96F2B4AA2DD}"/>
              </a:ext>
            </a:extLst>
          </p:cNvPr>
          <p:cNvSpPr/>
          <p:nvPr userDrawn="1"/>
        </p:nvSpPr>
        <p:spPr>
          <a:xfrm>
            <a:off x="5695214" y="1778787"/>
            <a:ext cx="5636474" cy="2572420"/>
          </a:xfrm>
          <a:prstGeom prst="rect">
            <a:avLst/>
          </a:prstGeom>
          <a:solidFill>
            <a:srgbClr val="4EAEA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32" tIns="22866" rIns="45732" bIns="22866" numCol="1" spcCol="0" rtlCol="0" fromWordArt="0" anchor="ctr" anchorCtr="0" forceAA="0" compatLnSpc="1">
            <a:prstTxWarp prst="textNoShape">
              <a:avLst/>
            </a:prstTxWarp>
            <a:noAutofit/>
          </a:bodyPr>
          <a:lstStyle/>
          <a:p>
            <a:pPr algn="ctr"/>
            <a:endParaRPr lang="en-US" sz="1801" dirty="0"/>
          </a:p>
        </p:txBody>
      </p:sp>
      <p:sp>
        <p:nvSpPr>
          <p:cNvPr id="42" name="Round Same Side Corner Rectangle 41">
            <a:extLst>
              <a:ext uri="{FF2B5EF4-FFF2-40B4-BE49-F238E27FC236}">
                <a16:creationId xmlns:a16="http://schemas.microsoft.com/office/drawing/2014/main" id="{670D6A8E-2558-A041-9A00-085CDFEEF805}"/>
              </a:ext>
            </a:extLst>
          </p:cNvPr>
          <p:cNvSpPr/>
          <p:nvPr userDrawn="1"/>
        </p:nvSpPr>
        <p:spPr>
          <a:xfrm rot="10800000" flipH="1">
            <a:off x="6027730" y="1993884"/>
            <a:ext cx="54842" cy="451844"/>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38" tIns="54870" rIns="109738" bIns="54870" rtlCol="0" anchor="ctr"/>
          <a:lstStyle/>
          <a:p>
            <a:endParaRPr lang="bg-BG" sz="1801">
              <a:solidFill>
                <a:srgbClr val="FFFFFF"/>
              </a:solidFill>
              <a:latin typeface="Lato Light"/>
              <a:cs typeface="Lato Light"/>
            </a:endParaRPr>
          </a:p>
        </p:txBody>
      </p:sp>
      <p:sp>
        <p:nvSpPr>
          <p:cNvPr id="43" name="Round Same Side Corner Rectangle 42">
            <a:extLst>
              <a:ext uri="{FF2B5EF4-FFF2-40B4-BE49-F238E27FC236}">
                <a16:creationId xmlns:a16="http://schemas.microsoft.com/office/drawing/2014/main" id="{6D938B4B-1E5A-3B44-B54A-EF9B9CF40317}"/>
              </a:ext>
            </a:extLst>
          </p:cNvPr>
          <p:cNvSpPr/>
          <p:nvPr userDrawn="1"/>
        </p:nvSpPr>
        <p:spPr>
          <a:xfrm rot="10800000" flipH="1">
            <a:off x="6026248" y="2842084"/>
            <a:ext cx="54842" cy="451844"/>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38" tIns="54870" rIns="109738" bIns="54870" rtlCol="0" anchor="ctr"/>
          <a:lstStyle/>
          <a:p>
            <a:endParaRPr lang="bg-BG" sz="1801">
              <a:solidFill>
                <a:srgbClr val="FFFFFF"/>
              </a:solidFill>
              <a:latin typeface="Lato Light"/>
              <a:cs typeface="Lato Light"/>
            </a:endParaRPr>
          </a:p>
        </p:txBody>
      </p:sp>
      <p:sp>
        <p:nvSpPr>
          <p:cNvPr id="44" name="Round Same Side Corner Rectangle 43">
            <a:extLst>
              <a:ext uri="{FF2B5EF4-FFF2-40B4-BE49-F238E27FC236}">
                <a16:creationId xmlns:a16="http://schemas.microsoft.com/office/drawing/2014/main" id="{5694FEE4-17DA-7543-8C13-7A01B82BB4A1}"/>
              </a:ext>
            </a:extLst>
          </p:cNvPr>
          <p:cNvSpPr/>
          <p:nvPr userDrawn="1"/>
        </p:nvSpPr>
        <p:spPr>
          <a:xfrm rot="10800000" flipH="1">
            <a:off x="6026248" y="3683825"/>
            <a:ext cx="54842" cy="451844"/>
          </a:xfrm>
          <a:prstGeom prst="round2SameRect">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38" tIns="54870" rIns="109738" bIns="54870" rtlCol="0" anchor="ctr"/>
          <a:lstStyle/>
          <a:p>
            <a:endParaRPr lang="bg-BG" sz="1801">
              <a:solidFill>
                <a:srgbClr val="FFFFFF"/>
              </a:solidFill>
              <a:latin typeface="Lato Light"/>
              <a:cs typeface="Lato Light"/>
            </a:endParaRPr>
          </a:p>
        </p:txBody>
      </p:sp>
      <p:sp>
        <p:nvSpPr>
          <p:cNvPr id="54" name="Picture Placeholder 1">
            <a:extLst>
              <a:ext uri="{FF2B5EF4-FFF2-40B4-BE49-F238E27FC236}">
                <a16:creationId xmlns:a16="http://schemas.microsoft.com/office/drawing/2014/main" id="{1DB25C94-9060-864E-B996-2DA65C25F2D2}"/>
              </a:ext>
            </a:extLst>
          </p:cNvPr>
          <p:cNvSpPr>
            <a:spLocks noGrp="1"/>
          </p:cNvSpPr>
          <p:nvPr>
            <p:ph type="pic" sz="quarter" idx="31" hasCustomPrompt="1"/>
          </p:nvPr>
        </p:nvSpPr>
        <p:spPr>
          <a:xfrm>
            <a:off x="861107" y="1778787"/>
            <a:ext cx="4741885" cy="2572420"/>
          </a:xfrm>
          <a:solidFill>
            <a:schemeClr val="bg1">
              <a:lumMod val="95000"/>
            </a:schemeClr>
          </a:solidFill>
        </p:spPr>
        <p:txBody>
          <a:bodyPr anchor="ctr">
            <a:normAutofit/>
          </a:bodyPr>
          <a:lstStyle>
            <a:lvl1pPr marL="0" indent="0" algn="ctr">
              <a:buNone/>
              <a:defRPr sz="1334"/>
            </a:lvl1pPr>
          </a:lstStyle>
          <a:p>
            <a:r>
              <a:rPr lang="en-US" dirty="0"/>
              <a:t>Click to add image</a:t>
            </a:r>
          </a:p>
        </p:txBody>
      </p:sp>
      <p:sp>
        <p:nvSpPr>
          <p:cNvPr id="56" name="Rectangle 55">
            <a:extLst>
              <a:ext uri="{FF2B5EF4-FFF2-40B4-BE49-F238E27FC236}">
                <a16:creationId xmlns:a16="http://schemas.microsoft.com/office/drawing/2014/main" id="{70186F70-B520-AF4D-87F5-1FE7C7CFB013}"/>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8" name="Text Placeholder 2">
            <a:extLst>
              <a:ext uri="{FF2B5EF4-FFF2-40B4-BE49-F238E27FC236}">
                <a16:creationId xmlns:a16="http://schemas.microsoft.com/office/drawing/2014/main" id="{82501CDB-73AD-2643-BA5F-33C1F3A4A624}"/>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cs typeface="Arial Nova Cond" panose="020F0502020204030204" pitchFamily="34" charset="0"/>
              </a:defRPr>
            </a:lvl1pPr>
          </a:lstStyle>
          <a:p>
            <a:pPr lvl="0"/>
            <a:r>
              <a:rPr lang="en-US"/>
              <a:t>Headline</a:t>
            </a:r>
          </a:p>
        </p:txBody>
      </p:sp>
      <p:sp>
        <p:nvSpPr>
          <p:cNvPr id="59" name="Text Placeholder 3">
            <a:extLst>
              <a:ext uri="{FF2B5EF4-FFF2-40B4-BE49-F238E27FC236}">
                <a16:creationId xmlns:a16="http://schemas.microsoft.com/office/drawing/2014/main" id="{E4CE2B85-0CAC-3045-9CEF-C1A00DC6ADA1}"/>
              </a:ext>
            </a:extLst>
          </p:cNvPr>
          <p:cNvSpPr>
            <a:spLocks noGrp="1"/>
          </p:cNvSpPr>
          <p:nvPr>
            <p:ph type="body" sz="quarter" idx="14" hasCustomPrompt="1"/>
          </p:nvPr>
        </p:nvSpPr>
        <p:spPr>
          <a:xfrm>
            <a:off x="760611" y="4791031"/>
            <a:ext cx="10702048" cy="676972"/>
          </a:xfrm>
        </p:spPr>
        <p:txBody>
          <a:bodyPr>
            <a:noAutofit/>
          </a:bodyPr>
          <a:lstStyle>
            <a:lvl1pPr marL="0" indent="0">
              <a:lnSpc>
                <a:spcPct val="100000"/>
              </a:lnSpc>
              <a:buNone/>
              <a:defRPr sz="24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text here. This is for longer descriptions that need a lot of text to provide information.</a:t>
            </a:r>
          </a:p>
        </p:txBody>
      </p:sp>
      <p:sp>
        <p:nvSpPr>
          <p:cNvPr id="60" name="Text Placeholder 3">
            <a:extLst>
              <a:ext uri="{FF2B5EF4-FFF2-40B4-BE49-F238E27FC236}">
                <a16:creationId xmlns:a16="http://schemas.microsoft.com/office/drawing/2014/main" id="{13C77E02-450C-0243-BC8D-6C23C8604453}"/>
              </a:ext>
            </a:extLst>
          </p:cNvPr>
          <p:cNvSpPr>
            <a:spLocks noGrp="1"/>
          </p:cNvSpPr>
          <p:nvPr>
            <p:ph type="body" sz="quarter" idx="32" hasCustomPrompt="1"/>
          </p:nvPr>
        </p:nvSpPr>
        <p:spPr>
          <a:xfrm>
            <a:off x="6236660" y="1993884"/>
            <a:ext cx="4785570" cy="449839"/>
          </a:xfrm>
        </p:spPr>
        <p:txBody>
          <a:bodyPr>
            <a:noAutofit/>
          </a:bodyPr>
          <a:lstStyle>
            <a:lvl1pPr marL="0" indent="0">
              <a:lnSpc>
                <a:spcPct val="100000"/>
              </a:lnSpc>
              <a:buNone/>
              <a:defRPr sz="2000" b="0" i="0">
                <a:solidFill>
                  <a:schemeClr val="bg1"/>
                </a:solidFill>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61" name="Text Placeholder 3">
            <a:extLst>
              <a:ext uri="{FF2B5EF4-FFF2-40B4-BE49-F238E27FC236}">
                <a16:creationId xmlns:a16="http://schemas.microsoft.com/office/drawing/2014/main" id="{C6E15201-91C2-2840-829B-A0169A5DD066}"/>
              </a:ext>
            </a:extLst>
          </p:cNvPr>
          <p:cNvSpPr>
            <a:spLocks noGrp="1"/>
          </p:cNvSpPr>
          <p:nvPr>
            <p:ph type="body" sz="quarter" idx="28" hasCustomPrompt="1"/>
          </p:nvPr>
        </p:nvSpPr>
        <p:spPr>
          <a:xfrm>
            <a:off x="6236660" y="3692290"/>
            <a:ext cx="4785570" cy="443379"/>
          </a:xfrm>
        </p:spPr>
        <p:txBody>
          <a:bodyPr>
            <a:noAutofit/>
          </a:bodyPr>
          <a:lstStyle>
            <a:lvl1pPr marL="0" indent="0">
              <a:lnSpc>
                <a:spcPct val="100000"/>
              </a:lnSpc>
              <a:buNone/>
              <a:defRPr sz="2000" b="0" i="0">
                <a:solidFill>
                  <a:schemeClr val="bg1"/>
                </a:solidFill>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
        <p:nvSpPr>
          <p:cNvPr id="62" name="Text Placeholder 3">
            <a:extLst>
              <a:ext uri="{FF2B5EF4-FFF2-40B4-BE49-F238E27FC236}">
                <a16:creationId xmlns:a16="http://schemas.microsoft.com/office/drawing/2014/main" id="{ADF0BD3D-E6EC-074F-AD65-1893EF3C3027}"/>
              </a:ext>
            </a:extLst>
          </p:cNvPr>
          <p:cNvSpPr>
            <a:spLocks noGrp="1"/>
          </p:cNvSpPr>
          <p:nvPr>
            <p:ph type="body" sz="quarter" idx="30" hasCustomPrompt="1"/>
          </p:nvPr>
        </p:nvSpPr>
        <p:spPr>
          <a:xfrm>
            <a:off x="6236660" y="2842085"/>
            <a:ext cx="4785570" cy="451845"/>
          </a:xfrm>
        </p:spPr>
        <p:txBody>
          <a:bodyPr>
            <a:noAutofit/>
          </a:bodyPr>
          <a:lstStyle>
            <a:lvl1pPr marL="0" indent="0">
              <a:lnSpc>
                <a:spcPct val="100000"/>
              </a:lnSpc>
              <a:buNone/>
              <a:defRPr sz="2000" b="0" i="0">
                <a:solidFill>
                  <a:schemeClr val="bg1"/>
                </a:solidFill>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descriptions here.</a:t>
            </a:r>
          </a:p>
        </p:txBody>
      </p:sp>
    </p:spTree>
    <p:extLst>
      <p:ext uri="{BB962C8B-B14F-4D97-AF65-F5344CB8AC3E}">
        <p14:creationId xmlns:p14="http://schemas.microsoft.com/office/powerpoint/2010/main" val="2272217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Icons with colo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D983975-34E4-644F-AD49-D33F27F8E784}"/>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cxnSp>
        <p:nvCxnSpPr>
          <p:cNvPr id="21" name="Straight Connector 20">
            <a:extLst>
              <a:ext uri="{FF2B5EF4-FFF2-40B4-BE49-F238E27FC236}">
                <a16:creationId xmlns:a16="http://schemas.microsoft.com/office/drawing/2014/main" id="{9DDAB632-74EE-FC4F-ACBB-27B360EBC707}"/>
              </a:ext>
            </a:extLst>
          </p:cNvPr>
          <p:cNvCxnSpPr/>
          <p:nvPr userDrawn="1"/>
        </p:nvCxnSpPr>
        <p:spPr bwMode="auto">
          <a:xfrm>
            <a:off x="4333852" y="1951200"/>
            <a:ext cx="0" cy="29982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7FB83BC-1953-194D-BEBC-89FEBE1FE8DC}"/>
              </a:ext>
            </a:extLst>
          </p:cNvPr>
          <p:cNvCxnSpPr/>
          <p:nvPr userDrawn="1"/>
        </p:nvCxnSpPr>
        <p:spPr bwMode="auto">
          <a:xfrm>
            <a:off x="7885619" y="1951200"/>
            <a:ext cx="0" cy="29982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D4C5BF97-7AA4-2D4B-8B4F-E20A96FF6E1D}"/>
              </a:ext>
            </a:extLst>
          </p:cNvPr>
          <p:cNvSpPr/>
          <p:nvPr userDrawn="1"/>
        </p:nvSpPr>
        <p:spPr bwMode="auto">
          <a:xfrm>
            <a:off x="1942787" y="2285853"/>
            <a:ext cx="1370061" cy="1017535"/>
          </a:xfrm>
          <a:prstGeom prst="ellipse">
            <a:avLst/>
          </a:prstGeom>
          <a:solidFill>
            <a:srgbClr val="3262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1" dirty="0">
              <a:latin typeface="Lato Light"/>
              <a:cs typeface="Lato Light"/>
            </a:endParaRPr>
          </a:p>
        </p:txBody>
      </p:sp>
      <p:sp>
        <p:nvSpPr>
          <p:cNvPr id="24" name="Oval 23">
            <a:extLst>
              <a:ext uri="{FF2B5EF4-FFF2-40B4-BE49-F238E27FC236}">
                <a16:creationId xmlns:a16="http://schemas.microsoft.com/office/drawing/2014/main" id="{45038D20-218A-5E4C-A8BD-948F3C7B355A}"/>
              </a:ext>
            </a:extLst>
          </p:cNvPr>
          <p:cNvSpPr/>
          <p:nvPr userDrawn="1"/>
        </p:nvSpPr>
        <p:spPr bwMode="auto">
          <a:xfrm>
            <a:off x="5462802" y="2285141"/>
            <a:ext cx="1370061" cy="1018964"/>
          </a:xfrm>
          <a:prstGeom prst="ellipse">
            <a:avLst/>
          </a:prstGeom>
          <a:solidFill>
            <a:srgbClr val="4EAE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1" dirty="0">
              <a:latin typeface="Lato Light"/>
              <a:cs typeface="Lato Light"/>
            </a:endParaRPr>
          </a:p>
        </p:txBody>
      </p:sp>
      <p:sp>
        <p:nvSpPr>
          <p:cNvPr id="25" name="Oval 24">
            <a:extLst>
              <a:ext uri="{FF2B5EF4-FFF2-40B4-BE49-F238E27FC236}">
                <a16:creationId xmlns:a16="http://schemas.microsoft.com/office/drawing/2014/main" id="{5164B977-528C-CB42-9943-65D0F3DF1811}"/>
              </a:ext>
            </a:extLst>
          </p:cNvPr>
          <p:cNvSpPr/>
          <p:nvPr userDrawn="1"/>
        </p:nvSpPr>
        <p:spPr bwMode="auto">
          <a:xfrm>
            <a:off x="9016686" y="2285141"/>
            <a:ext cx="1370061" cy="1018964"/>
          </a:xfrm>
          <a:prstGeom prst="ellipse">
            <a:avLst/>
          </a:prstGeom>
          <a:solidFill>
            <a:srgbClr val="DF5C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1" dirty="0">
              <a:latin typeface="Lato Light"/>
              <a:cs typeface="Lato Light"/>
            </a:endParaRPr>
          </a:p>
        </p:txBody>
      </p:sp>
      <p:sp>
        <p:nvSpPr>
          <p:cNvPr id="32" name="Shape 2605">
            <a:extLst>
              <a:ext uri="{FF2B5EF4-FFF2-40B4-BE49-F238E27FC236}">
                <a16:creationId xmlns:a16="http://schemas.microsoft.com/office/drawing/2014/main" id="{1D0881C9-9B3B-A841-80E2-793D7B92FC11}"/>
              </a:ext>
            </a:extLst>
          </p:cNvPr>
          <p:cNvSpPr/>
          <p:nvPr userDrawn="1"/>
        </p:nvSpPr>
        <p:spPr>
          <a:xfrm>
            <a:off x="2337233" y="2558254"/>
            <a:ext cx="652319" cy="489228"/>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FFFFFF"/>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33" name="Shape 2551">
            <a:extLst>
              <a:ext uri="{FF2B5EF4-FFF2-40B4-BE49-F238E27FC236}">
                <a16:creationId xmlns:a16="http://schemas.microsoft.com/office/drawing/2014/main" id="{43EB6F38-B34C-F848-9FAD-958F6599BC26}"/>
              </a:ext>
            </a:extLst>
          </p:cNvPr>
          <p:cNvSpPr/>
          <p:nvPr userDrawn="1"/>
        </p:nvSpPr>
        <p:spPr>
          <a:xfrm>
            <a:off x="5821827" y="2557312"/>
            <a:ext cx="652010" cy="489008"/>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FFFFFF"/>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34" name="Shape 2562">
            <a:extLst>
              <a:ext uri="{FF2B5EF4-FFF2-40B4-BE49-F238E27FC236}">
                <a16:creationId xmlns:a16="http://schemas.microsoft.com/office/drawing/2014/main" id="{67D660D6-3281-D546-866E-17760F9E22D3}"/>
              </a:ext>
            </a:extLst>
          </p:cNvPr>
          <p:cNvSpPr/>
          <p:nvPr userDrawn="1"/>
        </p:nvSpPr>
        <p:spPr>
          <a:xfrm>
            <a:off x="9381642" y="2557312"/>
            <a:ext cx="652010" cy="48900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FFFFFF"/>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36" name="Rectangle 35">
            <a:extLst>
              <a:ext uri="{FF2B5EF4-FFF2-40B4-BE49-F238E27FC236}">
                <a16:creationId xmlns:a16="http://schemas.microsoft.com/office/drawing/2014/main" id="{B1C8B1D5-8F4D-B947-9132-51EC6B1287B6}"/>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8" name="Text Placeholder 2">
            <a:extLst>
              <a:ext uri="{FF2B5EF4-FFF2-40B4-BE49-F238E27FC236}">
                <a16:creationId xmlns:a16="http://schemas.microsoft.com/office/drawing/2014/main" id="{C3C34F6D-8923-2742-884F-E1453A624803}"/>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39" name="Text Placeholder 3">
            <a:extLst>
              <a:ext uri="{FF2B5EF4-FFF2-40B4-BE49-F238E27FC236}">
                <a16:creationId xmlns:a16="http://schemas.microsoft.com/office/drawing/2014/main" id="{D783FE7C-E20D-974C-8287-132C649263B6}"/>
              </a:ext>
            </a:extLst>
          </p:cNvPr>
          <p:cNvSpPr>
            <a:spLocks noGrp="1"/>
          </p:cNvSpPr>
          <p:nvPr>
            <p:ph type="body" sz="quarter" idx="18" hasCustomPrompt="1"/>
          </p:nvPr>
        </p:nvSpPr>
        <p:spPr>
          <a:xfrm>
            <a:off x="792550" y="3914323"/>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40" name="Text Placeholder 3">
            <a:extLst>
              <a:ext uri="{FF2B5EF4-FFF2-40B4-BE49-F238E27FC236}">
                <a16:creationId xmlns:a16="http://schemas.microsoft.com/office/drawing/2014/main" id="{991E62DC-E3E9-EF46-9607-1E2820D584C1}"/>
              </a:ext>
            </a:extLst>
          </p:cNvPr>
          <p:cNvSpPr>
            <a:spLocks noGrp="1"/>
          </p:cNvSpPr>
          <p:nvPr>
            <p:ph type="body" sz="quarter" idx="19" hasCustomPrompt="1"/>
          </p:nvPr>
        </p:nvSpPr>
        <p:spPr>
          <a:xfrm>
            <a:off x="792550" y="3575559"/>
            <a:ext cx="3322250" cy="306542"/>
          </a:xfrm>
        </p:spPr>
        <p:txBody>
          <a:bodyPr>
            <a:noAutofit/>
          </a:bodyPr>
          <a:lstStyle>
            <a:lvl1pPr marL="0" indent="0" algn="ct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55" name="Text Placeholder 3">
            <a:extLst>
              <a:ext uri="{FF2B5EF4-FFF2-40B4-BE49-F238E27FC236}">
                <a16:creationId xmlns:a16="http://schemas.microsoft.com/office/drawing/2014/main" id="{E0D25C0D-4BC4-1640-82B1-CB3CA0CAD7AB}"/>
              </a:ext>
            </a:extLst>
          </p:cNvPr>
          <p:cNvSpPr>
            <a:spLocks noGrp="1"/>
          </p:cNvSpPr>
          <p:nvPr>
            <p:ph type="body" sz="quarter" idx="30" hasCustomPrompt="1"/>
          </p:nvPr>
        </p:nvSpPr>
        <p:spPr>
          <a:xfrm>
            <a:off x="4439265" y="3914323"/>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56" name="Text Placeholder 3">
            <a:extLst>
              <a:ext uri="{FF2B5EF4-FFF2-40B4-BE49-F238E27FC236}">
                <a16:creationId xmlns:a16="http://schemas.microsoft.com/office/drawing/2014/main" id="{3AB725AF-8FA7-BC44-9AED-2F8FC9F23AB4}"/>
              </a:ext>
            </a:extLst>
          </p:cNvPr>
          <p:cNvSpPr>
            <a:spLocks noGrp="1"/>
          </p:cNvSpPr>
          <p:nvPr>
            <p:ph type="body" sz="quarter" idx="31" hasCustomPrompt="1"/>
          </p:nvPr>
        </p:nvSpPr>
        <p:spPr>
          <a:xfrm>
            <a:off x="4439265" y="3575559"/>
            <a:ext cx="3322250" cy="306542"/>
          </a:xfrm>
        </p:spPr>
        <p:txBody>
          <a:bodyPr>
            <a:noAutofit/>
          </a:bodyPr>
          <a:lstStyle>
            <a:lvl1pPr marL="0" indent="0" algn="ct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57" name="Text Placeholder 3">
            <a:extLst>
              <a:ext uri="{FF2B5EF4-FFF2-40B4-BE49-F238E27FC236}">
                <a16:creationId xmlns:a16="http://schemas.microsoft.com/office/drawing/2014/main" id="{F2DFEF6F-B2CA-6741-86CB-8A6443649223}"/>
              </a:ext>
            </a:extLst>
          </p:cNvPr>
          <p:cNvSpPr>
            <a:spLocks noGrp="1"/>
          </p:cNvSpPr>
          <p:nvPr>
            <p:ph type="body" sz="quarter" idx="32" hasCustomPrompt="1"/>
          </p:nvPr>
        </p:nvSpPr>
        <p:spPr>
          <a:xfrm>
            <a:off x="8064207" y="3914323"/>
            <a:ext cx="3322250"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58" name="Text Placeholder 3">
            <a:extLst>
              <a:ext uri="{FF2B5EF4-FFF2-40B4-BE49-F238E27FC236}">
                <a16:creationId xmlns:a16="http://schemas.microsoft.com/office/drawing/2014/main" id="{9EB3ABF7-33AE-424B-91A7-3BC452E99AC9}"/>
              </a:ext>
            </a:extLst>
          </p:cNvPr>
          <p:cNvSpPr>
            <a:spLocks noGrp="1"/>
          </p:cNvSpPr>
          <p:nvPr>
            <p:ph type="body" sz="quarter" idx="33" hasCustomPrompt="1"/>
          </p:nvPr>
        </p:nvSpPr>
        <p:spPr>
          <a:xfrm>
            <a:off x="8064207" y="3575559"/>
            <a:ext cx="3322250" cy="306542"/>
          </a:xfrm>
        </p:spPr>
        <p:txBody>
          <a:bodyPr>
            <a:noAutofit/>
          </a:bodyPr>
          <a:lstStyle>
            <a:lvl1pPr marL="0" indent="0" algn="ct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Tree>
    <p:extLst>
      <p:ext uri="{BB962C8B-B14F-4D97-AF65-F5344CB8AC3E}">
        <p14:creationId xmlns:p14="http://schemas.microsoft.com/office/powerpoint/2010/main" val="2204654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5E55445-CA88-BB47-8B2C-6EE2D368FEF1}"/>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cxnSp>
        <p:nvCxnSpPr>
          <p:cNvPr id="35" name="Straight Connector 34">
            <a:extLst>
              <a:ext uri="{FF2B5EF4-FFF2-40B4-BE49-F238E27FC236}">
                <a16:creationId xmlns:a16="http://schemas.microsoft.com/office/drawing/2014/main" id="{28AFAC73-A0D5-5142-B413-28D5907E3D9B}"/>
              </a:ext>
            </a:extLst>
          </p:cNvPr>
          <p:cNvCxnSpPr>
            <a:cxnSpLocks/>
          </p:cNvCxnSpPr>
          <p:nvPr userDrawn="1"/>
        </p:nvCxnSpPr>
        <p:spPr>
          <a:xfrm>
            <a:off x="1876504" y="3100705"/>
            <a:ext cx="0" cy="392344"/>
          </a:xfrm>
          <a:prstGeom prst="line">
            <a:avLst/>
          </a:prstGeom>
          <a:ln w="3175"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563E003-34FE-2149-B8DE-4F05BDF0C067}"/>
              </a:ext>
            </a:extLst>
          </p:cNvPr>
          <p:cNvCxnSpPr>
            <a:cxnSpLocks/>
          </p:cNvCxnSpPr>
          <p:nvPr userDrawn="1"/>
        </p:nvCxnSpPr>
        <p:spPr>
          <a:xfrm>
            <a:off x="4010072" y="3100705"/>
            <a:ext cx="0" cy="392344"/>
          </a:xfrm>
          <a:prstGeom prst="line">
            <a:avLst/>
          </a:prstGeom>
          <a:ln w="3175"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FC0FA60-B55B-004C-A14C-716DDF6F457B}"/>
              </a:ext>
            </a:extLst>
          </p:cNvPr>
          <p:cNvCxnSpPr>
            <a:cxnSpLocks/>
          </p:cNvCxnSpPr>
          <p:nvPr userDrawn="1"/>
        </p:nvCxnSpPr>
        <p:spPr>
          <a:xfrm>
            <a:off x="8166709" y="3100705"/>
            <a:ext cx="0" cy="392344"/>
          </a:xfrm>
          <a:prstGeom prst="line">
            <a:avLst/>
          </a:prstGeom>
          <a:ln w="3175"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62515C4-3B2F-A24D-BA7A-F8B9B34AAC7B}"/>
              </a:ext>
            </a:extLst>
          </p:cNvPr>
          <p:cNvCxnSpPr>
            <a:cxnSpLocks/>
          </p:cNvCxnSpPr>
          <p:nvPr userDrawn="1"/>
        </p:nvCxnSpPr>
        <p:spPr>
          <a:xfrm>
            <a:off x="10299194" y="3100705"/>
            <a:ext cx="0" cy="392344"/>
          </a:xfrm>
          <a:prstGeom prst="line">
            <a:avLst/>
          </a:prstGeom>
          <a:ln w="3175"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D639F26-E38F-FC4B-AA68-C6623AA5A97E}"/>
              </a:ext>
            </a:extLst>
          </p:cNvPr>
          <p:cNvCxnSpPr>
            <a:cxnSpLocks/>
          </p:cNvCxnSpPr>
          <p:nvPr userDrawn="1"/>
        </p:nvCxnSpPr>
        <p:spPr>
          <a:xfrm>
            <a:off x="6094236" y="2894954"/>
            <a:ext cx="0" cy="598096"/>
          </a:xfrm>
          <a:prstGeom prst="line">
            <a:avLst/>
          </a:prstGeom>
          <a:ln w="3175"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9FD80F7-B1BA-104D-BC8D-AE63CB6A1070}"/>
              </a:ext>
            </a:extLst>
          </p:cNvPr>
          <p:cNvCxnSpPr>
            <a:cxnSpLocks/>
          </p:cNvCxnSpPr>
          <p:nvPr userDrawn="1"/>
        </p:nvCxnSpPr>
        <p:spPr>
          <a:xfrm>
            <a:off x="1876504" y="3100705"/>
            <a:ext cx="8422691"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 name="Oval 40">
            <a:extLst>
              <a:ext uri="{FF2B5EF4-FFF2-40B4-BE49-F238E27FC236}">
                <a16:creationId xmlns:a16="http://schemas.microsoft.com/office/drawing/2014/main" id="{0CAEA687-7575-C744-BC43-208EED8ED397}"/>
              </a:ext>
            </a:extLst>
          </p:cNvPr>
          <p:cNvSpPr/>
          <p:nvPr userDrawn="1"/>
        </p:nvSpPr>
        <p:spPr>
          <a:xfrm>
            <a:off x="5275571" y="1706018"/>
            <a:ext cx="1584836" cy="1188936"/>
          </a:xfrm>
          <a:prstGeom prst="ellipse">
            <a:avLst/>
          </a:pr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91446" tIns="45723" rIns="91446" bIns="45723" rtlCol="0" anchor="ctr"/>
          <a:lstStyle/>
          <a:p>
            <a:pPr algn="ctr"/>
            <a:endParaRPr lang="en-US" sz="1801" dirty="0">
              <a:solidFill>
                <a:schemeClr val="tx1"/>
              </a:solidFill>
              <a:latin typeface="Lato Light"/>
              <a:cs typeface="Lato Light"/>
            </a:endParaRPr>
          </a:p>
        </p:txBody>
      </p:sp>
      <p:sp>
        <p:nvSpPr>
          <p:cNvPr id="42" name="Oval 41">
            <a:extLst>
              <a:ext uri="{FF2B5EF4-FFF2-40B4-BE49-F238E27FC236}">
                <a16:creationId xmlns:a16="http://schemas.microsoft.com/office/drawing/2014/main" id="{5221BB24-CFEF-9A4C-A991-A83F189C3055}"/>
              </a:ext>
            </a:extLst>
          </p:cNvPr>
          <p:cNvSpPr/>
          <p:nvPr userDrawn="1"/>
        </p:nvSpPr>
        <p:spPr>
          <a:xfrm>
            <a:off x="1381392" y="3358625"/>
            <a:ext cx="982760" cy="737262"/>
          </a:xfrm>
          <a:prstGeom prst="ellipse">
            <a:avLst/>
          </a:prstGeom>
          <a:solidFill>
            <a:srgbClr val="3262AA"/>
          </a:solidFill>
          <a:ln>
            <a:noFill/>
          </a:ln>
          <a:effectLst/>
        </p:spPr>
        <p:style>
          <a:lnRef idx="1">
            <a:schemeClr val="accent1"/>
          </a:lnRef>
          <a:fillRef idx="3">
            <a:schemeClr val="accent1"/>
          </a:fillRef>
          <a:effectRef idx="2">
            <a:schemeClr val="accent1"/>
          </a:effectRef>
          <a:fontRef idx="minor">
            <a:schemeClr val="lt1"/>
          </a:fontRef>
        </p:style>
        <p:txBody>
          <a:bodyPr lIns="91446" tIns="45723" rIns="91446" bIns="45723" rtlCol="0" anchor="ctr"/>
          <a:lstStyle/>
          <a:p>
            <a:pPr algn="ctr"/>
            <a:endParaRPr lang="en-US" sz="3201" dirty="0">
              <a:latin typeface="Lato Light"/>
              <a:cs typeface="Lato Light"/>
            </a:endParaRPr>
          </a:p>
        </p:txBody>
      </p:sp>
      <p:sp>
        <p:nvSpPr>
          <p:cNvPr id="43" name="Oval 42">
            <a:extLst>
              <a:ext uri="{FF2B5EF4-FFF2-40B4-BE49-F238E27FC236}">
                <a16:creationId xmlns:a16="http://schemas.microsoft.com/office/drawing/2014/main" id="{80AAD224-DB21-CA4A-8B7A-E85EB1C8AD92}"/>
              </a:ext>
            </a:extLst>
          </p:cNvPr>
          <p:cNvSpPr/>
          <p:nvPr userDrawn="1"/>
        </p:nvSpPr>
        <p:spPr>
          <a:xfrm>
            <a:off x="3493867" y="3358625"/>
            <a:ext cx="982760" cy="737262"/>
          </a:xfrm>
          <a:prstGeom prst="ellipse">
            <a:avLst/>
          </a:prstGeom>
          <a:solidFill>
            <a:srgbClr val="DF5C40"/>
          </a:solidFill>
          <a:ln>
            <a:noFill/>
          </a:ln>
          <a:effectLst/>
        </p:spPr>
        <p:style>
          <a:lnRef idx="1">
            <a:schemeClr val="accent1"/>
          </a:lnRef>
          <a:fillRef idx="3">
            <a:schemeClr val="accent1"/>
          </a:fillRef>
          <a:effectRef idx="2">
            <a:schemeClr val="accent1"/>
          </a:effectRef>
          <a:fontRef idx="minor">
            <a:schemeClr val="lt1"/>
          </a:fontRef>
        </p:style>
        <p:txBody>
          <a:bodyPr lIns="91446" tIns="45723" rIns="91446" bIns="45723" rtlCol="0" anchor="ctr"/>
          <a:lstStyle/>
          <a:p>
            <a:pPr algn="ctr"/>
            <a:endParaRPr lang="en-US" sz="3201" dirty="0">
              <a:latin typeface="Lato Light"/>
              <a:cs typeface="Lato Light"/>
            </a:endParaRPr>
          </a:p>
        </p:txBody>
      </p:sp>
      <p:sp>
        <p:nvSpPr>
          <p:cNvPr id="44" name="Oval 43">
            <a:extLst>
              <a:ext uri="{FF2B5EF4-FFF2-40B4-BE49-F238E27FC236}">
                <a16:creationId xmlns:a16="http://schemas.microsoft.com/office/drawing/2014/main" id="{C01C0E91-5910-EE4B-A7B2-F8DC8CDD833D}"/>
              </a:ext>
            </a:extLst>
          </p:cNvPr>
          <p:cNvSpPr/>
          <p:nvPr userDrawn="1"/>
        </p:nvSpPr>
        <p:spPr>
          <a:xfrm>
            <a:off x="5602856" y="3358625"/>
            <a:ext cx="982760" cy="73726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46" tIns="45723" rIns="91446" bIns="45723" rtlCol="0" anchor="ctr"/>
          <a:lstStyle/>
          <a:p>
            <a:pPr algn="ctr"/>
            <a:endParaRPr lang="en-US" sz="3201" dirty="0">
              <a:latin typeface="Lato Light"/>
              <a:cs typeface="Lato Light"/>
            </a:endParaRPr>
          </a:p>
        </p:txBody>
      </p:sp>
      <p:sp>
        <p:nvSpPr>
          <p:cNvPr id="45" name="Oval 44">
            <a:extLst>
              <a:ext uri="{FF2B5EF4-FFF2-40B4-BE49-F238E27FC236}">
                <a16:creationId xmlns:a16="http://schemas.microsoft.com/office/drawing/2014/main" id="{4CB95FE3-CCDE-5545-89D8-366E7A73E1F8}"/>
              </a:ext>
            </a:extLst>
          </p:cNvPr>
          <p:cNvSpPr/>
          <p:nvPr userDrawn="1"/>
        </p:nvSpPr>
        <p:spPr>
          <a:xfrm>
            <a:off x="7705429" y="3358625"/>
            <a:ext cx="982760" cy="737262"/>
          </a:xfrm>
          <a:prstGeom prst="ellipse">
            <a:avLst/>
          </a:prstGeom>
          <a:solidFill>
            <a:srgbClr val="4EAEAF"/>
          </a:solidFill>
          <a:ln>
            <a:noFill/>
          </a:ln>
          <a:effectLst/>
        </p:spPr>
        <p:style>
          <a:lnRef idx="1">
            <a:schemeClr val="accent1"/>
          </a:lnRef>
          <a:fillRef idx="3">
            <a:schemeClr val="accent1"/>
          </a:fillRef>
          <a:effectRef idx="2">
            <a:schemeClr val="accent1"/>
          </a:effectRef>
          <a:fontRef idx="minor">
            <a:schemeClr val="lt1"/>
          </a:fontRef>
        </p:style>
        <p:txBody>
          <a:bodyPr lIns="91446" tIns="45723" rIns="91446" bIns="45723" rtlCol="0" anchor="ctr"/>
          <a:lstStyle/>
          <a:p>
            <a:pPr algn="ctr"/>
            <a:endParaRPr lang="en-US" sz="3201" dirty="0">
              <a:latin typeface="Lato Light"/>
              <a:cs typeface="Lato Light"/>
            </a:endParaRPr>
          </a:p>
        </p:txBody>
      </p:sp>
      <p:sp>
        <p:nvSpPr>
          <p:cNvPr id="46" name="Oval 45">
            <a:extLst>
              <a:ext uri="{FF2B5EF4-FFF2-40B4-BE49-F238E27FC236}">
                <a16:creationId xmlns:a16="http://schemas.microsoft.com/office/drawing/2014/main" id="{208E4E1C-88EE-194F-9244-F45D2B0AF9C9}"/>
              </a:ext>
            </a:extLst>
          </p:cNvPr>
          <p:cNvSpPr/>
          <p:nvPr userDrawn="1"/>
        </p:nvSpPr>
        <p:spPr>
          <a:xfrm>
            <a:off x="9818075" y="3358625"/>
            <a:ext cx="982760" cy="737262"/>
          </a:xfrm>
          <a:prstGeom prst="ellipse">
            <a:avLst/>
          </a:prstGeom>
          <a:solidFill>
            <a:srgbClr val="3262AA"/>
          </a:solidFill>
          <a:ln>
            <a:noFill/>
          </a:ln>
          <a:effectLst/>
        </p:spPr>
        <p:style>
          <a:lnRef idx="1">
            <a:schemeClr val="accent1"/>
          </a:lnRef>
          <a:fillRef idx="3">
            <a:schemeClr val="accent1"/>
          </a:fillRef>
          <a:effectRef idx="2">
            <a:schemeClr val="accent1"/>
          </a:effectRef>
          <a:fontRef idx="minor">
            <a:schemeClr val="lt1"/>
          </a:fontRef>
        </p:style>
        <p:txBody>
          <a:bodyPr lIns="91446" tIns="45723" rIns="91446" bIns="45723" rtlCol="0" anchor="ctr"/>
          <a:lstStyle/>
          <a:p>
            <a:pPr algn="ctr"/>
            <a:endParaRPr lang="en-US" sz="3201" dirty="0">
              <a:latin typeface="Lato Light"/>
              <a:cs typeface="Lato Light"/>
            </a:endParaRPr>
          </a:p>
        </p:txBody>
      </p:sp>
      <p:sp>
        <p:nvSpPr>
          <p:cNvPr id="60" name="Shape 2550">
            <a:extLst>
              <a:ext uri="{FF2B5EF4-FFF2-40B4-BE49-F238E27FC236}">
                <a16:creationId xmlns:a16="http://schemas.microsoft.com/office/drawing/2014/main" id="{74A97E95-C500-084E-82FD-758B6B921F1C}"/>
              </a:ext>
            </a:extLst>
          </p:cNvPr>
          <p:cNvSpPr/>
          <p:nvPr userDrawn="1"/>
        </p:nvSpPr>
        <p:spPr>
          <a:xfrm>
            <a:off x="1696484" y="3585868"/>
            <a:ext cx="377006" cy="282755"/>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61" name="Shape 2553">
            <a:extLst>
              <a:ext uri="{FF2B5EF4-FFF2-40B4-BE49-F238E27FC236}">
                <a16:creationId xmlns:a16="http://schemas.microsoft.com/office/drawing/2014/main" id="{E4C8C699-9439-B747-BD1D-DAD3899296C8}"/>
              </a:ext>
            </a:extLst>
          </p:cNvPr>
          <p:cNvSpPr/>
          <p:nvPr userDrawn="1"/>
        </p:nvSpPr>
        <p:spPr>
          <a:xfrm>
            <a:off x="3794725" y="3606344"/>
            <a:ext cx="377006" cy="25705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62" name="Shape 2616">
            <a:extLst>
              <a:ext uri="{FF2B5EF4-FFF2-40B4-BE49-F238E27FC236}">
                <a16:creationId xmlns:a16="http://schemas.microsoft.com/office/drawing/2014/main" id="{0AC59250-F69B-F848-9035-0F82DAA113B5}"/>
              </a:ext>
            </a:extLst>
          </p:cNvPr>
          <p:cNvSpPr/>
          <p:nvPr userDrawn="1"/>
        </p:nvSpPr>
        <p:spPr>
          <a:xfrm>
            <a:off x="5913889" y="3597374"/>
            <a:ext cx="377006" cy="25711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63" name="Shape 2624">
            <a:extLst>
              <a:ext uri="{FF2B5EF4-FFF2-40B4-BE49-F238E27FC236}">
                <a16:creationId xmlns:a16="http://schemas.microsoft.com/office/drawing/2014/main" id="{55755F8A-8B2C-2746-B447-C0B3E56ACF5B}"/>
              </a:ext>
            </a:extLst>
          </p:cNvPr>
          <p:cNvSpPr/>
          <p:nvPr userDrawn="1"/>
        </p:nvSpPr>
        <p:spPr>
          <a:xfrm>
            <a:off x="8006565" y="3586571"/>
            <a:ext cx="377006" cy="282755"/>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64" name="Shape 2633">
            <a:extLst>
              <a:ext uri="{FF2B5EF4-FFF2-40B4-BE49-F238E27FC236}">
                <a16:creationId xmlns:a16="http://schemas.microsoft.com/office/drawing/2014/main" id="{515064B6-E204-E040-A366-3156B1FAAB47}"/>
              </a:ext>
            </a:extLst>
          </p:cNvPr>
          <p:cNvSpPr/>
          <p:nvPr userDrawn="1"/>
        </p:nvSpPr>
        <p:spPr>
          <a:xfrm>
            <a:off x="10120855" y="3601113"/>
            <a:ext cx="377006" cy="2827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66" name="Rectangle 65">
            <a:extLst>
              <a:ext uri="{FF2B5EF4-FFF2-40B4-BE49-F238E27FC236}">
                <a16:creationId xmlns:a16="http://schemas.microsoft.com/office/drawing/2014/main" id="{4FF1D168-5A3C-2E4F-8B94-479247492E29}"/>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8" name="Text Placeholder 2">
            <a:extLst>
              <a:ext uri="{FF2B5EF4-FFF2-40B4-BE49-F238E27FC236}">
                <a16:creationId xmlns:a16="http://schemas.microsoft.com/office/drawing/2014/main" id="{18012766-2BFB-D247-B336-4A94BC371C14}"/>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69" name="Shape 2857">
            <a:extLst>
              <a:ext uri="{FF2B5EF4-FFF2-40B4-BE49-F238E27FC236}">
                <a16:creationId xmlns:a16="http://schemas.microsoft.com/office/drawing/2014/main" id="{BB91A477-E84B-2B41-8393-BCD9EB713BC7}"/>
              </a:ext>
            </a:extLst>
          </p:cNvPr>
          <p:cNvSpPr/>
          <p:nvPr userDrawn="1"/>
        </p:nvSpPr>
        <p:spPr>
          <a:xfrm>
            <a:off x="5669887" y="1995179"/>
            <a:ext cx="814153" cy="610615"/>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70" name="Text Placeholder 3">
            <a:extLst>
              <a:ext uri="{FF2B5EF4-FFF2-40B4-BE49-F238E27FC236}">
                <a16:creationId xmlns:a16="http://schemas.microsoft.com/office/drawing/2014/main" id="{44E73493-3AB0-6141-A86D-1553D2FE680E}"/>
              </a:ext>
            </a:extLst>
          </p:cNvPr>
          <p:cNvSpPr>
            <a:spLocks noGrp="1"/>
          </p:cNvSpPr>
          <p:nvPr>
            <p:ph type="body" sz="quarter" idx="19" hasCustomPrompt="1"/>
          </p:nvPr>
        </p:nvSpPr>
        <p:spPr>
          <a:xfrm>
            <a:off x="1022491" y="4167683"/>
            <a:ext cx="1724988" cy="520328"/>
          </a:xfrm>
        </p:spPr>
        <p:txBody>
          <a:bodyPr>
            <a:noAutofit/>
          </a:bodyPr>
          <a:lstStyle>
            <a:lvl1pPr marL="0" indent="0" algn="ctr">
              <a:lnSpc>
                <a:spcPct val="100000"/>
              </a:lnSpc>
              <a:buNone/>
              <a:defRPr sz="20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71" name="Text Placeholder 3">
            <a:extLst>
              <a:ext uri="{FF2B5EF4-FFF2-40B4-BE49-F238E27FC236}">
                <a16:creationId xmlns:a16="http://schemas.microsoft.com/office/drawing/2014/main" id="{7FB95084-FDA4-4343-8ECB-00FEB0CABDAD}"/>
              </a:ext>
            </a:extLst>
          </p:cNvPr>
          <p:cNvSpPr>
            <a:spLocks noGrp="1"/>
          </p:cNvSpPr>
          <p:nvPr>
            <p:ph type="body" sz="quarter" idx="20" hasCustomPrompt="1"/>
          </p:nvPr>
        </p:nvSpPr>
        <p:spPr>
          <a:xfrm>
            <a:off x="3123436" y="4167683"/>
            <a:ext cx="1724988" cy="520328"/>
          </a:xfrm>
        </p:spPr>
        <p:txBody>
          <a:bodyPr>
            <a:noAutofit/>
          </a:bodyPr>
          <a:lstStyle>
            <a:lvl1pPr marL="0" indent="0" algn="ctr">
              <a:lnSpc>
                <a:spcPct val="100000"/>
              </a:lnSpc>
              <a:buNone/>
              <a:defRPr sz="20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72" name="Text Placeholder 3">
            <a:extLst>
              <a:ext uri="{FF2B5EF4-FFF2-40B4-BE49-F238E27FC236}">
                <a16:creationId xmlns:a16="http://schemas.microsoft.com/office/drawing/2014/main" id="{569ACB4A-AA2D-1F4D-8B49-F25774AEC58D}"/>
              </a:ext>
            </a:extLst>
          </p:cNvPr>
          <p:cNvSpPr>
            <a:spLocks noGrp="1"/>
          </p:cNvSpPr>
          <p:nvPr>
            <p:ph type="body" sz="quarter" idx="21" hasCustomPrompt="1"/>
          </p:nvPr>
        </p:nvSpPr>
        <p:spPr>
          <a:xfrm>
            <a:off x="5224381" y="4167683"/>
            <a:ext cx="1724988" cy="520328"/>
          </a:xfrm>
        </p:spPr>
        <p:txBody>
          <a:bodyPr>
            <a:noAutofit/>
          </a:bodyPr>
          <a:lstStyle>
            <a:lvl1pPr marL="0" indent="0" algn="ctr">
              <a:lnSpc>
                <a:spcPct val="100000"/>
              </a:lnSpc>
              <a:buNone/>
              <a:defRPr sz="20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73" name="Text Placeholder 3">
            <a:extLst>
              <a:ext uri="{FF2B5EF4-FFF2-40B4-BE49-F238E27FC236}">
                <a16:creationId xmlns:a16="http://schemas.microsoft.com/office/drawing/2014/main" id="{FA00BFE0-F5A6-4D4B-9965-B3A98CBD2EFB}"/>
              </a:ext>
            </a:extLst>
          </p:cNvPr>
          <p:cNvSpPr>
            <a:spLocks noGrp="1"/>
          </p:cNvSpPr>
          <p:nvPr>
            <p:ph type="body" sz="quarter" idx="22" hasCustomPrompt="1"/>
          </p:nvPr>
        </p:nvSpPr>
        <p:spPr>
          <a:xfrm>
            <a:off x="7325324" y="4167683"/>
            <a:ext cx="1724988" cy="520328"/>
          </a:xfrm>
        </p:spPr>
        <p:txBody>
          <a:bodyPr>
            <a:noAutofit/>
          </a:bodyPr>
          <a:lstStyle>
            <a:lvl1pPr marL="0" indent="0" algn="ctr">
              <a:lnSpc>
                <a:spcPct val="100000"/>
              </a:lnSpc>
              <a:buNone/>
              <a:defRPr sz="20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74" name="Text Placeholder 3">
            <a:extLst>
              <a:ext uri="{FF2B5EF4-FFF2-40B4-BE49-F238E27FC236}">
                <a16:creationId xmlns:a16="http://schemas.microsoft.com/office/drawing/2014/main" id="{7B3C8D43-71A2-7C41-A38B-D95F463FC41B}"/>
              </a:ext>
            </a:extLst>
          </p:cNvPr>
          <p:cNvSpPr>
            <a:spLocks noGrp="1"/>
          </p:cNvSpPr>
          <p:nvPr>
            <p:ph type="body" sz="quarter" idx="23" hasCustomPrompt="1"/>
          </p:nvPr>
        </p:nvSpPr>
        <p:spPr>
          <a:xfrm>
            <a:off x="9448039" y="4167683"/>
            <a:ext cx="1724988" cy="520328"/>
          </a:xfrm>
        </p:spPr>
        <p:txBody>
          <a:bodyPr>
            <a:noAutofit/>
          </a:bodyPr>
          <a:lstStyle>
            <a:lvl1pPr marL="0" indent="0" algn="ctr">
              <a:lnSpc>
                <a:spcPct val="100000"/>
              </a:lnSpc>
              <a:buNone/>
              <a:defRPr sz="20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Tree>
    <p:extLst>
      <p:ext uri="{BB962C8B-B14F-4D97-AF65-F5344CB8AC3E}">
        <p14:creationId xmlns:p14="http://schemas.microsoft.com/office/powerpoint/2010/main" val="902147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6B3FFC7-A9EF-FB41-985D-67C5A4E0FFE7}"/>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33" name="Diamond 32">
            <a:extLst>
              <a:ext uri="{FF2B5EF4-FFF2-40B4-BE49-F238E27FC236}">
                <a16:creationId xmlns:a16="http://schemas.microsoft.com/office/drawing/2014/main" id="{4A39BBC8-4527-5A41-AAF3-E2854A51E671}"/>
              </a:ext>
            </a:extLst>
          </p:cNvPr>
          <p:cNvSpPr>
            <a:spLocks noChangeAspect="1"/>
          </p:cNvSpPr>
          <p:nvPr userDrawn="1"/>
        </p:nvSpPr>
        <p:spPr>
          <a:xfrm>
            <a:off x="2304553" y="2099726"/>
            <a:ext cx="2363230" cy="1772884"/>
          </a:xfrm>
          <a:prstGeom prst="diamond">
            <a:avLst/>
          </a:prstGeom>
          <a:solidFill>
            <a:srgbClr val="DF5C4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121930" tIns="60966" rIns="121930" bIns="60966" rtlCol="0" anchor="ctr"/>
          <a:lstStyle/>
          <a:p>
            <a:pPr algn="ctr"/>
            <a:endParaRPr lang="en-US" sz="1801" dirty="0"/>
          </a:p>
        </p:txBody>
      </p:sp>
      <p:sp>
        <p:nvSpPr>
          <p:cNvPr id="34" name="Diamond 33">
            <a:extLst>
              <a:ext uri="{FF2B5EF4-FFF2-40B4-BE49-F238E27FC236}">
                <a16:creationId xmlns:a16="http://schemas.microsoft.com/office/drawing/2014/main" id="{88718640-C486-9A43-8A82-D99D6FE2B598}"/>
              </a:ext>
            </a:extLst>
          </p:cNvPr>
          <p:cNvSpPr>
            <a:spLocks noChangeAspect="1"/>
          </p:cNvSpPr>
          <p:nvPr userDrawn="1"/>
        </p:nvSpPr>
        <p:spPr>
          <a:xfrm>
            <a:off x="4012051" y="2100380"/>
            <a:ext cx="2363230" cy="1772884"/>
          </a:xfrm>
          <a:prstGeom prst="diamond">
            <a:avLst/>
          </a:prstGeom>
          <a:solidFill>
            <a:schemeClr val="accent3">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21930" tIns="60966" rIns="121930" bIns="60966" rtlCol="0" anchor="ctr"/>
          <a:lstStyle/>
          <a:p>
            <a:pPr algn="ctr"/>
            <a:endParaRPr lang="en-US" sz="1801" dirty="0"/>
          </a:p>
        </p:txBody>
      </p:sp>
      <p:sp>
        <p:nvSpPr>
          <p:cNvPr id="65" name="Diamond 64">
            <a:extLst>
              <a:ext uri="{FF2B5EF4-FFF2-40B4-BE49-F238E27FC236}">
                <a16:creationId xmlns:a16="http://schemas.microsoft.com/office/drawing/2014/main" id="{5C1ADCF1-958F-124D-BE0C-87F5841FAB71}"/>
              </a:ext>
            </a:extLst>
          </p:cNvPr>
          <p:cNvSpPr>
            <a:spLocks noChangeAspect="1"/>
          </p:cNvSpPr>
          <p:nvPr userDrawn="1"/>
        </p:nvSpPr>
        <p:spPr>
          <a:xfrm>
            <a:off x="5719548" y="2100380"/>
            <a:ext cx="2363230" cy="1772884"/>
          </a:xfrm>
          <a:prstGeom prst="diamond">
            <a:avLst/>
          </a:prstGeom>
          <a:solidFill>
            <a:srgbClr val="4EAEA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121930" tIns="60966" rIns="121930" bIns="60966" rtlCol="0" anchor="ctr"/>
          <a:lstStyle/>
          <a:p>
            <a:pPr algn="ctr"/>
            <a:endParaRPr lang="en-US" sz="1801" dirty="0"/>
          </a:p>
        </p:txBody>
      </p:sp>
      <p:sp>
        <p:nvSpPr>
          <p:cNvPr id="66" name="Diamond 65">
            <a:extLst>
              <a:ext uri="{FF2B5EF4-FFF2-40B4-BE49-F238E27FC236}">
                <a16:creationId xmlns:a16="http://schemas.microsoft.com/office/drawing/2014/main" id="{FAB9CF1C-5215-3D46-B467-AACB367D886E}"/>
              </a:ext>
            </a:extLst>
          </p:cNvPr>
          <p:cNvSpPr>
            <a:spLocks noChangeAspect="1"/>
          </p:cNvSpPr>
          <p:nvPr userDrawn="1"/>
        </p:nvSpPr>
        <p:spPr>
          <a:xfrm>
            <a:off x="7427046" y="2100380"/>
            <a:ext cx="2363230" cy="1772884"/>
          </a:xfrm>
          <a:prstGeom prst="diamond">
            <a:avLst/>
          </a:prstGeom>
          <a:solidFill>
            <a:srgbClr val="3262A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121930" tIns="60966" rIns="121930" bIns="60966" rtlCol="0" anchor="ctr"/>
          <a:lstStyle/>
          <a:p>
            <a:pPr algn="ctr"/>
            <a:endParaRPr lang="en-US" sz="1801" dirty="0"/>
          </a:p>
        </p:txBody>
      </p:sp>
      <p:sp>
        <p:nvSpPr>
          <p:cNvPr id="67" name="Diamond 66">
            <a:extLst>
              <a:ext uri="{FF2B5EF4-FFF2-40B4-BE49-F238E27FC236}">
                <a16:creationId xmlns:a16="http://schemas.microsoft.com/office/drawing/2014/main" id="{6FFB0960-82A3-9E40-9FBA-384AED4AAD20}"/>
              </a:ext>
            </a:extLst>
          </p:cNvPr>
          <p:cNvSpPr>
            <a:spLocks noChangeAspect="1"/>
          </p:cNvSpPr>
          <p:nvPr userDrawn="1"/>
        </p:nvSpPr>
        <p:spPr>
          <a:xfrm>
            <a:off x="9134542" y="2100380"/>
            <a:ext cx="2363230" cy="1772884"/>
          </a:xfrm>
          <a:prstGeom prst="diamond">
            <a:avLst/>
          </a:prstGeom>
          <a:solidFill>
            <a:srgbClr val="DF5C4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121930" tIns="60966" rIns="121930" bIns="60966" rtlCol="0" anchor="ctr"/>
          <a:lstStyle/>
          <a:p>
            <a:pPr algn="ctr"/>
            <a:endParaRPr lang="en-US" sz="1801" dirty="0"/>
          </a:p>
        </p:txBody>
      </p:sp>
      <p:sp>
        <p:nvSpPr>
          <p:cNvPr id="68" name="Diamond 67">
            <a:extLst>
              <a:ext uri="{FF2B5EF4-FFF2-40B4-BE49-F238E27FC236}">
                <a16:creationId xmlns:a16="http://schemas.microsoft.com/office/drawing/2014/main" id="{44DA4660-8F54-D249-BF11-175B99D6CA75}"/>
              </a:ext>
            </a:extLst>
          </p:cNvPr>
          <p:cNvSpPr>
            <a:spLocks noChangeAspect="1"/>
          </p:cNvSpPr>
          <p:nvPr userDrawn="1"/>
        </p:nvSpPr>
        <p:spPr>
          <a:xfrm>
            <a:off x="597056" y="2099767"/>
            <a:ext cx="2363230" cy="1772884"/>
          </a:xfrm>
          <a:prstGeom prst="diamond">
            <a:avLst/>
          </a:prstGeom>
          <a:solidFill>
            <a:srgbClr val="3262A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121930" tIns="60966" rIns="121930" bIns="60966" rtlCol="0" anchor="ctr"/>
          <a:lstStyle/>
          <a:p>
            <a:pPr algn="ctr"/>
            <a:endParaRPr lang="en-US" sz="1801" dirty="0"/>
          </a:p>
        </p:txBody>
      </p:sp>
      <p:sp>
        <p:nvSpPr>
          <p:cNvPr id="69" name="Shape 2550">
            <a:extLst>
              <a:ext uri="{FF2B5EF4-FFF2-40B4-BE49-F238E27FC236}">
                <a16:creationId xmlns:a16="http://schemas.microsoft.com/office/drawing/2014/main" id="{E8B75534-DC0C-6E46-AE37-9B26602CEA9C}"/>
              </a:ext>
            </a:extLst>
          </p:cNvPr>
          <p:cNvSpPr/>
          <p:nvPr userDrawn="1"/>
        </p:nvSpPr>
        <p:spPr>
          <a:xfrm>
            <a:off x="1506366" y="2780264"/>
            <a:ext cx="542741" cy="407055"/>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70" name="Shape 2553">
            <a:extLst>
              <a:ext uri="{FF2B5EF4-FFF2-40B4-BE49-F238E27FC236}">
                <a16:creationId xmlns:a16="http://schemas.microsoft.com/office/drawing/2014/main" id="{ABF4CD41-9131-6E4F-AC9E-994714BA9C34}"/>
              </a:ext>
            </a:extLst>
          </p:cNvPr>
          <p:cNvSpPr/>
          <p:nvPr userDrawn="1"/>
        </p:nvSpPr>
        <p:spPr>
          <a:xfrm>
            <a:off x="3255092" y="2809741"/>
            <a:ext cx="542741" cy="370052"/>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71" name="Shape 2616">
            <a:extLst>
              <a:ext uri="{FF2B5EF4-FFF2-40B4-BE49-F238E27FC236}">
                <a16:creationId xmlns:a16="http://schemas.microsoft.com/office/drawing/2014/main" id="{3CE9225F-4F92-134A-9858-4AB9EC588C09}"/>
              </a:ext>
            </a:extLst>
          </p:cNvPr>
          <p:cNvSpPr/>
          <p:nvPr userDrawn="1"/>
        </p:nvSpPr>
        <p:spPr>
          <a:xfrm>
            <a:off x="4933897" y="2796827"/>
            <a:ext cx="542741" cy="370143"/>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72" name="Shape 2624">
            <a:extLst>
              <a:ext uri="{FF2B5EF4-FFF2-40B4-BE49-F238E27FC236}">
                <a16:creationId xmlns:a16="http://schemas.microsoft.com/office/drawing/2014/main" id="{8D79C581-2382-A148-BDC1-76B1C03D4BBC}"/>
              </a:ext>
            </a:extLst>
          </p:cNvPr>
          <p:cNvSpPr/>
          <p:nvPr userDrawn="1"/>
        </p:nvSpPr>
        <p:spPr>
          <a:xfrm>
            <a:off x="6631737" y="2781274"/>
            <a:ext cx="542741" cy="407055"/>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73" name="Shape 2633">
            <a:extLst>
              <a:ext uri="{FF2B5EF4-FFF2-40B4-BE49-F238E27FC236}">
                <a16:creationId xmlns:a16="http://schemas.microsoft.com/office/drawing/2014/main" id="{1D20244B-EEAA-8542-AD33-A4B3E424F997}"/>
              </a:ext>
            </a:extLst>
          </p:cNvPr>
          <p:cNvSpPr/>
          <p:nvPr userDrawn="1"/>
        </p:nvSpPr>
        <p:spPr>
          <a:xfrm>
            <a:off x="8332109" y="2802210"/>
            <a:ext cx="542741" cy="4070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74" name="Shape 2689">
            <a:extLst>
              <a:ext uri="{FF2B5EF4-FFF2-40B4-BE49-F238E27FC236}">
                <a16:creationId xmlns:a16="http://schemas.microsoft.com/office/drawing/2014/main" id="{B0E0BD21-4A04-1749-A963-53F7B61193D9}"/>
              </a:ext>
            </a:extLst>
          </p:cNvPr>
          <p:cNvSpPr/>
          <p:nvPr userDrawn="1"/>
        </p:nvSpPr>
        <p:spPr>
          <a:xfrm>
            <a:off x="10091884" y="2782779"/>
            <a:ext cx="555078" cy="416308"/>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91" name="Rectangle 90">
            <a:extLst>
              <a:ext uri="{FF2B5EF4-FFF2-40B4-BE49-F238E27FC236}">
                <a16:creationId xmlns:a16="http://schemas.microsoft.com/office/drawing/2014/main" id="{352936F6-37A7-B84E-850B-6799E9620BEB}"/>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3" name="Text Placeholder 2">
            <a:extLst>
              <a:ext uri="{FF2B5EF4-FFF2-40B4-BE49-F238E27FC236}">
                <a16:creationId xmlns:a16="http://schemas.microsoft.com/office/drawing/2014/main" id="{253211EC-5C6F-C748-947D-9D3A9507E85C}"/>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94" name="Text Placeholder 3">
            <a:extLst>
              <a:ext uri="{FF2B5EF4-FFF2-40B4-BE49-F238E27FC236}">
                <a16:creationId xmlns:a16="http://schemas.microsoft.com/office/drawing/2014/main" id="{79744B81-BDE4-3644-B75E-79E3E3CDE4EF}"/>
              </a:ext>
            </a:extLst>
          </p:cNvPr>
          <p:cNvSpPr>
            <a:spLocks noGrp="1"/>
          </p:cNvSpPr>
          <p:nvPr>
            <p:ph type="body" sz="quarter" idx="19" hasCustomPrompt="1"/>
          </p:nvPr>
        </p:nvSpPr>
        <p:spPr>
          <a:xfrm>
            <a:off x="1063323" y="4062296"/>
            <a:ext cx="1425610" cy="520328"/>
          </a:xfrm>
        </p:spPr>
        <p:txBody>
          <a:bodyPr>
            <a:noAutofit/>
          </a:bodyPr>
          <a:lstStyle>
            <a:lvl1pPr marL="0" indent="0" algn="ctr">
              <a:lnSpc>
                <a:spcPct val="100000"/>
              </a:lnSpc>
              <a:buNone/>
              <a:defRPr sz="20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95" name="Text Placeholder 3">
            <a:extLst>
              <a:ext uri="{FF2B5EF4-FFF2-40B4-BE49-F238E27FC236}">
                <a16:creationId xmlns:a16="http://schemas.microsoft.com/office/drawing/2014/main" id="{24AB22B7-E004-034D-87CF-C0C5DC586B61}"/>
              </a:ext>
            </a:extLst>
          </p:cNvPr>
          <p:cNvSpPr>
            <a:spLocks noGrp="1"/>
          </p:cNvSpPr>
          <p:nvPr>
            <p:ph type="body" sz="quarter" idx="20" hasCustomPrompt="1"/>
          </p:nvPr>
        </p:nvSpPr>
        <p:spPr>
          <a:xfrm>
            <a:off x="2745587" y="4062296"/>
            <a:ext cx="1425610" cy="520328"/>
          </a:xfrm>
        </p:spPr>
        <p:txBody>
          <a:bodyPr>
            <a:noAutofit/>
          </a:bodyPr>
          <a:lstStyle>
            <a:lvl1pPr marL="0" indent="0" algn="ctr">
              <a:lnSpc>
                <a:spcPct val="100000"/>
              </a:lnSpc>
              <a:buNone/>
              <a:defRPr sz="20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96" name="Text Placeholder 3">
            <a:extLst>
              <a:ext uri="{FF2B5EF4-FFF2-40B4-BE49-F238E27FC236}">
                <a16:creationId xmlns:a16="http://schemas.microsoft.com/office/drawing/2014/main" id="{EAF6AE78-5B1C-624A-962F-F8080EC17BD3}"/>
              </a:ext>
            </a:extLst>
          </p:cNvPr>
          <p:cNvSpPr>
            <a:spLocks noGrp="1"/>
          </p:cNvSpPr>
          <p:nvPr>
            <p:ph type="body" sz="quarter" idx="21" hasCustomPrompt="1"/>
          </p:nvPr>
        </p:nvSpPr>
        <p:spPr>
          <a:xfrm>
            <a:off x="4492462" y="4062296"/>
            <a:ext cx="1425610" cy="520328"/>
          </a:xfrm>
        </p:spPr>
        <p:txBody>
          <a:bodyPr>
            <a:noAutofit/>
          </a:bodyPr>
          <a:lstStyle>
            <a:lvl1pPr marL="0" indent="0" algn="ctr">
              <a:lnSpc>
                <a:spcPct val="100000"/>
              </a:lnSpc>
              <a:buNone/>
              <a:defRPr sz="20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97" name="Text Placeholder 3">
            <a:extLst>
              <a:ext uri="{FF2B5EF4-FFF2-40B4-BE49-F238E27FC236}">
                <a16:creationId xmlns:a16="http://schemas.microsoft.com/office/drawing/2014/main" id="{CF51D4DD-5C6E-024E-9A5A-DEE18A4254C2}"/>
              </a:ext>
            </a:extLst>
          </p:cNvPr>
          <p:cNvSpPr>
            <a:spLocks noGrp="1"/>
          </p:cNvSpPr>
          <p:nvPr>
            <p:ph type="body" sz="quarter" idx="22" hasCustomPrompt="1"/>
          </p:nvPr>
        </p:nvSpPr>
        <p:spPr>
          <a:xfrm>
            <a:off x="6188357" y="4062296"/>
            <a:ext cx="1425610" cy="520328"/>
          </a:xfrm>
        </p:spPr>
        <p:txBody>
          <a:bodyPr>
            <a:noAutofit/>
          </a:bodyPr>
          <a:lstStyle>
            <a:lvl1pPr marL="0" indent="0" algn="ctr">
              <a:lnSpc>
                <a:spcPct val="100000"/>
              </a:lnSpc>
              <a:buNone/>
              <a:defRPr sz="20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98" name="Text Placeholder 3">
            <a:extLst>
              <a:ext uri="{FF2B5EF4-FFF2-40B4-BE49-F238E27FC236}">
                <a16:creationId xmlns:a16="http://schemas.microsoft.com/office/drawing/2014/main" id="{E0BE449C-C0FA-6B4F-BD94-960283D36C1F}"/>
              </a:ext>
            </a:extLst>
          </p:cNvPr>
          <p:cNvSpPr>
            <a:spLocks noGrp="1"/>
          </p:cNvSpPr>
          <p:nvPr>
            <p:ph type="body" sz="quarter" idx="23" hasCustomPrompt="1"/>
          </p:nvPr>
        </p:nvSpPr>
        <p:spPr>
          <a:xfrm>
            <a:off x="7890673" y="4062296"/>
            <a:ext cx="1425610" cy="520328"/>
          </a:xfrm>
        </p:spPr>
        <p:txBody>
          <a:bodyPr>
            <a:noAutofit/>
          </a:bodyPr>
          <a:lstStyle>
            <a:lvl1pPr marL="0" indent="0" algn="ctr">
              <a:lnSpc>
                <a:spcPct val="100000"/>
              </a:lnSpc>
              <a:buNone/>
              <a:defRPr sz="20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99" name="Text Placeholder 3">
            <a:extLst>
              <a:ext uri="{FF2B5EF4-FFF2-40B4-BE49-F238E27FC236}">
                <a16:creationId xmlns:a16="http://schemas.microsoft.com/office/drawing/2014/main" id="{99CA37B6-8542-C64D-8BE3-91240ED1022A}"/>
              </a:ext>
            </a:extLst>
          </p:cNvPr>
          <p:cNvSpPr>
            <a:spLocks noGrp="1"/>
          </p:cNvSpPr>
          <p:nvPr>
            <p:ph type="body" sz="quarter" idx="24" hasCustomPrompt="1"/>
          </p:nvPr>
        </p:nvSpPr>
        <p:spPr>
          <a:xfrm>
            <a:off x="9610617" y="4062296"/>
            <a:ext cx="1425610" cy="520328"/>
          </a:xfrm>
        </p:spPr>
        <p:txBody>
          <a:bodyPr>
            <a:noAutofit/>
          </a:bodyPr>
          <a:lstStyle>
            <a:lvl1pPr marL="0" indent="0" algn="ctr">
              <a:lnSpc>
                <a:spcPct val="100000"/>
              </a:lnSpc>
              <a:buNone/>
              <a:defRPr sz="20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Tree>
    <p:extLst>
      <p:ext uri="{BB962C8B-B14F-4D97-AF65-F5344CB8AC3E}">
        <p14:creationId xmlns:p14="http://schemas.microsoft.com/office/powerpoint/2010/main" val="105405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Pr>
        <a:solidFill>
          <a:srgbClr val="0D66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1">
                <a:solidFill>
                  <a:schemeClr val="tx1"/>
                </a:solidFill>
                <a:latin typeface="Seaford" panose="00000500000000000000" pitchFamily="2" charset="0"/>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latin typeface="Seaford" panose="000005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4AB0166-4F17-6E44-A1A1-2EBA330F91CD}"/>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30" name="Oval 29">
            <a:extLst>
              <a:ext uri="{FF2B5EF4-FFF2-40B4-BE49-F238E27FC236}">
                <a16:creationId xmlns:a16="http://schemas.microsoft.com/office/drawing/2014/main" id="{578701E5-9694-084D-A7A3-4FA902BFA9B2}"/>
              </a:ext>
            </a:extLst>
          </p:cNvPr>
          <p:cNvSpPr/>
          <p:nvPr userDrawn="1"/>
        </p:nvSpPr>
        <p:spPr>
          <a:xfrm>
            <a:off x="1244031" y="2198311"/>
            <a:ext cx="2730652" cy="2048522"/>
          </a:xfrm>
          <a:prstGeom prst="ellipse">
            <a:avLst/>
          </a:prstGeom>
          <a:solidFill>
            <a:srgbClr val="4EAEA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46" tIns="45723" rIns="91446" bIns="45723" rtlCol="0" anchor="ctr"/>
          <a:lstStyle/>
          <a:p>
            <a:pPr algn="ctr"/>
            <a:endParaRPr lang="en-US" sz="3201" dirty="0">
              <a:solidFill>
                <a:schemeClr val="tx1"/>
              </a:solidFill>
            </a:endParaRPr>
          </a:p>
        </p:txBody>
      </p:sp>
      <p:sp>
        <p:nvSpPr>
          <p:cNvPr id="31" name="Oval 30">
            <a:extLst>
              <a:ext uri="{FF2B5EF4-FFF2-40B4-BE49-F238E27FC236}">
                <a16:creationId xmlns:a16="http://schemas.microsoft.com/office/drawing/2014/main" id="{BDAC3593-4496-6442-B2D9-5763FF064088}"/>
              </a:ext>
            </a:extLst>
          </p:cNvPr>
          <p:cNvSpPr/>
          <p:nvPr userDrawn="1"/>
        </p:nvSpPr>
        <p:spPr>
          <a:xfrm>
            <a:off x="3351934" y="2522988"/>
            <a:ext cx="1865072" cy="1399169"/>
          </a:xfrm>
          <a:prstGeom prst="ellipse">
            <a:avLst/>
          </a:prstGeom>
          <a:solidFill>
            <a:srgbClr val="DF5C4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46" tIns="45723" rIns="91446" bIns="45723" rtlCol="0" anchor="ctr"/>
          <a:lstStyle/>
          <a:p>
            <a:pPr algn="ctr"/>
            <a:endParaRPr lang="en-US" sz="3201" dirty="0">
              <a:solidFill>
                <a:schemeClr val="tx1"/>
              </a:solidFill>
            </a:endParaRPr>
          </a:p>
        </p:txBody>
      </p:sp>
      <p:sp>
        <p:nvSpPr>
          <p:cNvPr id="32" name="Oval 31">
            <a:extLst>
              <a:ext uri="{FF2B5EF4-FFF2-40B4-BE49-F238E27FC236}">
                <a16:creationId xmlns:a16="http://schemas.microsoft.com/office/drawing/2014/main" id="{06248A2B-8BDC-7C48-82F9-FF1E16681858}"/>
              </a:ext>
            </a:extLst>
          </p:cNvPr>
          <p:cNvSpPr/>
          <p:nvPr userDrawn="1"/>
        </p:nvSpPr>
        <p:spPr>
          <a:xfrm>
            <a:off x="6931439" y="2522988"/>
            <a:ext cx="1865072" cy="1399169"/>
          </a:xfrm>
          <a:prstGeom prst="ellipse">
            <a:avLst/>
          </a:prstGeom>
          <a:solidFill>
            <a:srgbClr val="DF5C4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46" tIns="45723" rIns="91446" bIns="45723" rtlCol="0" anchor="ctr"/>
          <a:lstStyle/>
          <a:p>
            <a:pPr algn="ctr"/>
            <a:endParaRPr lang="en-US" sz="3201" dirty="0">
              <a:solidFill>
                <a:schemeClr val="tx1"/>
              </a:solidFill>
            </a:endParaRPr>
          </a:p>
        </p:txBody>
      </p:sp>
      <p:sp>
        <p:nvSpPr>
          <p:cNvPr id="35" name="Oval 34">
            <a:extLst>
              <a:ext uri="{FF2B5EF4-FFF2-40B4-BE49-F238E27FC236}">
                <a16:creationId xmlns:a16="http://schemas.microsoft.com/office/drawing/2014/main" id="{69C4E9FB-DA45-7B4E-AEA2-A414CF13D9F6}"/>
              </a:ext>
            </a:extLst>
          </p:cNvPr>
          <p:cNvSpPr/>
          <p:nvPr userDrawn="1"/>
        </p:nvSpPr>
        <p:spPr>
          <a:xfrm>
            <a:off x="4762178" y="2198311"/>
            <a:ext cx="2730652" cy="2048522"/>
          </a:xfrm>
          <a:prstGeom prst="ellipse">
            <a:avLst/>
          </a:prstGeom>
          <a:solidFill>
            <a:srgbClr val="4EAEA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46" tIns="45723" rIns="91446" bIns="45723" rtlCol="0" anchor="ctr"/>
          <a:lstStyle/>
          <a:p>
            <a:pPr algn="ctr"/>
            <a:endParaRPr lang="en-US" sz="3201" dirty="0">
              <a:solidFill>
                <a:schemeClr val="tx1"/>
              </a:solidFill>
            </a:endParaRPr>
          </a:p>
        </p:txBody>
      </p:sp>
      <p:sp>
        <p:nvSpPr>
          <p:cNvPr id="36" name="Oval 35">
            <a:extLst>
              <a:ext uri="{FF2B5EF4-FFF2-40B4-BE49-F238E27FC236}">
                <a16:creationId xmlns:a16="http://schemas.microsoft.com/office/drawing/2014/main" id="{F7BF2CC9-BB84-C641-9F5B-734706BF15B2}"/>
              </a:ext>
            </a:extLst>
          </p:cNvPr>
          <p:cNvSpPr/>
          <p:nvPr userDrawn="1"/>
        </p:nvSpPr>
        <p:spPr>
          <a:xfrm>
            <a:off x="8235120" y="2198311"/>
            <a:ext cx="2730652" cy="2048522"/>
          </a:xfrm>
          <a:prstGeom prst="ellipse">
            <a:avLst/>
          </a:prstGeom>
          <a:solidFill>
            <a:srgbClr val="4EAEA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91446" tIns="45723" rIns="91446" bIns="45723" rtlCol="0" anchor="ctr"/>
          <a:lstStyle/>
          <a:p>
            <a:pPr algn="ctr"/>
            <a:endParaRPr lang="en-US" sz="3201" dirty="0">
              <a:solidFill>
                <a:schemeClr val="tx1"/>
              </a:solidFill>
            </a:endParaRPr>
          </a:p>
        </p:txBody>
      </p:sp>
      <p:sp>
        <p:nvSpPr>
          <p:cNvPr id="40" name="Freeform 12">
            <a:extLst>
              <a:ext uri="{FF2B5EF4-FFF2-40B4-BE49-F238E27FC236}">
                <a16:creationId xmlns:a16="http://schemas.microsoft.com/office/drawing/2014/main" id="{E290EC2A-3175-CB41-8246-CDE6D758FAB4}"/>
              </a:ext>
            </a:extLst>
          </p:cNvPr>
          <p:cNvSpPr>
            <a:spLocks/>
          </p:cNvSpPr>
          <p:nvPr userDrawn="1"/>
        </p:nvSpPr>
        <p:spPr bwMode="auto">
          <a:xfrm rot="10800000" flipH="1">
            <a:off x="4240572" y="3054580"/>
            <a:ext cx="264184" cy="334631"/>
          </a:xfrm>
          <a:custGeom>
            <a:avLst/>
            <a:gdLst>
              <a:gd name="T0" fmla="*/ 21 w 21"/>
              <a:gd name="T1" fmla="*/ 18 h 35"/>
              <a:gd name="T2" fmla="*/ 4 w 21"/>
              <a:gd name="T3" fmla="*/ 35 h 35"/>
              <a:gd name="T4" fmla="*/ 3 w 21"/>
              <a:gd name="T5" fmla="*/ 35 h 35"/>
              <a:gd name="T6" fmla="*/ 2 w 21"/>
              <a:gd name="T7" fmla="*/ 35 h 35"/>
              <a:gd name="T8" fmla="*/ 1 w 21"/>
              <a:gd name="T9" fmla="*/ 33 h 35"/>
              <a:gd name="T10" fmla="*/ 0 w 21"/>
              <a:gd name="T11" fmla="*/ 32 h 35"/>
              <a:gd name="T12" fmla="*/ 1 w 21"/>
              <a:gd name="T13" fmla="*/ 31 h 35"/>
              <a:gd name="T14" fmla="*/ 15 w 21"/>
              <a:gd name="T15" fmla="*/ 17 h 35"/>
              <a:gd name="T16" fmla="*/ 1 w 21"/>
              <a:gd name="T17" fmla="*/ 3 h 35"/>
              <a:gd name="T18" fmla="*/ 0 w 21"/>
              <a:gd name="T19" fmla="*/ 3 h 35"/>
              <a:gd name="T20" fmla="*/ 1 w 21"/>
              <a:gd name="T21" fmla="*/ 2 h 35"/>
              <a:gd name="T22" fmla="*/ 2 w 21"/>
              <a:gd name="T23" fmla="*/ 0 h 35"/>
              <a:gd name="T24" fmla="*/ 3 w 21"/>
              <a:gd name="T25" fmla="*/ 0 h 35"/>
              <a:gd name="T26" fmla="*/ 4 w 21"/>
              <a:gd name="T27" fmla="*/ 0 h 35"/>
              <a:gd name="T28" fmla="*/ 21 w 21"/>
              <a:gd name="T29" fmla="*/ 17 h 35"/>
              <a:gd name="T30" fmla="*/ 21 w 21"/>
              <a:gd name="T31" fmla="*/ 17 h 35"/>
              <a:gd name="T32" fmla="*/ 21 w 21"/>
              <a:gd name="T33" fmla="*/ 18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35">
                <a:moveTo>
                  <a:pt x="21" y="18"/>
                </a:moveTo>
                <a:cubicBezTo>
                  <a:pt x="4" y="35"/>
                  <a:pt x="4" y="35"/>
                  <a:pt x="4" y="35"/>
                </a:cubicBezTo>
                <a:cubicBezTo>
                  <a:pt x="4" y="35"/>
                  <a:pt x="3" y="35"/>
                  <a:pt x="3" y="35"/>
                </a:cubicBezTo>
                <a:cubicBezTo>
                  <a:pt x="3" y="35"/>
                  <a:pt x="3" y="35"/>
                  <a:pt x="2" y="35"/>
                </a:cubicBezTo>
                <a:cubicBezTo>
                  <a:pt x="1" y="33"/>
                  <a:pt x="1" y="33"/>
                  <a:pt x="1" y="33"/>
                </a:cubicBezTo>
                <a:cubicBezTo>
                  <a:pt x="0" y="33"/>
                  <a:pt x="0" y="33"/>
                  <a:pt x="0" y="32"/>
                </a:cubicBezTo>
                <a:cubicBezTo>
                  <a:pt x="0" y="32"/>
                  <a:pt x="0" y="32"/>
                  <a:pt x="1" y="31"/>
                </a:cubicBezTo>
                <a:cubicBezTo>
                  <a:pt x="15" y="17"/>
                  <a:pt x="15" y="17"/>
                  <a:pt x="15" y="17"/>
                </a:cubicBezTo>
                <a:cubicBezTo>
                  <a:pt x="1" y="3"/>
                  <a:pt x="1" y="3"/>
                  <a:pt x="1" y="3"/>
                </a:cubicBezTo>
                <a:cubicBezTo>
                  <a:pt x="0" y="3"/>
                  <a:pt x="0" y="3"/>
                  <a:pt x="0" y="3"/>
                </a:cubicBezTo>
                <a:cubicBezTo>
                  <a:pt x="0" y="2"/>
                  <a:pt x="0" y="2"/>
                  <a:pt x="1" y="2"/>
                </a:cubicBezTo>
                <a:cubicBezTo>
                  <a:pt x="2" y="0"/>
                  <a:pt x="2" y="0"/>
                  <a:pt x="2" y="0"/>
                </a:cubicBezTo>
                <a:cubicBezTo>
                  <a:pt x="3" y="0"/>
                  <a:pt x="3" y="0"/>
                  <a:pt x="3" y="0"/>
                </a:cubicBezTo>
                <a:cubicBezTo>
                  <a:pt x="3" y="0"/>
                  <a:pt x="4" y="0"/>
                  <a:pt x="4" y="0"/>
                </a:cubicBezTo>
                <a:cubicBezTo>
                  <a:pt x="21" y="17"/>
                  <a:pt x="21" y="17"/>
                  <a:pt x="21" y="17"/>
                </a:cubicBezTo>
                <a:cubicBezTo>
                  <a:pt x="21" y="17"/>
                  <a:pt x="21" y="17"/>
                  <a:pt x="21" y="17"/>
                </a:cubicBezTo>
                <a:cubicBezTo>
                  <a:pt x="21" y="18"/>
                  <a:pt x="21" y="18"/>
                  <a:pt x="21" y="1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601" dirty="0">
              <a:latin typeface="Lato" charset="0"/>
              <a:ea typeface="Lato" charset="0"/>
              <a:cs typeface="Lato" charset="0"/>
            </a:endParaRPr>
          </a:p>
        </p:txBody>
      </p:sp>
      <p:sp>
        <p:nvSpPr>
          <p:cNvPr id="41" name="Freeform 12">
            <a:extLst>
              <a:ext uri="{FF2B5EF4-FFF2-40B4-BE49-F238E27FC236}">
                <a16:creationId xmlns:a16="http://schemas.microsoft.com/office/drawing/2014/main" id="{227F7988-E35A-0241-B53E-9A6604159C8E}"/>
              </a:ext>
            </a:extLst>
          </p:cNvPr>
          <p:cNvSpPr>
            <a:spLocks/>
          </p:cNvSpPr>
          <p:nvPr userDrawn="1"/>
        </p:nvSpPr>
        <p:spPr bwMode="auto">
          <a:xfrm rot="10800000" flipH="1">
            <a:off x="7793889" y="3054580"/>
            <a:ext cx="264184" cy="334631"/>
          </a:xfrm>
          <a:custGeom>
            <a:avLst/>
            <a:gdLst>
              <a:gd name="T0" fmla="*/ 21 w 21"/>
              <a:gd name="T1" fmla="*/ 18 h 35"/>
              <a:gd name="T2" fmla="*/ 4 w 21"/>
              <a:gd name="T3" fmla="*/ 35 h 35"/>
              <a:gd name="T4" fmla="*/ 3 w 21"/>
              <a:gd name="T5" fmla="*/ 35 h 35"/>
              <a:gd name="T6" fmla="*/ 2 w 21"/>
              <a:gd name="T7" fmla="*/ 35 h 35"/>
              <a:gd name="T8" fmla="*/ 1 w 21"/>
              <a:gd name="T9" fmla="*/ 33 h 35"/>
              <a:gd name="T10" fmla="*/ 0 w 21"/>
              <a:gd name="T11" fmla="*/ 32 h 35"/>
              <a:gd name="T12" fmla="*/ 1 w 21"/>
              <a:gd name="T13" fmla="*/ 31 h 35"/>
              <a:gd name="T14" fmla="*/ 15 w 21"/>
              <a:gd name="T15" fmla="*/ 17 h 35"/>
              <a:gd name="T16" fmla="*/ 1 w 21"/>
              <a:gd name="T17" fmla="*/ 3 h 35"/>
              <a:gd name="T18" fmla="*/ 0 w 21"/>
              <a:gd name="T19" fmla="*/ 3 h 35"/>
              <a:gd name="T20" fmla="*/ 1 w 21"/>
              <a:gd name="T21" fmla="*/ 2 h 35"/>
              <a:gd name="T22" fmla="*/ 2 w 21"/>
              <a:gd name="T23" fmla="*/ 0 h 35"/>
              <a:gd name="T24" fmla="*/ 3 w 21"/>
              <a:gd name="T25" fmla="*/ 0 h 35"/>
              <a:gd name="T26" fmla="*/ 4 w 21"/>
              <a:gd name="T27" fmla="*/ 0 h 35"/>
              <a:gd name="T28" fmla="*/ 21 w 21"/>
              <a:gd name="T29" fmla="*/ 17 h 35"/>
              <a:gd name="T30" fmla="*/ 21 w 21"/>
              <a:gd name="T31" fmla="*/ 17 h 35"/>
              <a:gd name="T32" fmla="*/ 21 w 21"/>
              <a:gd name="T33" fmla="*/ 18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35">
                <a:moveTo>
                  <a:pt x="21" y="18"/>
                </a:moveTo>
                <a:cubicBezTo>
                  <a:pt x="4" y="35"/>
                  <a:pt x="4" y="35"/>
                  <a:pt x="4" y="35"/>
                </a:cubicBezTo>
                <a:cubicBezTo>
                  <a:pt x="4" y="35"/>
                  <a:pt x="3" y="35"/>
                  <a:pt x="3" y="35"/>
                </a:cubicBezTo>
                <a:cubicBezTo>
                  <a:pt x="3" y="35"/>
                  <a:pt x="3" y="35"/>
                  <a:pt x="2" y="35"/>
                </a:cubicBezTo>
                <a:cubicBezTo>
                  <a:pt x="1" y="33"/>
                  <a:pt x="1" y="33"/>
                  <a:pt x="1" y="33"/>
                </a:cubicBezTo>
                <a:cubicBezTo>
                  <a:pt x="0" y="33"/>
                  <a:pt x="0" y="33"/>
                  <a:pt x="0" y="32"/>
                </a:cubicBezTo>
                <a:cubicBezTo>
                  <a:pt x="0" y="32"/>
                  <a:pt x="0" y="32"/>
                  <a:pt x="1" y="31"/>
                </a:cubicBezTo>
                <a:cubicBezTo>
                  <a:pt x="15" y="17"/>
                  <a:pt x="15" y="17"/>
                  <a:pt x="15" y="17"/>
                </a:cubicBezTo>
                <a:cubicBezTo>
                  <a:pt x="1" y="3"/>
                  <a:pt x="1" y="3"/>
                  <a:pt x="1" y="3"/>
                </a:cubicBezTo>
                <a:cubicBezTo>
                  <a:pt x="0" y="3"/>
                  <a:pt x="0" y="3"/>
                  <a:pt x="0" y="3"/>
                </a:cubicBezTo>
                <a:cubicBezTo>
                  <a:pt x="0" y="2"/>
                  <a:pt x="0" y="2"/>
                  <a:pt x="1" y="2"/>
                </a:cubicBezTo>
                <a:cubicBezTo>
                  <a:pt x="2" y="0"/>
                  <a:pt x="2" y="0"/>
                  <a:pt x="2" y="0"/>
                </a:cubicBezTo>
                <a:cubicBezTo>
                  <a:pt x="3" y="0"/>
                  <a:pt x="3" y="0"/>
                  <a:pt x="3" y="0"/>
                </a:cubicBezTo>
                <a:cubicBezTo>
                  <a:pt x="3" y="0"/>
                  <a:pt x="4" y="0"/>
                  <a:pt x="4" y="0"/>
                </a:cubicBezTo>
                <a:cubicBezTo>
                  <a:pt x="21" y="17"/>
                  <a:pt x="21" y="17"/>
                  <a:pt x="21" y="17"/>
                </a:cubicBezTo>
                <a:cubicBezTo>
                  <a:pt x="21" y="17"/>
                  <a:pt x="21" y="17"/>
                  <a:pt x="21" y="17"/>
                </a:cubicBezTo>
                <a:cubicBezTo>
                  <a:pt x="21" y="18"/>
                  <a:pt x="21" y="18"/>
                  <a:pt x="21" y="1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601" dirty="0">
              <a:latin typeface="Lato" charset="0"/>
              <a:ea typeface="Lato" charset="0"/>
              <a:cs typeface="Lato" charset="0"/>
            </a:endParaRPr>
          </a:p>
        </p:txBody>
      </p:sp>
      <p:sp>
        <p:nvSpPr>
          <p:cNvPr id="46" name="Shape 2550">
            <a:extLst>
              <a:ext uri="{FF2B5EF4-FFF2-40B4-BE49-F238E27FC236}">
                <a16:creationId xmlns:a16="http://schemas.microsoft.com/office/drawing/2014/main" id="{3789D480-A2C9-0E48-85E5-2E5768C7D254}"/>
              </a:ext>
            </a:extLst>
          </p:cNvPr>
          <p:cNvSpPr/>
          <p:nvPr userDrawn="1"/>
        </p:nvSpPr>
        <p:spPr>
          <a:xfrm>
            <a:off x="2333207" y="2613439"/>
            <a:ext cx="542741" cy="407055"/>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47" name="Shape 2553">
            <a:extLst>
              <a:ext uri="{FF2B5EF4-FFF2-40B4-BE49-F238E27FC236}">
                <a16:creationId xmlns:a16="http://schemas.microsoft.com/office/drawing/2014/main" id="{B8F93550-5C78-484A-A5B0-7E6CF566520C}"/>
              </a:ext>
            </a:extLst>
          </p:cNvPr>
          <p:cNvSpPr/>
          <p:nvPr userDrawn="1"/>
        </p:nvSpPr>
        <p:spPr>
          <a:xfrm>
            <a:off x="9353805" y="2642915"/>
            <a:ext cx="542741" cy="370052"/>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48" name="Shape 2616">
            <a:extLst>
              <a:ext uri="{FF2B5EF4-FFF2-40B4-BE49-F238E27FC236}">
                <a16:creationId xmlns:a16="http://schemas.microsoft.com/office/drawing/2014/main" id="{BD527F33-B712-B140-A0B3-1C5872AE65D4}"/>
              </a:ext>
            </a:extLst>
          </p:cNvPr>
          <p:cNvSpPr/>
          <p:nvPr userDrawn="1"/>
        </p:nvSpPr>
        <p:spPr>
          <a:xfrm>
            <a:off x="5900473" y="2630001"/>
            <a:ext cx="542741" cy="370143"/>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50" name="Rectangle 49">
            <a:extLst>
              <a:ext uri="{FF2B5EF4-FFF2-40B4-BE49-F238E27FC236}">
                <a16:creationId xmlns:a16="http://schemas.microsoft.com/office/drawing/2014/main" id="{68106328-7657-954F-A7CB-3EC2237AD174}"/>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52" name="Text Placeholder 2">
            <a:extLst>
              <a:ext uri="{FF2B5EF4-FFF2-40B4-BE49-F238E27FC236}">
                <a16:creationId xmlns:a16="http://schemas.microsoft.com/office/drawing/2014/main" id="{45BF6217-193F-824A-A6A3-7DFE9929E513}"/>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53" name="Text Placeholder 3">
            <a:extLst>
              <a:ext uri="{FF2B5EF4-FFF2-40B4-BE49-F238E27FC236}">
                <a16:creationId xmlns:a16="http://schemas.microsoft.com/office/drawing/2014/main" id="{E123F84F-EA5B-6C40-89DA-B4BB273E595A}"/>
              </a:ext>
            </a:extLst>
          </p:cNvPr>
          <p:cNvSpPr>
            <a:spLocks noGrp="1"/>
          </p:cNvSpPr>
          <p:nvPr>
            <p:ph type="body" sz="quarter" idx="14" hasCustomPrompt="1"/>
          </p:nvPr>
        </p:nvSpPr>
        <p:spPr>
          <a:xfrm>
            <a:off x="760611" y="4791031"/>
            <a:ext cx="10702048" cy="676972"/>
          </a:xfrm>
        </p:spPr>
        <p:txBody>
          <a:bodyPr>
            <a:noAutofit/>
          </a:bodyPr>
          <a:lstStyle>
            <a:lvl1pPr marL="0" indent="0">
              <a:lnSpc>
                <a:spcPct val="100000"/>
              </a:lnSpc>
              <a:buNone/>
              <a:defRPr sz="24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Insert your text here. This is for longer descriptions that need a lot of text to provide information.</a:t>
            </a:r>
          </a:p>
        </p:txBody>
      </p:sp>
      <p:sp>
        <p:nvSpPr>
          <p:cNvPr id="54" name="Text Placeholder 3">
            <a:extLst>
              <a:ext uri="{FF2B5EF4-FFF2-40B4-BE49-F238E27FC236}">
                <a16:creationId xmlns:a16="http://schemas.microsoft.com/office/drawing/2014/main" id="{D0272E1C-B1EC-3F47-8E6B-6F180F8FF955}"/>
              </a:ext>
            </a:extLst>
          </p:cNvPr>
          <p:cNvSpPr>
            <a:spLocks noGrp="1"/>
          </p:cNvSpPr>
          <p:nvPr>
            <p:ph type="body" sz="quarter" idx="18" hasCustomPrompt="1"/>
          </p:nvPr>
        </p:nvSpPr>
        <p:spPr>
          <a:xfrm>
            <a:off x="1264674" y="3137727"/>
            <a:ext cx="2269142" cy="917053"/>
          </a:xfrm>
        </p:spPr>
        <p:txBody>
          <a:bodyPr>
            <a:noAutofit/>
          </a:bodyPr>
          <a:lstStyle>
            <a:lvl1pPr marL="0" indent="0" algn="ctr">
              <a:lnSpc>
                <a:spcPct val="100000"/>
              </a:lnSpc>
              <a:buNone/>
              <a:defRPr sz="2000" b="0" i="0">
                <a:solidFill>
                  <a:schemeClr val="bg1"/>
                </a:solidFill>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55" name="Text Placeholder 3">
            <a:extLst>
              <a:ext uri="{FF2B5EF4-FFF2-40B4-BE49-F238E27FC236}">
                <a16:creationId xmlns:a16="http://schemas.microsoft.com/office/drawing/2014/main" id="{9BF19FF7-4607-5D4E-A311-BC36C390E289}"/>
              </a:ext>
            </a:extLst>
          </p:cNvPr>
          <p:cNvSpPr>
            <a:spLocks noGrp="1"/>
          </p:cNvSpPr>
          <p:nvPr>
            <p:ph type="body" sz="quarter" idx="30" hasCustomPrompt="1"/>
          </p:nvPr>
        </p:nvSpPr>
        <p:spPr>
          <a:xfrm>
            <a:off x="4852361" y="3137727"/>
            <a:ext cx="2496056" cy="917053"/>
          </a:xfrm>
        </p:spPr>
        <p:txBody>
          <a:bodyPr>
            <a:noAutofit/>
          </a:bodyPr>
          <a:lstStyle>
            <a:lvl1pPr marL="0" indent="0" algn="ctr">
              <a:lnSpc>
                <a:spcPct val="100000"/>
              </a:lnSpc>
              <a:buNone/>
              <a:defRPr sz="2000" b="0" i="0">
                <a:solidFill>
                  <a:schemeClr val="bg1"/>
                </a:solidFill>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56" name="Text Placeholder 3">
            <a:extLst>
              <a:ext uri="{FF2B5EF4-FFF2-40B4-BE49-F238E27FC236}">
                <a16:creationId xmlns:a16="http://schemas.microsoft.com/office/drawing/2014/main" id="{D69C6AEB-097B-9547-AB94-D6DEA26F7A82}"/>
              </a:ext>
            </a:extLst>
          </p:cNvPr>
          <p:cNvSpPr>
            <a:spLocks noGrp="1"/>
          </p:cNvSpPr>
          <p:nvPr>
            <p:ph type="body" sz="quarter" idx="32" hasCustomPrompt="1"/>
          </p:nvPr>
        </p:nvSpPr>
        <p:spPr>
          <a:xfrm>
            <a:off x="8677849" y="3137727"/>
            <a:ext cx="2269142" cy="917053"/>
          </a:xfrm>
        </p:spPr>
        <p:txBody>
          <a:bodyPr>
            <a:noAutofit/>
          </a:bodyPr>
          <a:lstStyle>
            <a:lvl1pPr marL="0" indent="0" algn="ctr">
              <a:lnSpc>
                <a:spcPct val="100000"/>
              </a:lnSpc>
              <a:buNone/>
              <a:defRPr sz="2000" b="0" i="0">
                <a:solidFill>
                  <a:schemeClr val="bg1"/>
                </a:solidFill>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Tree>
    <p:extLst>
      <p:ext uri="{BB962C8B-B14F-4D97-AF65-F5344CB8AC3E}">
        <p14:creationId xmlns:p14="http://schemas.microsoft.com/office/powerpoint/2010/main" val="2047124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Icons Center">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427EC84-2E80-3240-A452-F3C609D3AFC1}"/>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20" name="Diamond 19">
            <a:extLst>
              <a:ext uri="{FF2B5EF4-FFF2-40B4-BE49-F238E27FC236}">
                <a16:creationId xmlns:a16="http://schemas.microsoft.com/office/drawing/2014/main" id="{58A892F9-EF26-5447-B70D-F361B56C7ABC}"/>
              </a:ext>
            </a:extLst>
          </p:cNvPr>
          <p:cNvSpPr/>
          <p:nvPr userDrawn="1"/>
        </p:nvSpPr>
        <p:spPr>
          <a:xfrm>
            <a:off x="4104511" y="2058041"/>
            <a:ext cx="3991492" cy="2993619"/>
          </a:xfrm>
          <a:prstGeom prst="diamond">
            <a:avLst/>
          </a:prstGeom>
          <a:solidFill>
            <a:srgbClr val="3262AA">
              <a:alpha val="10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1" name="Freeform 20">
            <a:extLst>
              <a:ext uri="{FF2B5EF4-FFF2-40B4-BE49-F238E27FC236}">
                <a16:creationId xmlns:a16="http://schemas.microsoft.com/office/drawing/2014/main" id="{F2272654-2BEC-6446-B3B0-3F544AF50C8C}"/>
              </a:ext>
            </a:extLst>
          </p:cNvPr>
          <p:cNvSpPr/>
          <p:nvPr userDrawn="1"/>
        </p:nvSpPr>
        <p:spPr>
          <a:xfrm>
            <a:off x="4483703" y="2342436"/>
            <a:ext cx="1556682" cy="1167512"/>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rgbClr val="3262AA"/>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27020" tIns="227020" rIns="227020" bIns="227020" numCol="1" spcCol="1270" anchor="ctr" anchorCtr="0">
            <a:noAutofit/>
          </a:bodyPr>
          <a:lstStyle/>
          <a:p>
            <a:pPr algn="ctr" defTabSz="1444974">
              <a:lnSpc>
                <a:spcPct val="90000"/>
              </a:lnSpc>
              <a:spcBef>
                <a:spcPct val="0"/>
              </a:spcBef>
              <a:spcAft>
                <a:spcPct val="35000"/>
              </a:spcAft>
            </a:pPr>
            <a:endParaRPr lang="en-US" sz="3251" dirty="0">
              <a:latin typeface="Lato Light"/>
              <a:cs typeface="Lato Light"/>
            </a:endParaRPr>
          </a:p>
        </p:txBody>
      </p:sp>
      <p:sp>
        <p:nvSpPr>
          <p:cNvPr id="22" name="Freeform 21">
            <a:extLst>
              <a:ext uri="{FF2B5EF4-FFF2-40B4-BE49-F238E27FC236}">
                <a16:creationId xmlns:a16="http://schemas.microsoft.com/office/drawing/2014/main" id="{3D2EEC42-F789-BC40-8568-FED4F5C283BC}"/>
              </a:ext>
            </a:extLst>
          </p:cNvPr>
          <p:cNvSpPr/>
          <p:nvPr userDrawn="1"/>
        </p:nvSpPr>
        <p:spPr>
          <a:xfrm>
            <a:off x="4483703" y="3599755"/>
            <a:ext cx="1556682" cy="1167512"/>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3"/>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27020" tIns="227020" rIns="227020" bIns="227020" numCol="1" spcCol="1270" anchor="ctr" anchorCtr="0">
            <a:noAutofit/>
          </a:bodyPr>
          <a:lstStyle/>
          <a:p>
            <a:pPr algn="ctr" defTabSz="1444974">
              <a:lnSpc>
                <a:spcPct val="90000"/>
              </a:lnSpc>
              <a:spcBef>
                <a:spcPct val="0"/>
              </a:spcBef>
              <a:spcAft>
                <a:spcPct val="35000"/>
              </a:spcAft>
            </a:pPr>
            <a:endParaRPr lang="en-US" sz="3251" dirty="0">
              <a:latin typeface="Lato Light"/>
              <a:cs typeface="Lato Light"/>
            </a:endParaRPr>
          </a:p>
        </p:txBody>
      </p:sp>
      <p:sp>
        <p:nvSpPr>
          <p:cNvPr id="23" name="Freeform 22">
            <a:extLst>
              <a:ext uri="{FF2B5EF4-FFF2-40B4-BE49-F238E27FC236}">
                <a16:creationId xmlns:a16="http://schemas.microsoft.com/office/drawing/2014/main" id="{F240D838-3012-674A-B7DE-DAF399B091D2}"/>
              </a:ext>
            </a:extLst>
          </p:cNvPr>
          <p:cNvSpPr/>
          <p:nvPr userDrawn="1"/>
        </p:nvSpPr>
        <p:spPr>
          <a:xfrm>
            <a:off x="6160129" y="3599755"/>
            <a:ext cx="1556682" cy="1167512"/>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rgbClr val="4EAEA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27020" tIns="227020" rIns="227020" bIns="227020" numCol="1" spcCol="1270" anchor="ctr" anchorCtr="0">
            <a:noAutofit/>
          </a:bodyPr>
          <a:lstStyle/>
          <a:p>
            <a:pPr algn="ctr" defTabSz="1444974">
              <a:lnSpc>
                <a:spcPct val="90000"/>
              </a:lnSpc>
              <a:spcBef>
                <a:spcPct val="0"/>
              </a:spcBef>
              <a:spcAft>
                <a:spcPct val="35000"/>
              </a:spcAft>
            </a:pPr>
            <a:endParaRPr lang="en-US" sz="3251" dirty="0">
              <a:latin typeface="Lato Light"/>
              <a:cs typeface="Lato Light"/>
            </a:endParaRPr>
          </a:p>
        </p:txBody>
      </p:sp>
      <p:sp>
        <p:nvSpPr>
          <p:cNvPr id="24" name="Freeform 23">
            <a:extLst>
              <a:ext uri="{FF2B5EF4-FFF2-40B4-BE49-F238E27FC236}">
                <a16:creationId xmlns:a16="http://schemas.microsoft.com/office/drawing/2014/main" id="{00235883-5E14-F741-92FE-921FB38FDB45}"/>
              </a:ext>
            </a:extLst>
          </p:cNvPr>
          <p:cNvSpPr/>
          <p:nvPr userDrawn="1"/>
        </p:nvSpPr>
        <p:spPr>
          <a:xfrm>
            <a:off x="6160129" y="2342436"/>
            <a:ext cx="1556682" cy="1167512"/>
          </a:xfrm>
          <a:custGeom>
            <a:avLst/>
            <a:gdLst>
              <a:gd name="connsiteX0" fmla="*/ 0 w 4225459"/>
              <a:gd name="connsiteY0" fmla="*/ 704257 h 4225459"/>
              <a:gd name="connsiteX1" fmla="*/ 704257 w 4225459"/>
              <a:gd name="connsiteY1" fmla="*/ 0 h 4225459"/>
              <a:gd name="connsiteX2" fmla="*/ 3521202 w 4225459"/>
              <a:gd name="connsiteY2" fmla="*/ 0 h 4225459"/>
              <a:gd name="connsiteX3" fmla="*/ 4225459 w 4225459"/>
              <a:gd name="connsiteY3" fmla="*/ 704257 h 4225459"/>
              <a:gd name="connsiteX4" fmla="*/ 4225459 w 4225459"/>
              <a:gd name="connsiteY4" fmla="*/ 3521202 h 4225459"/>
              <a:gd name="connsiteX5" fmla="*/ 3521202 w 4225459"/>
              <a:gd name="connsiteY5" fmla="*/ 4225459 h 4225459"/>
              <a:gd name="connsiteX6" fmla="*/ 704257 w 4225459"/>
              <a:gd name="connsiteY6" fmla="*/ 4225459 h 4225459"/>
              <a:gd name="connsiteX7" fmla="*/ 0 w 4225459"/>
              <a:gd name="connsiteY7" fmla="*/ 3521202 h 4225459"/>
              <a:gd name="connsiteX8" fmla="*/ 0 w 4225459"/>
              <a:gd name="connsiteY8" fmla="*/ 704257 h 42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5459" h="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rgbClr val="DF5C4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27020" tIns="227020" rIns="227020" bIns="227020" numCol="1" spcCol="1270" anchor="ctr" anchorCtr="0">
            <a:noAutofit/>
          </a:bodyPr>
          <a:lstStyle/>
          <a:p>
            <a:pPr algn="ctr" defTabSz="1444974">
              <a:lnSpc>
                <a:spcPct val="90000"/>
              </a:lnSpc>
              <a:spcBef>
                <a:spcPct val="0"/>
              </a:spcBef>
              <a:spcAft>
                <a:spcPct val="35000"/>
              </a:spcAft>
            </a:pPr>
            <a:endParaRPr lang="en-US" sz="3251" dirty="0">
              <a:latin typeface="Lato Light"/>
              <a:cs typeface="Lato Light"/>
            </a:endParaRPr>
          </a:p>
        </p:txBody>
      </p:sp>
      <p:sp>
        <p:nvSpPr>
          <p:cNvPr id="53" name="Shape 2643">
            <a:extLst>
              <a:ext uri="{FF2B5EF4-FFF2-40B4-BE49-F238E27FC236}">
                <a16:creationId xmlns:a16="http://schemas.microsoft.com/office/drawing/2014/main" id="{1532B9D6-BDFD-2B4D-8694-4F151B12C84D}"/>
              </a:ext>
            </a:extLst>
          </p:cNvPr>
          <p:cNvSpPr/>
          <p:nvPr userDrawn="1"/>
        </p:nvSpPr>
        <p:spPr>
          <a:xfrm>
            <a:off x="5089178" y="2706223"/>
            <a:ext cx="326072" cy="448347"/>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54" name="Shape 2645">
            <a:extLst>
              <a:ext uri="{FF2B5EF4-FFF2-40B4-BE49-F238E27FC236}">
                <a16:creationId xmlns:a16="http://schemas.microsoft.com/office/drawing/2014/main" id="{08366EE3-09A1-8545-9277-F51984D0F6F7}"/>
              </a:ext>
            </a:extLst>
          </p:cNvPr>
          <p:cNvSpPr/>
          <p:nvPr userDrawn="1"/>
        </p:nvSpPr>
        <p:spPr>
          <a:xfrm>
            <a:off x="6651459" y="2767363"/>
            <a:ext cx="597796" cy="326071"/>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55" name="Shape 2688">
            <a:extLst>
              <a:ext uri="{FF2B5EF4-FFF2-40B4-BE49-F238E27FC236}">
                <a16:creationId xmlns:a16="http://schemas.microsoft.com/office/drawing/2014/main" id="{83EB1F23-0B18-6642-A457-909C06851738}"/>
              </a:ext>
            </a:extLst>
          </p:cNvPr>
          <p:cNvSpPr/>
          <p:nvPr userDrawn="1"/>
        </p:nvSpPr>
        <p:spPr>
          <a:xfrm>
            <a:off x="4964802" y="3935808"/>
            <a:ext cx="597796" cy="448347"/>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56" name="Shape 2700">
            <a:extLst>
              <a:ext uri="{FF2B5EF4-FFF2-40B4-BE49-F238E27FC236}">
                <a16:creationId xmlns:a16="http://schemas.microsoft.com/office/drawing/2014/main" id="{A6D1E1B2-F50E-E047-9348-1329C7E8B80F}"/>
              </a:ext>
            </a:extLst>
          </p:cNvPr>
          <p:cNvSpPr/>
          <p:nvPr userDrawn="1"/>
        </p:nvSpPr>
        <p:spPr>
          <a:xfrm>
            <a:off x="6637535" y="3953324"/>
            <a:ext cx="597796" cy="448347"/>
          </a:xfrm>
          <a:custGeom>
            <a:avLst/>
            <a:gdLst/>
            <a:ahLst/>
            <a:cxnLst>
              <a:cxn ang="0">
                <a:pos x="wd2" y="hd2"/>
              </a:cxn>
              <a:cxn ang="5400000">
                <a:pos x="wd2" y="hd2"/>
              </a:cxn>
              <a:cxn ang="10800000">
                <a:pos x="wd2" y="hd2"/>
              </a:cxn>
              <a:cxn ang="16200000">
                <a:pos x="wd2" y="hd2"/>
              </a:cxn>
            </a:cxnLst>
            <a:rect l="0" t="0" r="r" b="b"/>
            <a:pathLst>
              <a:path w="21600" h="21600" extrusionOk="0">
                <a:moveTo>
                  <a:pt x="10804" y="20618"/>
                </a:moveTo>
                <a:lnTo>
                  <a:pt x="15069" y="13232"/>
                </a:lnTo>
                <a:lnTo>
                  <a:pt x="15063" y="13228"/>
                </a:lnTo>
                <a:cubicBezTo>
                  <a:pt x="15472" y="12512"/>
                  <a:pt x="15709" y="11684"/>
                  <a:pt x="15709" y="10800"/>
                </a:cubicBezTo>
                <a:cubicBezTo>
                  <a:pt x="15709" y="9192"/>
                  <a:pt x="14932" y="7768"/>
                  <a:pt x="13737" y="6873"/>
                </a:cubicBezTo>
                <a:lnTo>
                  <a:pt x="19796" y="6873"/>
                </a:lnTo>
                <a:cubicBezTo>
                  <a:pt x="20322" y="8076"/>
                  <a:pt x="20618" y="9403"/>
                  <a:pt x="20618" y="10800"/>
                </a:cubicBezTo>
                <a:cubicBezTo>
                  <a:pt x="20618" y="16221"/>
                  <a:pt x="16225" y="20615"/>
                  <a:pt x="10804" y="20618"/>
                </a:cubicBezTo>
                <a:moveTo>
                  <a:pt x="9708" y="20554"/>
                </a:moveTo>
                <a:cubicBezTo>
                  <a:pt x="4800" y="20010"/>
                  <a:pt x="982" y="15853"/>
                  <a:pt x="982" y="10800"/>
                </a:cubicBezTo>
                <a:cubicBezTo>
                  <a:pt x="982" y="9010"/>
                  <a:pt x="1468" y="7337"/>
                  <a:pt x="2305" y="5892"/>
                </a:cubicBezTo>
                <a:lnTo>
                  <a:pt x="6452" y="13076"/>
                </a:lnTo>
                <a:cubicBezTo>
                  <a:pt x="7273" y="14640"/>
                  <a:pt x="8911" y="15709"/>
                  <a:pt x="10800" y="15709"/>
                </a:cubicBezTo>
                <a:cubicBezTo>
                  <a:pt x="11487" y="15709"/>
                  <a:pt x="12141" y="15567"/>
                  <a:pt x="12734" y="15312"/>
                </a:cubicBezTo>
                <a:cubicBezTo>
                  <a:pt x="12734" y="15312"/>
                  <a:pt x="9708" y="20554"/>
                  <a:pt x="9708" y="20554"/>
                </a:cubicBezTo>
                <a:close/>
                <a:moveTo>
                  <a:pt x="7315" y="12607"/>
                </a:moveTo>
                <a:cubicBezTo>
                  <a:pt x="7034" y="12065"/>
                  <a:pt x="6873" y="11452"/>
                  <a:pt x="6873" y="10800"/>
                </a:cubicBezTo>
                <a:cubicBezTo>
                  <a:pt x="6873" y="8631"/>
                  <a:pt x="8631" y="6873"/>
                  <a:pt x="10800" y="6873"/>
                </a:cubicBezTo>
                <a:cubicBezTo>
                  <a:pt x="12969" y="6873"/>
                  <a:pt x="14727" y="8631"/>
                  <a:pt x="14727" y="10800"/>
                </a:cubicBezTo>
                <a:cubicBezTo>
                  <a:pt x="14727" y="12969"/>
                  <a:pt x="12969" y="14727"/>
                  <a:pt x="10800" y="14727"/>
                </a:cubicBezTo>
                <a:cubicBezTo>
                  <a:pt x="9318" y="14727"/>
                  <a:pt x="8029" y="13906"/>
                  <a:pt x="7360" y="12694"/>
                </a:cubicBezTo>
                <a:lnTo>
                  <a:pt x="7364" y="12691"/>
                </a:lnTo>
                <a:cubicBezTo>
                  <a:pt x="7364" y="12691"/>
                  <a:pt x="7315" y="12607"/>
                  <a:pt x="7315" y="12607"/>
                </a:cubicBezTo>
                <a:close/>
                <a:moveTo>
                  <a:pt x="10800" y="982"/>
                </a:moveTo>
                <a:cubicBezTo>
                  <a:pt x="14432" y="982"/>
                  <a:pt x="17596" y="2959"/>
                  <a:pt x="19294" y="5891"/>
                </a:cubicBezTo>
                <a:lnTo>
                  <a:pt x="10800" y="5891"/>
                </a:lnTo>
                <a:cubicBezTo>
                  <a:pt x="8290" y="5891"/>
                  <a:pt x="6223" y="7776"/>
                  <a:pt x="5930" y="10207"/>
                </a:cubicBezTo>
                <a:lnTo>
                  <a:pt x="2909" y="4975"/>
                </a:lnTo>
                <a:cubicBezTo>
                  <a:pt x="4697" y="2557"/>
                  <a:pt x="7561" y="982"/>
                  <a:pt x="10800" y="982"/>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bg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58" name="Rectangle 57">
            <a:extLst>
              <a:ext uri="{FF2B5EF4-FFF2-40B4-BE49-F238E27FC236}">
                <a16:creationId xmlns:a16="http://schemas.microsoft.com/office/drawing/2014/main" id="{BA0ABBB4-82F4-7D48-98F2-6D2359A020C1}"/>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0" name="Text Placeholder 2">
            <a:extLst>
              <a:ext uri="{FF2B5EF4-FFF2-40B4-BE49-F238E27FC236}">
                <a16:creationId xmlns:a16="http://schemas.microsoft.com/office/drawing/2014/main" id="{994F88AF-23F8-754C-90B9-F679767CC6E7}"/>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61" name="Text Placeholder 3">
            <a:extLst>
              <a:ext uri="{FF2B5EF4-FFF2-40B4-BE49-F238E27FC236}">
                <a16:creationId xmlns:a16="http://schemas.microsoft.com/office/drawing/2014/main" id="{A4ABF47B-9B76-2546-9332-FBA0A3C161D5}"/>
              </a:ext>
            </a:extLst>
          </p:cNvPr>
          <p:cNvSpPr>
            <a:spLocks noGrp="1"/>
          </p:cNvSpPr>
          <p:nvPr>
            <p:ph type="body" sz="quarter" idx="18" hasCustomPrompt="1"/>
          </p:nvPr>
        </p:nvSpPr>
        <p:spPr>
          <a:xfrm>
            <a:off x="792550" y="2714666"/>
            <a:ext cx="3322250" cy="795282"/>
          </a:xfrm>
        </p:spPr>
        <p:txBody>
          <a:bodyPr>
            <a:noAutofit/>
          </a:bodyPr>
          <a:lstStyle>
            <a:lvl1pPr marL="0" indent="0" algn="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62" name="Text Placeholder 3">
            <a:extLst>
              <a:ext uri="{FF2B5EF4-FFF2-40B4-BE49-F238E27FC236}">
                <a16:creationId xmlns:a16="http://schemas.microsoft.com/office/drawing/2014/main" id="{E901B2E5-0176-D34A-9B67-85CCE8CF3CEB}"/>
              </a:ext>
            </a:extLst>
          </p:cNvPr>
          <p:cNvSpPr>
            <a:spLocks noGrp="1"/>
          </p:cNvSpPr>
          <p:nvPr>
            <p:ph type="body" sz="quarter" idx="19" hasCustomPrompt="1"/>
          </p:nvPr>
        </p:nvSpPr>
        <p:spPr>
          <a:xfrm>
            <a:off x="792550" y="2375902"/>
            <a:ext cx="3322250" cy="306542"/>
          </a:xfrm>
        </p:spPr>
        <p:txBody>
          <a:bodyPr>
            <a:noAutofit/>
          </a:bodyPr>
          <a:lstStyle>
            <a:lvl1pPr marL="0" indent="0" algn="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63" name="Text Placeholder 3">
            <a:extLst>
              <a:ext uri="{FF2B5EF4-FFF2-40B4-BE49-F238E27FC236}">
                <a16:creationId xmlns:a16="http://schemas.microsoft.com/office/drawing/2014/main" id="{46623D40-E6B7-444D-8E54-212B81CE15DA}"/>
              </a:ext>
            </a:extLst>
          </p:cNvPr>
          <p:cNvSpPr>
            <a:spLocks noGrp="1"/>
          </p:cNvSpPr>
          <p:nvPr>
            <p:ph type="body" sz="quarter" idx="20" hasCustomPrompt="1"/>
          </p:nvPr>
        </p:nvSpPr>
        <p:spPr>
          <a:xfrm>
            <a:off x="792550" y="3955638"/>
            <a:ext cx="3322250" cy="795282"/>
          </a:xfrm>
        </p:spPr>
        <p:txBody>
          <a:bodyPr>
            <a:noAutofit/>
          </a:bodyPr>
          <a:lstStyle>
            <a:lvl1pPr marL="0" indent="0" algn="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64" name="Text Placeholder 3">
            <a:extLst>
              <a:ext uri="{FF2B5EF4-FFF2-40B4-BE49-F238E27FC236}">
                <a16:creationId xmlns:a16="http://schemas.microsoft.com/office/drawing/2014/main" id="{F248F250-E974-0949-B164-545C1E135176}"/>
              </a:ext>
            </a:extLst>
          </p:cNvPr>
          <p:cNvSpPr>
            <a:spLocks noGrp="1"/>
          </p:cNvSpPr>
          <p:nvPr>
            <p:ph type="body" sz="quarter" idx="21" hasCustomPrompt="1"/>
          </p:nvPr>
        </p:nvSpPr>
        <p:spPr>
          <a:xfrm>
            <a:off x="792550" y="3616874"/>
            <a:ext cx="3322250" cy="306542"/>
          </a:xfrm>
        </p:spPr>
        <p:txBody>
          <a:bodyPr>
            <a:noAutofit/>
          </a:bodyPr>
          <a:lstStyle>
            <a:lvl1pPr marL="0" indent="0" algn="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65" name="Text Placeholder 3">
            <a:extLst>
              <a:ext uri="{FF2B5EF4-FFF2-40B4-BE49-F238E27FC236}">
                <a16:creationId xmlns:a16="http://schemas.microsoft.com/office/drawing/2014/main" id="{3F60DCDA-E3D2-424E-AA6F-7BC1245F18B0}"/>
              </a:ext>
            </a:extLst>
          </p:cNvPr>
          <p:cNvSpPr>
            <a:spLocks noGrp="1"/>
          </p:cNvSpPr>
          <p:nvPr>
            <p:ph type="body" sz="quarter" idx="22" hasCustomPrompt="1"/>
          </p:nvPr>
        </p:nvSpPr>
        <p:spPr>
          <a:xfrm>
            <a:off x="8053321" y="2714666"/>
            <a:ext cx="3322250" cy="795282"/>
          </a:xfrm>
        </p:spPr>
        <p:txBody>
          <a:bodyPr>
            <a:noAutofit/>
          </a:bodyPr>
          <a:lstStyle>
            <a:lvl1pPr marL="0" indent="0" algn="l">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66" name="Text Placeholder 3">
            <a:extLst>
              <a:ext uri="{FF2B5EF4-FFF2-40B4-BE49-F238E27FC236}">
                <a16:creationId xmlns:a16="http://schemas.microsoft.com/office/drawing/2014/main" id="{033C6F83-9970-BB4B-A499-2138AE1590E4}"/>
              </a:ext>
            </a:extLst>
          </p:cNvPr>
          <p:cNvSpPr>
            <a:spLocks noGrp="1"/>
          </p:cNvSpPr>
          <p:nvPr>
            <p:ph type="body" sz="quarter" idx="23" hasCustomPrompt="1"/>
          </p:nvPr>
        </p:nvSpPr>
        <p:spPr>
          <a:xfrm>
            <a:off x="8053321" y="2375902"/>
            <a:ext cx="3322250" cy="306542"/>
          </a:xfrm>
        </p:spPr>
        <p:txBody>
          <a:bodyPr>
            <a:noAutofit/>
          </a:bodyPr>
          <a:lstStyle>
            <a:lvl1pPr marL="0" indent="0" algn="l">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67" name="Text Placeholder 3">
            <a:extLst>
              <a:ext uri="{FF2B5EF4-FFF2-40B4-BE49-F238E27FC236}">
                <a16:creationId xmlns:a16="http://schemas.microsoft.com/office/drawing/2014/main" id="{DC9B58B2-7EA3-7648-9548-92A5D7DA0E14}"/>
              </a:ext>
            </a:extLst>
          </p:cNvPr>
          <p:cNvSpPr>
            <a:spLocks noGrp="1"/>
          </p:cNvSpPr>
          <p:nvPr>
            <p:ph type="body" sz="quarter" idx="24" hasCustomPrompt="1"/>
          </p:nvPr>
        </p:nvSpPr>
        <p:spPr>
          <a:xfrm>
            <a:off x="8053321" y="3955638"/>
            <a:ext cx="3322250" cy="795282"/>
          </a:xfrm>
        </p:spPr>
        <p:txBody>
          <a:bodyPr>
            <a:noAutofit/>
          </a:bodyPr>
          <a:lstStyle>
            <a:lvl1pPr marL="0" indent="0" algn="l">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68" name="Text Placeholder 3">
            <a:extLst>
              <a:ext uri="{FF2B5EF4-FFF2-40B4-BE49-F238E27FC236}">
                <a16:creationId xmlns:a16="http://schemas.microsoft.com/office/drawing/2014/main" id="{9918672C-8FB4-174C-95B4-1FD036578AA4}"/>
              </a:ext>
            </a:extLst>
          </p:cNvPr>
          <p:cNvSpPr>
            <a:spLocks noGrp="1"/>
          </p:cNvSpPr>
          <p:nvPr>
            <p:ph type="body" sz="quarter" idx="25" hasCustomPrompt="1"/>
          </p:nvPr>
        </p:nvSpPr>
        <p:spPr>
          <a:xfrm>
            <a:off x="8053321" y="3616874"/>
            <a:ext cx="3322250" cy="306542"/>
          </a:xfrm>
        </p:spPr>
        <p:txBody>
          <a:bodyPr>
            <a:noAutofit/>
          </a:bodyPr>
          <a:lstStyle>
            <a:lvl1pPr marL="0" indent="0" algn="l">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Tree>
    <p:extLst>
      <p:ext uri="{BB962C8B-B14F-4D97-AF65-F5344CB8AC3E}">
        <p14:creationId xmlns:p14="http://schemas.microsoft.com/office/powerpoint/2010/main" val="4114001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Icons Gri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E8A556D-BD80-E245-A2EC-FB40E5470F37}"/>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cxnSp>
        <p:nvCxnSpPr>
          <p:cNvPr id="35" name="Straight Connector 34">
            <a:extLst>
              <a:ext uri="{FF2B5EF4-FFF2-40B4-BE49-F238E27FC236}">
                <a16:creationId xmlns:a16="http://schemas.microsoft.com/office/drawing/2014/main" id="{7677FAC8-CB9A-2240-B560-662A2FEBE0D6}"/>
              </a:ext>
            </a:extLst>
          </p:cNvPr>
          <p:cNvCxnSpPr/>
          <p:nvPr userDrawn="1"/>
        </p:nvCxnSpPr>
        <p:spPr>
          <a:xfrm flipV="1">
            <a:off x="760611" y="3298448"/>
            <a:ext cx="10484473" cy="1647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6" name="Shape 2605">
            <a:extLst>
              <a:ext uri="{FF2B5EF4-FFF2-40B4-BE49-F238E27FC236}">
                <a16:creationId xmlns:a16="http://schemas.microsoft.com/office/drawing/2014/main" id="{150138D8-385F-2349-8A1F-B4828CA166A5}"/>
              </a:ext>
            </a:extLst>
          </p:cNvPr>
          <p:cNvSpPr/>
          <p:nvPr userDrawn="1"/>
        </p:nvSpPr>
        <p:spPr>
          <a:xfrm>
            <a:off x="943784" y="2034971"/>
            <a:ext cx="543319" cy="408158"/>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tx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37" name="Shape 2628">
            <a:extLst>
              <a:ext uri="{FF2B5EF4-FFF2-40B4-BE49-F238E27FC236}">
                <a16:creationId xmlns:a16="http://schemas.microsoft.com/office/drawing/2014/main" id="{0E940559-3C75-464D-992E-B6550D17CAE8}"/>
              </a:ext>
            </a:extLst>
          </p:cNvPr>
          <p:cNvSpPr/>
          <p:nvPr userDrawn="1"/>
        </p:nvSpPr>
        <p:spPr>
          <a:xfrm>
            <a:off x="948908" y="3585151"/>
            <a:ext cx="543061" cy="407295"/>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tx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cxnSp>
        <p:nvCxnSpPr>
          <p:cNvPr id="42" name="Straight Connector 41">
            <a:extLst>
              <a:ext uri="{FF2B5EF4-FFF2-40B4-BE49-F238E27FC236}">
                <a16:creationId xmlns:a16="http://schemas.microsoft.com/office/drawing/2014/main" id="{8BA428EE-D3DA-B746-9E3B-304C79542836}"/>
              </a:ext>
            </a:extLst>
          </p:cNvPr>
          <p:cNvCxnSpPr>
            <a:cxnSpLocks/>
          </p:cNvCxnSpPr>
          <p:nvPr userDrawn="1"/>
        </p:nvCxnSpPr>
        <p:spPr>
          <a:xfrm>
            <a:off x="6252787" y="1641022"/>
            <a:ext cx="0" cy="355146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7" name="Shape 2618">
            <a:extLst>
              <a:ext uri="{FF2B5EF4-FFF2-40B4-BE49-F238E27FC236}">
                <a16:creationId xmlns:a16="http://schemas.microsoft.com/office/drawing/2014/main" id="{9660D9EB-614C-CA4C-91CE-DAAB2EE34F54}"/>
              </a:ext>
            </a:extLst>
          </p:cNvPr>
          <p:cNvSpPr>
            <a:spLocks noChangeAspect="1"/>
          </p:cNvSpPr>
          <p:nvPr userDrawn="1"/>
        </p:nvSpPr>
        <p:spPr>
          <a:xfrm>
            <a:off x="6554059" y="3585150"/>
            <a:ext cx="544133" cy="408158"/>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tx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48" name="Shape 2626">
            <a:extLst>
              <a:ext uri="{FF2B5EF4-FFF2-40B4-BE49-F238E27FC236}">
                <a16:creationId xmlns:a16="http://schemas.microsoft.com/office/drawing/2014/main" id="{C33F788B-3D1F-E04D-96F5-D2B21CAFBA1E}"/>
              </a:ext>
            </a:extLst>
          </p:cNvPr>
          <p:cNvSpPr>
            <a:spLocks noChangeAspect="1"/>
          </p:cNvSpPr>
          <p:nvPr userDrawn="1"/>
        </p:nvSpPr>
        <p:spPr>
          <a:xfrm>
            <a:off x="6603493" y="2034970"/>
            <a:ext cx="445265" cy="408158"/>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tx1"/>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57" name="TextBox 56">
            <a:extLst>
              <a:ext uri="{FF2B5EF4-FFF2-40B4-BE49-F238E27FC236}">
                <a16:creationId xmlns:a16="http://schemas.microsoft.com/office/drawing/2014/main" id="{0A6DC622-ADCF-4340-9B30-8445B7295849}"/>
              </a:ext>
            </a:extLst>
          </p:cNvPr>
          <p:cNvSpPr txBox="1"/>
          <p:nvPr userDrawn="1"/>
        </p:nvSpPr>
        <p:spPr>
          <a:xfrm>
            <a:off x="7341511" y="3681410"/>
            <a:ext cx="184731" cy="369460"/>
          </a:xfrm>
          <a:prstGeom prst="rect">
            <a:avLst/>
          </a:prstGeom>
          <a:noFill/>
        </p:spPr>
        <p:txBody>
          <a:bodyPr wrap="none" rtlCol="0">
            <a:spAutoFit/>
          </a:bodyPr>
          <a:lstStyle/>
          <a:p>
            <a:endParaRPr lang="en-US" sz="1801" dirty="0"/>
          </a:p>
        </p:txBody>
      </p:sp>
      <p:sp>
        <p:nvSpPr>
          <p:cNvPr id="59" name="Rectangle 58">
            <a:extLst>
              <a:ext uri="{FF2B5EF4-FFF2-40B4-BE49-F238E27FC236}">
                <a16:creationId xmlns:a16="http://schemas.microsoft.com/office/drawing/2014/main" id="{3BBCE160-9227-EE4E-91EB-A94112483828}"/>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1" name="Text Placeholder 2">
            <a:extLst>
              <a:ext uri="{FF2B5EF4-FFF2-40B4-BE49-F238E27FC236}">
                <a16:creationId xmlns:a16="http://schemas.microsoft.com/office/drawing/2014/main" id="{E0296001-D62C-7449-8D21-58A7F1638D04}"/>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62" name="Text Placeholder 3">
            <a:extLst>
              <a:ext uri="{FF2B5EF4-FFF2-40B4-BE49-F238E27FC236}">
                <a16:creationId xmlns:a16="http://schemas.microsoft.com/office/drawing/2014/main" id="{292235EC-FB25-F44E-A725-473757AC0C03}"/>
              </a:ext>
            </a:extLst>
          </p:cNvPr>
          <p:cNvSpPr>
            <a:spLocks noGrp="1"/>
          </p:cNvSpPr>
          <p:nvPr>
            <p:ph type="body" sz="quarter" idx="18" hasCustomPrompt="1"/>
          </p:nvPr>
        </p:nvSpPr>
        <p:spPr>
          <a:xfrm>
            <a:off x="1770846" y="2147910"/>
            <a:ext cx="4008050" cy="657258"/>
          </a:xfrm>
        </p:spPr>
        <p:txBody>
          <a:bodyPr>
            <a:noAutofit/>
          </a:bodyPr>
          <a:lstStyle>
            <a:lvl1pPr marL="0" indent="0" algn="l">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63" name="Text Placeholder 3">
            <a:extLst>
              <a:ext uri="{FF2B5EF4-FFF2-40B4-BE49-F238E27FC236}">
                <a16:creationId xmlns:a16="http://schemas.microsoft.com/office/drawing/2014/main" id="{57FCF246-34B6-6945-A43A-23E9EE036A85}"/>
              </a:ext>
            </a:extLst>
          </p:cNvPr>
          <p:cNvSpPr>
            <a:spLocks noGrp="1"/>
          </p:cNvSpPr>
          <p:nvPr>
            <p:ph type="body" sz="quarter" idx="19" hasCustomPrompt="1"/>
          </p:nvPr>
        </p:nvSpPr>
        <p:spPr>
          <a:xfrm>
            <a:off x="1770846" y="1797286"/>
            <a:ext cx="4008050" cy="306542"/>
          </a:xfrm>
        </p:spPr>
        <p:txBody>
          <a:bodyPr>
            <a:noAutofit/>
          </a:bodyPr>
          <a:lstStyle>
            <a:lvl1pPr marL="0" indent="0" algn="l">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64" name="Text Placeholder 3">
            <a:extLst>
              <a:ext uri="{FF2B5EF4-FFF2-40B4-BE49-F238E27FC236}">
                <a16:creationId xmlns:a16="http://schemas.microsoft.com/office/drawing/2014/main" id="{1A8C3ECA-B2E7-654B-877D-C593F82291F6}"/>
              </a:ext>
            </a:extLst>
          </p:cNvPr>
          <p:cNvSpPr>
            <a:spLocks noGrp="1"/>
          </p:cNvSpPr>
          <p:nvPr>
            <p:ph type="body" sz="quarter" idx="20" hasCustomPrompt="1"/>
          </p:nvPr>
        </p:nvSpPr>
        <p:spPr>
          <a:xfrm>
            <a:off x="7387876" y="2147910"/>
            <a:ext cx="4008050" cy="657258"/>
          </a:xfrm>
        </p:spPr>
        <p:txBody>
          <a:bodyPr>
            <a:noAutofit/>
          </a:bodyPr>
          <a:lstStyle>
            <a:lvl1pPr marL="0" indent="0" algn="l">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65" name="Text Placeholder 3">
            <a:extLst>
              <a:ext uri="{FF2B5EF4-FFF2-40B4-BE49-F238E27FC236}">
                <a16:creationId xmlns:a16="http://schemas.microsoft.com/office/drawing/2014/main" id="{0B66F53A-B079-914E-9BBA-59F2416FA452}"/>
              </a:ext>
            </a:extLst>
          </p:cNvPr>
          <p:cNvSpPr>
            <a:spLocks noGrp="1"/>
          </p:cNvSpPr>
          <p:nvPr>
            <p:ph type="body" sz="quarter" idx="21" hasCustomPrompt="1"/>
          </p:nvPr>
        </p:nvSpPr>
        <p:spPr>
          <a:xfrm>
            <a:off x="7387876" y="1797286"/>
            <a:ext cx="4008050" cy="306542"/>
          </a:xfrm>
        </p:spPr>
        <p:txBody>
          <a:bodyPr>
            <a:noAutofit/>
          </a:bodyPr>
          <a:lstStyle>
            <a:lvl1pPr marL="0" indent="0" algn="l">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66" name="Text Placeholder 3">
            <a:extLst>
              <a:ext uri="{FF2B5EF4-FFF2-40B4-BE49-F238E27FC236}">
                <a16:creationId xmlns:a16="http://schemas.microsoft.com/office/drawing/2014/main" id="{4E850998-1D8B-8A46-AB5D-6C846C171CAE}"/>
              </a:ext>
            </a:extLst>
          </p:cNvPr>
          <p:cNvSpPr>
            <a:spLocks noGrp="1"/>
          </p:cNvSpPr>
          <p:nvPr>
            <p:ph type="body" sz="quarter" idx="22" hasCustomPrompt="1"/>
          </p:nvPr>
        </p:nvSpPr>
        <p:spPr>
          <a:xfrm>
            <a:off x="1770846" y="3788934"/>
            <a:ext cx="4008050" cy="657258"/>
          </a:xfrm>
        </p:spPr>
        <p:txBody>
          <a:bodyPr>
            <a:noAutofit/>
          </a:bodyPr>
          <a:lstStyle>
            <a:lvl1pPr marL="0" indent="0" algn="l">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67" name="Text Placeholder 3">
            <a:extLst>
              <a:ext uri="{FF2B5EF4-FFF2-40B4-BE49-F238E27FC236}">
                <a16:creationId xmlns:a16="http://schemas.microsoft.com/office/drawing/2014/main" id="{C9CE490B-EFBE-1D40-8401-E70A644E8E56}"/>
              </a:ext>
            </a:extLst>
          </p:cNvPr>
          <p:cNvSpPr>
            <a:spLocks noGrp="1"/>
          </p:cNvSpPr>
          <p:nvPr>
            <p:ph type="body" sz="quarter" idx="23" hasCustomPrompt="1"/>
          </p:nvPr>
        </p:nvSpPr>
        <p:spPr>
          <a:xfrm>
            <a:off x="1770846" y="3438309"/>
            <a:ext cx="4008050" cy="306542"/>
          </a:xfrm>
        </p:spPr>
        <p:txBody>
          <a:bodyPr>
            <a:noAutofit/>
          </a:bodyPr>
          <a:lstStyle>
            <a:lvl1pPr marL="0" indent="0" algn="l">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68" name="Text Placeholder 3">
            <a:extLst>
              <a:ext uri="{FF2B5EF4-FFF2-40B4-BE49-F238E27FC236}">
                <a16:creationId xmlns:a16="http://schemas.microsoft.com/office/drawing/2014/main" id="{DA442BD3-DFE0-0A49-A564-94AACA8CBB5E}"/>
              </a:ext>
            </a:extLst>
          </p:cNvPr>
          <p:cNvSpPr>
            <a:spLocks noGrp="1"/>
          </p:cNvSpPr>
          <p:nvPr>
            <p:ph type="body" sz="quarter" idx="24" hasCustomPrompt="1"/>
          </p:nvPr>
        </p:nvSpPr>
        <p:spPr>
          <a:xfrm>
            <a:off x="7387876" y="3764438"/>
            <a:ext cx="4008050" cy="657258"/>
          </a:xfrm>
        </p:spPr>
        <p:txBody>
          <a:bodyPr>
            <a:noAutofit/>
          </a:bodyPr>
          <a:lstStyle>
            <a:lvl1pPr marL="0" indent="0" algn="l">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69" name="Text Placeholder 3">
            <a:extLst>
              <a:ext uri="{FF2B5EF4-FFF2-40B4-BE49-F238E27FC236}">
                <a16:creationId xmlns:a16="http://schemas.microsoft.com/office/drawing/2014/main" id="{D97B07A8-9585-394D-B567-922A15DC025C}"/>
              </a:ext>
            </a:extLst>
          </p:cNvPr>
          <p:cNvSpPr>
            <a:spLocks noGrp="1"/>
          </p:cNvSpPr>
          <p:nvPr>
            <p:ph type="body" sz="quarter" idx="25" hasCustomPrompt="1"/>
          </p:nvPr>
        </p:nvSpPr>
        <p:spPr>
          <a:xfrm>
            <a:off x="7387876" y="3413815"/>
            <a:ext cx="4008050" cy="306542"/>
          </a:xfrm>
        </p:spPr>
        <p:txBody>
          <a:bodyPr>
            <a:noAutofit/>
          </a:bodyPr>
          <a:lstStyle>
            <a:lvl1pPr marL="0" indent="0" algn="l">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Tree>
    <p:extLst>
      <p:ext uri="{BB962C8B-B14F-4D97-AF65-F5344CB8AC3E}">
        <p14:creationId xmlns:p14="http://schemas.microsoft.com/office/powerpoint/2010/main" val="2018581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Icon Categori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10ABB8A-F386-A945-A8C6-B1C4619044BB}"/>
              </a:ext>
            </a:extLst>
          </p:cNvPr>
          <p:cNvSpPr/>
          <p:nvPr userDrawn="1"/>
        </p:nvSpPr>
        <p:spPr>
          <a:xfrm>
            <a:off x="-1" y="0"/>
            <a:ext cx="12188952" cy="1496134"/>
          </a:xfrm>
          <a:prstGeom prst="rect">
            <a:avLst/>
          </a:prstGeom>
          <a:gradFill flip="none" rotWithShape="1">
            <a:gsLst>
              <a:gs pos="0">
                <a:schemeClr val="accent3">
                  <a:lumMod val="5000"/>
                  <a:lumOff val="9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37" name="Rectangle 36">
            <a:extLst>
              <a:ext uri="{FF2B5EF4-FFF2-40B4-BE49-F238E27FC236}">
                <a16:creationId xmlns:a16="http://schemas.microsoft.com/office/drawing/2014/main" id="{DC3ACCDB-92CF-9E4B-8A04-B8325DD38DC8}"/>
              </a:ext>
            </a:extLst>
          </p:cNvPr>
          <p:cNvSpPr/>
          <p:nvPr userDrawn="1"/>
        </p:nvSpPr>
        <p:spPr>
          <a:xfrm>
            <a:off x="1103601" y="2444981"/>
            <a:ext cx="2143684" cy="1607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8" name="Rectangle 37">
            <a:extLst>
              <a:ext uri="{FF2B5EF4-FFF2-40B4-BE49-F238E27FC236}">
                <a16:creationId xmlns:a16="http://schemas.microsoft.com/office/drawing/2014/main" id="{4860E99D-FAEC-FC4D-988C-DD69EFE7F599}"/>
              </a:ext>
            </a:extLst>
          </p:cNvPr>
          <p:cNvSpPr/>
          <p:nvPr userDrawn="1"/>
        </p:nvSpPr>
        <p:spPr>
          <a:xfrm>
            <a:off x="3719137" y="2444981"/>
            <a:ext cx="2143684" cy="1607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9" name="Rectangle 38">
            <a:extLst>
              <a:ext uri="{FF2B5EF4-FFF2-40B4-BE49-F238E27FC236}">
                <a16:creationId xmlns:a16="http://schemas.microsoft.com/office/drawing/2014/main" id="{0EC3A08F-3B79-5649-9EE1-7972B8726C70}"/>
              </a:ext>
            </a:extLst>
          </p:cNvPr>
          <p:cNvSpPr/>
          <p:nvPr userDrawn="1"/>
        </p:nvSpPr>
        <p:spPr>
          <a:xfrm>
            <a:off x="6334672" y="2444981"/>
            <a:ext cx="2143684" cy="1607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0" name="Rectangle 39">
            <a:extLst>
              <a:ext uri="{FF2B5EF4-FFF2-40B4-BE49-F238E27FC236}">
                <a16:creationId xmlns:a16="http://schemas.microsoft.com/office/drawing/2014/main" id="{48CE66F3-83E2-A741-8EC7-0B664EA024FF}"/>
              </a:ext>
            </a:extLst>
          </p:cNvPr>
          <p:cNvSpPr/>
          <p:nvPr userDrawn="1"/>
        </p:nvSpPr>
        <p:spPr>
          <a:xfrm>
            <a:off x="8950209" y="2444981"/>
            <a:ext cx="2143684" cy="16077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1" name="Rectangle 40">
            <a:extLst>
              <a:ext uri="{FF2B5EF4-FFF2-40B4-BE49-F238E27FC236}">
                <a16:creationId xmlns:a16="http://schemas.microsoft.com/office/drawing/2014/main" id="{5CF1B530-15E6-0E45-B629-B86A159EE592}"/>
              </a:ext>
            </a:extLst>
          </p:cNvPr>
          <p:cNvSpPr/>
          <p:nvPr userDrawn="1"/>
        </p:nvSpPr>
        <p:spPr>
          <a:xfrm>
            <a:off x="2472382" y="2082550"/>
            <a:ext cx="774902" cy="265746"/>
          </a:xfrm>
          <a:prstGeom prst="rect">
            <a:avLst/>
          </a:prstGeom>
          <a:solidFill>
            <a:srgbClr val="326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2" name="Rectangle 41">
            <a:extLst>
              <a:ext uri="{FF2B5EF4-FFF2-40B4-BE49-F238E27FC236}">
                <a16:creationId xmlns:a16="http://schemas.microsoft.com/office/drawing/2014/main" id="{C40A34DA-8F71-1C4B-8A93-84086F5CCF2F}"/>
              </a:ext>
            </a:extLst>
          </p:cNvPr>
          <p:cNvSpPr/>
          <p:nvPr userDrawn="1"/>
        </p:nvSpPr>
        <p:spPr>
          <a:xfrm>
            <a:off x="5087918" y="2092088"/>
            <a:ext cx="774902" cy="265746"/>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3" name="Rectangle 42">
            <a:extLst>
              <a:ext uri="{FF2B5EF4-FFF2-40B4-BE49-F238E27FC236}">
                <a16:creationId xmlns:a16="http://schemas.microsoft.com/office/drawing/2014/main" id="{5F87F13E-7011-B04B-A37A-060EB422056C}"/>
              </a:ext>
            </a:extLst>
          </p:cNvPr>
          <p:cNvSpPr/>
          <p:nvPr userDrawn="1"/>
        </p:nvSpPr>
        <p:spPr>
          <a:xfrm>
            <a:off x="7678533" y="2092088"/>
            <a:ext cx="774902" cy="2657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4" name="Rectangle 43">
            <a:extLst>
              <a:ext uri="{FF2B5EF4-FFF2-40B4-BE49-F238E27FC236}">
                <a16:creationId xmlns:a16="http://schemas.microsoft.com/office/drawing/2014/main" id="{BF5440F4-2D82-E441-B1F2-61D83F482564}"/>
              </a:ext>
            </a:extLst>
          </p:cNvPr>
          <p:cNvSpPr/>
          <p:nvPr userDrawn="1"/>
        </p:nvSpPr>
        <p:spPr>
          <a:xfrm>
            <a:off x="10269037" y="2092088"/>
            <a:ext cx="774902" cy="265746"/>
          </a:xfrm>
          <a:prstGeom prst="rect">
            <a:avLst/>
          </a:prstGeom>
          <a:solidFill>
            <a:srgbClr val="4EAE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71" name="Shape 2605">
            <a:extLst>
              <a:ext uri="{FF2B5EF4-FFF2-40B4-BE49-F238E27FC236}">
                <a16:creationId xmlns:a16="http://schemas.microsoft.com/office/drawing/2014/main" id="{6AC7AFB0-AD63-3F40-BBD1-ACBB5F7B4BE5}"/>
              </a:ext>
            </a:extLst>
          </p:cNvPr>
          <p:cNvSpPr/>
          <p:nvPr userDrawn="1"/>
        </p:nvSpPr>
        <p:spPr>
          <a:xfrm>
            <a:off x="1798914" y="2946596"/>
            <a:ext cx="767527" cy="575630"/>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545454"/>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72" name="Shape 2618">
            <a:extLst>
              <a:ext uri="{FF2B5EF4-FFF2-40B4-BE49-F238E27FC236}">
                <a16:creationId xmlns:a16="http://schemas.microsoft.com/office/drawing/2014/main" id="{21D43E17-3D4A-7340-B1A8-3FA922404E31}"/>
              </a:ext>
            </a:extLst>
          </p:cNvPr>
          <p:cNvSpPr/>
          <p:nvPr userDrawn="1"/>
        </p:nvSpPr>
        <p:spPr>
          <a:xfrm>
            <a:off x="9638505" y="2916562"/>
            <a:ext cx="767090" cy="575399"/>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545454"/>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73" name="Shape 2626">
            <a:extLst>
              <a:ext uri="{FF2B5EF4-FFF2-40B4-BE49-F238E27FC236}">
                <a16:creationId xmlns:a16="http://schemas.microsoft.com/office/drawing/2014/main" id="{678227D9-7B95-5342-829F-93CCE619EA4B}"/>
              </a:ext>
            </a:extLst>
          </p:cNvPr>
          <p:cNvSpPr/>
          <p:nvPr userDrawn="1"/>
        </p:nvSpPr>
        <p:spPr>
          <a:xfrm>
            <a:off x="4495278" y="2946855"/>
            <a:ext cx="627680" cy="575372"/>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rgbClr val="545454"/>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74" name="Shape 2628">
            <a:extLst>
              <a:ext uri="{FF2B5EF4-FFF2-40B4-BE49-F238E27FC236}">
                <a16:creationId xmlns:a16="http://schemas.microsoft.com/office/drawing/2014/main" id="{3F87EFD7-8F29-A64A-8596-C4206C68276A}"/>
              </a:ext>
            </a:extLst>
          </p:cNvPr>
          <p:cNvSpPr/>
          <p:nvPr userDrawn="1"/>
        </p:nvSpPr>
        <p:spPr>
          <a:xfrm>
            <a:off x="7054587" y="2946855"/>
            <a:ext cx="767162" cy="575372"/>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rgbClr val="545454"/>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80" name="Rectangle 79">
            <a:extLst>
              <a:ext uri="{FF2B5EF4-FFF2-40B4-BE49-F238E27FC236}">
                <a16:creationId xmlns:a16="http://schemas.microsoft.com/office/drawing/2014/main" id="{F2D3DFB1-6B77-1841-932A-83771EC702CA}"/>
              </a:ext>
            </a:extLst>
          </p:cNvPr>
          <p:cNvSpPr/>
          <p:nvPr userDrawn="1"/>
        </p:nvSpPr>
        <p:spPr>
          <a:xfrm>
            <a:off x="-354802" y="916342"/>
            <a:ext cx="6129656" cy="51449"/>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82" name="Text Placeholder 2">
            <a:extLst>
              <a:ext uri="{FF2B5EF4-FFF2-40B4-BE49-F238E27FC236}">
                <a16:creationId xmlns:a16="http://schemas.microsoft.com/office/drawing/2014/main" id="{D5429A3A-5AB5-FE42-978C-C570E27960FE}"/>
              </a:ext>
            </a:extLst>
          </p:cNvPr>
          <p:cNvSpPr>
            <a:spLocks noGrp="1"/>
          </p:cNvSpPr>
          <p:nvPr>
            <p:ph type="body" sz="quarter" idx="10" hasCustomPrompt="1"/>
          </p:nvPr>
        </p:nvSpPr>
        <p:spPr>
          <a:xfrm>
            <a:off x="760610" y="471506"/>
            <a:ext cx="6354234" cy="440531"/>
          </a:xfrm>
        </p:spPr>
        <p:txBody>
          <a:bodyPr/>
          <a:lstStyle>
            <a:lvl1pPr marL="0" indent="0">
              <a:buNone/>
              <a:defRPr sz="4000" b="1" i="0">
                <a:solidFill>
                  <a:srgbClr val="DF5C40"/>
                </a:solidFill>
                <a:latin typeface="Arial Nova Cond" panose="020F0502020204030204" pitchFamily="34" charset="0"/>
              </a:defRPr>
            </a:lvl1pPr>
          </a:lstStyle>
          <a:p>
            <a:pPr lvl="0"/>
            <a:r>
              <a:rPr lang="en-US"/>
              <a:t>Headline</a:t>
            </a:r>
          </a:p>
        </p:txBody>
      </p:sp>
      <p:sp>
        <p:nvSpPr>
          <p:cNvPr id="83" name="Text Placeholder 3">
            <a:extLst>
              <a:ext uri="{FF2B5EF4-FFF2-40B4-BE49-F238E27FC236}">
                <a16:creationId xmlns:a16="http://schemas.microsoft.com/office/drawing/2014/main" id="{53B08281-E49A-2E46-837F-863AE5281FC4}"/>
              </a:ext>
            </a:extLst>
          </p:cNvPr>
          <p:cNvSpPr>
            <a:spLocks noGrp="1"/>
          </p:cNvSpPr>
          <p:nvPr>
            <p:ph type="body" sz="quarter" idx="18" hasCustomPrompt="1"/>
          </p:nvPr>
        </p:nvSpPr>
        <p:spPr>
          <a:xfrm>
            <a:off x="1139216" y="4488191"/>
            <a:ext cx="2062857"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84" name="Text Placeholder 3">
            <a:extLst>
              <a:ext uri="{FF2B5EF4-FFF2-40B4-BE49-F238E27FC236}">
                <a16:creationId xmlns:a16="http://schemas.microsoft.com/office/drawing/2014/main" id="{80777CB0-2F83-A64F-BBA8-232B508B8D19}"/>
              </a:ext>
            </a:extLst>
          </p:cNvPr>
          <p:cNvSpPr>
            <a:spLocks noGrp="1"/>
          </p:cNvSpPr>
          <p:nvPr>
            <p:ph type="body" sz="quarter" idx="19" hasCustomPrompt="1"/>
          </p:nvPr>
        </p:nvSpPr>
        <p:spPr>
          <a:xfrm>
            <a:off x="1139216" y="4149427"/>
            <a:ext cx="2062857" cy="306542"/>
          </a:xfrm>
        </p:spPr>
        <p:txBody>
          <a:bodyPr>
            <a:noAutofit/>
          </a:bodyPr>
          <a:lstStyle>
            <a:lvl1pPr marL="0" indent="0" algn="ct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85" name="Text Placeholder 3">
            <a:extLst>
              <a:ext uri="{FF2B5EF4-FFF2-40B4-BE49-F238E27FC236}">
                <a16:creationId xmlns:a16="http://schemas.microsoft.com/office/drawing/2014/main" id="{D2DC3157-BBC2-5A40-B879-5923363B3667}"/>
              </a:ext>
            </a:extLst>
          </p:cNvPr>
          <p:cNvSpPr>
            <a:spLocks noGrp="1"/>
          </p:cNvSpPr>
          <p:nvPr>
            <p:ph type="body" sz="quarter" idx="20" hasCustomPrompt="1"/>
          </p:nvPr>
        </p:nvSpPr>
        <p:spPr>
          <a:xfrm>
            <a:off x="3751787" y="4488191"/>
            <a:ext cx="2062857"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86" name="Text Placeholder 3">
            <a:extLst>
              <a:ext uri="{FF2B5EF4-FFF2-40B4-BE49-F238E27FC236}">
                <a16:creationId xmlns:a16="http://schemas.microsoft.com/office/drawing/2014/main" id="{C26C6BDE-3482-C14D-BFCE-B126082F9495}"/>
              </a:ext>
            </a:extLst>
          </p:cNvPr>
          <p:cNvSpPr>
            <a:spLocks noGrp="1"/>
          </p:cNvSpPr>
          <p:nvPr>
            <p:ph type="body" sz="quarter" idx="21" hasCustomPrompt="1"/>
          </p:nvPr>
        </p:nvSpPr>
        <p:spPr>
          <a:xfrm>
            <a:off x="3751787" y="4149427"/>
            <a:ext cx="2062857" cy="306542"/>
          </a:xfrm>
        </p:spPr>
        <p:txBody>
          <a:bodyPr>
            <a:noAutofit/>
          </a:bodyPr>
          <a:lstStyle>
            <a:lvl1pPr marL="0" indent="0" algn="ct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87" name="Text Placeholder 3">
            <a:extLst>
              <a:ext uri="{FF2B5EF4-FFF2-40B4-BE49-F238E27FC236}">
                <a16:creationId xmlns:a16="http://schemas.microsoft.com/office/drawing/2014/main" id="{92A0B017-6612-7B44-94AE-BE130FCFC7D9}"/>
              </a:ext>
            </a:extLst>
          </p:cNvPr>
          <p:cNvSpPr>
            <a:spLocks noGrp="1"/>
          </p:cNvSpPr>
          <p:nvPr>
            <p:ph type="body" sz="quarter" idx="22" hasCustomPrompt="1"/>
          </p:nvPr>
        </p:nvSpPr>
        <p:spPr>
          <a:xfrm>
            <a:off x="6375245" y="4488191"/>
            <a:ext cx="2062857"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88" name="Text Placeholder 3">
            <a:extLst>
              <a:ext uri="{FF2B5EF4-FFF2-40B4-BE49-F238E27FC236}">
                <a16:creationId xmlns:a16="http://schemas.microsoft.com/office/drawing/2014/main" id="{40947634-D103-274C-B3DB-F5312EAFE2FD}"/>
              </a:ext>
            </a:extLst>
          </p:cNvPr>
          <p:cNvSpPr>
            <a:spLocks noGrp="1"/>
          </p:cNvSpPr>
          <p:nvPr>
            <p:ph type="body" sz="quarter" idx="23" hasCustomPrompt="1"/>
          </p:nvPr>
        </p:nvSpPr>
        <p:spPr>
          <a:xfrm>
            <a:off x="6375245" y="4149427"/>
            <a:ext cx="2062857" cy="306542"/>
          </a:xfrm>
        </p:spPr>
        <p:txBody>
          <a:bodyPr>
            <a:noAutofit/>
          </a:bodyPr>
          <a:lstStyle>
            <a:lvl1pPr marL="0" indent="0" algn="ct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89" name="Text Placeholder 3">
            <a:extLst>
              <a:ext uri="{FF2B5EF4-FFF2-40B4-BE49-F238E27FC236}">
                <a16:creationId xmlns:a16="http://schemas.microsoft.com/office/drawing/2014/main" id="{1FC1D5C1-7457-5441-8B74-8CF55BBAEAA5}"/>
              </a:ext>
            </a:extLst>
          </p:cNvPr>
          <p:cNvSpPr>
            <a:spLocks noGrp="1"/>
          </p:cNvSpPr>
          <p:nvPr>
            <p:ph type="body" sz="quarter" idx="24" hasCustomPrompt="1"/>
          </p:nvPr>
        </p:nvSpPr>
        <p:spPr>
          <a:xfrm>
            <a:off x="8987816" y="4488191"/>
            <a:ext cx="2062857" cy="917053"/>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Description here</a:t>
            </a:r>
          </a:p>
        </p:txBody>
      </p:sp>
      <p:sp>
        <p:nvSpPr>
          <p:cNvPr id="90" name="Text Placeholder 3">
            <a:extLst>
              <a:ext uri="{FF2B5EF4-FFF2-40B4-BE49-F238E27FC236}">
                <a16:creationId xmlns:a16="http://schemas.microsoft.com/office/drawing/2014/main" id="{BD24BACA-28BD-2C43-845D-B1717713AF2D}"/>
              </a:ext>
            </a:extLst>
          </p:cNvPr>
          <p:cNvSpPr>
            <a:spLocks noGrp="1"/>
          </p:cNvSpPr>
          <p:nvPr>
            <p:ph type="body" sz="quarter" idx="25" hasCustomPrompt="1"/>
          </p:nvPr>
        </p:nvSpPr>
        <p:spPr>
          <a:xfrm>
            <a:off x="8987816" y="4149427"/>
            <a:ext cx="2062857" cy="306542"/>
          </a:xfrm>
        </p:spPr>
        <p:txBody>
          <a:bodyPr>
            <a:noAutofit/>
          </a:bodyPr>
          <a:lstStyle>
            <a:lvl1pPr marL="0" indent="0" algn="ctr">
              <a:lnSpc>
                <a:spcPct val="100000"/>
              </a:lnSpc>
              <a:buNone/>
              <a:defRPr sz="2400" b="0" i="0">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Headline</a:t>
            </a:r>
          </a:p>
        </p:txBody>
      </p:sp>
      <p:sp>
        <p:nvSpPr>
          <p:cNvPr id="29" name="Text Placeholder 3">
            <a:extLst>
              <a:ext uri="{FF2B5EF4-FFF2-40B4-BE49-F238E27FC236}">
                <a16:creationId xmlns:a16="http://schemas.microsoft.com/office/drawing/2014/main" id="{489495E0-566E-B94A-BA00-95F913F3B77F}"/>
              </a:ext>
            </a:extLst>
          </p:cNvPr>
          <p:cNvSpPr>
            <a:spLocks noGrp="1"/>
          </p:cNvSpPr>
          <p:nvPr>
            <p:ph type="body" sz="quarter" idx="26" hasCustomPrompt="1"/>
          </p:nvPr>
        </p:nvSpPr>
        <p:spPr>
          <a:xfrm>
            <a:off x="2472382" y="2108603"/>
            <a:ext cx="774902" cy="226477"/>
          </a:xfrm>
        </p:spPr>
        <p:txBody>
          <a:bodyPr>
            <a:noAutofit/>
          </a:bodyPr>
          <a:lstStyle>
            <a:lvl1pPr marL="0" indent="0" algn="ctr">
              <a:lnSpc>
                <a:spcPct val="100000"/>
              </a:lnSpc>
              <a:buNone/>
              <a:defRPr sz="1334" b="0" i="0">
                <a:solidFill>
                  <a:schemeClr val="bg1"/>
                </a:solidFill>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Side A</a:t>
            </a:r>
          </a:p>
        </p:txBody>
      </p:sp>
      <p:sp>
        <p:nvSpPr>
          <p:cNvPr id="30" name="Text Placeholder 3">
            <a:extLst>
              <a:ext uri="{FF2B5EF4-FFF2-40B4-BE49-F238E27FC236}">
                <a16:creationId xmlns:a16="http://schemas.microsoft.com/office/drawing/2014/main" id="{D077FECD-F318-1241-B1E2-94EA0EC19ECC}"/>
              </a:ext>
            </a:extLst>
          </p:cNvPr>
          <p:cNvSpPr>
            <a:spLocks noGrp="1"/>
          </p:cNvSpPr>
          <p:nvPr>
            <p:ph type="body" sz="quarter" idx="27" hasCustomPrompt="1"/>
          </p:nvPr>
        </p:nvSpPr>
        <p:spPr>
          <a:xfrm>
            <a:off x="5074068" y="2108603"/>
            <a:ext cx="774902" cy="226477"/>
          </a:xfrm>
        </p:spPr>
        <p:txBody>
          <a:bodyPr>
            <a:noAutofit/>
          </a:bodyPr>
          <a:lstStyle>
            <a:lvl1pPr marL="0" indent="0" algn="ctr">
              <a:lnSpc>
                <a:spcPct val="100000"/>
              </a:lnSpc>
              <a:buNone/>
              <a:defRPr sz="1334" b="0" i="0">
                <a:solidFill>
                  <a:schemeClr val="bg1"/>
                </a:solidFill>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Side B</a:t>
            </a:r>
          </a:p>
        </p:txBody>
      </p:sp>
      <p:sp>
        <p:nvSpPr>
          <p:cNvPr id="31" name="Text Placeholder 3">
            <a:extLst>
              <a:ext uri="{FF2B5EF4-FFF2-40B4-BE49-F238E27FC236}">
                <a16:creationId xmlns:a16="http://schemas.microsoft.com/office/drawing/2014/main" id="{BA7F583C-00BB-F940-8D8F-A62D851CCB1D}"/>
              </a:ext>
            </a:extLst>
          </p:cNvPr>
          <p:cNvSpPr>
            <a:spLocks noGrp="1"/>
          </p:cNvSpPr>
          <p:nvPr>
            <p:ph type="body" sz="quarter" idx="28" hasCustomPrompt="1"/>
          </p:nvPr>
        </p:nvSpPr>
        <p:spPr>
          <a:xfrm>
            <a:off x="7664868" y="2108603"/>
            <a:ext cx="774902" cy="226477"/>
          </a:xfrm>
        </p:spPr>
        <p:txBody>
          <a:bodyPr>
            <a:noAutofit/>
          </a:bodyPr>
          <a:lstStyle>
            <a:lvl1pPr marL="0" indent="0" algn="ctr">
              <a:lnSpc>
                <a:spcPct val="100000"/>
              </a:lnSpc>
              <a:buNone/>
              <a:defRPr sz="1334" b="0" i="0">
                <a:solidFill>
                  <a:schemeClr val="bg1"/>
                </a:solidFill>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Side C</a:t>
            </a:r>
          </a:p>
        </p:txBody>
      </p:sp>
      <p:sp>
        <p:nvSpPr>
          <p:cNvPr id="32" name="Text Placeholder 3">
            <a:extLst>
              <a:ext uri="{FF2B5EF4-FFF2-40B4-BE49-F238E27FC236}">
                <a16:creationId xmlns:a16="http://schemas.microsoft.com/office/drawing/2014/main" id="{16643075-6F8C-FC4B-963D-FA355139E9FE}"/>
              </a:ext>
            </a:extLst>
          </p:cNvPr>
          <p:cNvSpPr>
            <a:spLocks noGrp="1"/>
          </p:cNvSpPr>
          <p:nvPr>
            <p:ph type="body" sz="quarter" idx="29" hasCustomPrompt="1"/>
          </p:nvPr>
        </p:nvSpPr>
        <p:spPr>
          <a:xfrm>
            <a:off x="10266553" y="2108603"/>
            <a:ext cx="774902" cy="226477"/>
          </a:xfrm>
        </p:spPr>
        <p:txBody>
          <a:bodyPr>
            <a:noAutofit/>
          </a:bodyPr>
          <a:lstStyle>
            <a:lvl1pPr marL="0" indent="0" algn="ctr">
              <a:lnSpc>
                <a:spcPct val="100000"/>
              </a:lnSpc>
              <a:buNone/>
              <a:defRPr sz="1334" b="0" i="0">
                <a:solidFill>
                  <a:schemeClr val="bg1"/>
                </a:solidFill>
                <a:latin typeface="Arial Nova Cond" panose="020F050202020403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Side D</a:t>
            </a:r>
          </a:p>
        </p:txBody>
      </p:sp>
    </p:spTree>
    <p:extLst>
      <p:ext uri="{BB962C8B-B14F-4D97-AF65-F5344CB8AC3E}">
        <p14:creationId xmlns:p14="http://schemas.microsoft.com/office/powerpoint/2010/main" val="364411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58" name="Rectangle 57">
            <a:extLst>
              <a:ext uri="{FF2B5EF4-FFF2-40B4-BE49-F238E27FC236}">
                <a16:creationId xmlns:a16="http://schemas.microsoft.com/office/drawing/2014/main" id="{8AAF105E-4CF1-344A-B7DA-E2C53BFF2CF0}"/>
              </a:ext>
            </a:extLst>
          </p:cNvPr>
          <p:cNvSpPr/>
          <p:nvPr userDrawn="1"/>
        </p:nvSpPr>
        <p:spPr>
          <a:xfrm>
            <a:off x="4709578" y="1982021"/>
            <a:ext cx="2830020" cy="53003"/>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60" name="Text Placeholder 4">
            <a:extLst>
              <a:ext uri="{FF2B5EF4-FFF2-40B4-BE49-F238E27FC236}">
                <a16:creationId xmlns:a16="http://schemas.microsoft.com/office/drawing/2014/main" id="{5F8DD325-B5AD-764E-8B31-7B8A88F45BA2}"/>
              </a:ext>
            </a:extLst>
          </p:cNvPr>
          <p:cNvSpPr>
            <a:spLocks noGrp="1"/>
          </p:cNvSpPr>
          <p:nvPr>
            <p:ph type="body" sz="quarter" idx="11" hasCustomPrompt="1"/>
          </p:nvPr>
        </p:nvSpPr>
        <p:spPr>
          <a:xfrm>
            <a:off x="1861618" y="2490516"/>
            <a:ext cx="8544984" cy="628877"/>
          </a:xfrm>
        </p:spPr>
        <p:txBody>
          <a:bodyPr>
            <a:normAutofit/>
          </a:bodyPr>
          <a:lstStyle>
            <a:lvl1pPr marL="0" indent="0" algn="ctr">
              <a:buNone/>
              <a:defRPr sz="6000" b="1" i="0">
                <a:latin typeface="Arial Nova Cond" panose="020F0502020204030204" pitchFamily="34" charset="0"/>
              </a:defRPr>
            </a:lvl1pPr>
          </a:lstStyle>
          <a:p>
            <a:pPr lvl="0"/>
            <a:r>
              <a:rPr lang="en-US"/>
              <a:t>Get in touch.</a:t>
            </a:r>
          </a:p>
        </p:txBody>
      </p:sp>
      <p:sp>
        <p:nvSpPr>
          <p:cNvPr id="61" name="Text Placeholder 6">
            <a:extLst>
              <a:ext uri="{FF2B5EF4-FFF2-40B4-BE49-F238E27FC236}">
                <a16:creationId xmlns:a16="http://schemas.microsoft.com/office/drawing/2014/main" id="{C130E1F9-C43B-2441-A81D-11B5F3736044}"/>
              </a:ext>
            </a:extLst>
          </p:cNvPr>
          <p:cNvSpPr>
            <a:spLocks noGrp="1"/>
          </p:cNvSpPr>
          <p:nvPr>
            <p:ph type="body" sz="quarter" idx="12" hasCustomPrompt="1"/>
          </p:nvPr>
        </p:nvSpPr>
        <p:spPr>
          <a:xfrm>
            <a:off x="2955405" y="2207904"/>
            <a:ext cx="6357408" cy="154101"/>
          </a:xfrm>
        </p:spPr>
        <p:txBody>
          <a:bodyPr>
            <a:normAutofit/>
          </a:bodyPr>
          <a:lstStyle>
            <a:lvl1pPr marL="0" indent="0" algn="ctr">
              <a:buNone/>
              <a:defRPr sz="1200" b="0" i="0" spc="200">
                <a:latin typeface="Arial Nova Light" panose="020B0306020202020204" pitchFamily="34" charset="0"/>
                <a:ea typeface="Tahoma" panose="020B0604030504040204" pitchFamily="34" charset="0"/>
                <a:cs typeface="Arial" panose="020B0604020202020204" pitchFamily="34" charset="0"/>
              </a:defRPr>
            </a:lvl1pPr>
          </a:lstStyle>
          <a:p>
            <a:pPr lvl="0"/>
            <a:r>
              <a:rPr lang="en-US"/>
              <a:t>SUPPORTING CONTENT CAN GO HERE IF NEEDED</a:t>
            </a:r>
          </a:p>
        </p:txBody>
      </p:sp>
      <p:sp>
        <p:nvSpPr>
          <p:cNvPr id="62" name="Text Placeholder 3">
            <a:extLst>
              <a:ext uri="{FF2B5EF4-FFF2-40B4-BE49-F238E27FC236}">
                <a16:creationId xmlns:a16="http://schemas.microsoft.com/office/drawing/2014/main" id="{4E354FCF-3752-5B4B-89D4-A7F6F516E379}"/>
              </a:ext>
            </a:extLst>
          </p:cNvPr>
          <p:cNvSpPr>
            <a:spLocks noGrp="1"/>
          </p:cNvSpPr>
          <p:nvPr>
            <p:ph type="body" sz="quarter" idx="22" hasCustomPrompt="1"/>
          </p:nvPr>
        </p:nvSpPr>
        <p:spPr>
          <a:xfrm>
            <a:off x="4130084" y="3324875"/>
            <a:ext cx="4008050" cy="657258"/>
          </a:xfrm>
        </p:spPr>
        <p:txBody>
          <a:bodyPr>
            <a:noAutofit/>
          </a:bodyPr>
          <a:lstStyle>
            <a:lvl1pPr marL="0" indent="0" algn="ctr">
              <a:lnSpc>
                <a:spcPct val="100000"/>
              </a:lnSpc>
              <a:buNone/>
              <a:defRPr sz="2000" b="0" i="0">
                <a:latin typeface="Arial Nova Light" panose="020B0306020202020204" pitchFamily="34" charset="0"/>
                <a:cs typeface="Arial" panose="020B0604020202020204" pitchFamily="34" charset="0"/>
              </a:defRPr>
            </a:lvl1pPr>
            <a:lvl2pPr marL="609585" indent="0">
              <a:buNone/>
              <a:defRPr sz="1600">
                <a:latin typeface="Arial" panose="020B0604020202020204" pitchFamily="34" charset="0"/>
                <a:cs typeface="Arial" panose="020B0604020202020204" pitchFamily="34" charset="0"/>
              </a:defRPr>
            </a:lvl2pPr>
            <a:lvl3pPr marL="1219170" indent="0">
              <a:buNone/>
              <a:defRPr sz="1600">
                <a:latin typeface="Arial" panose="020B0604020202020204" pitchFamily="34" charset="0"/>
                <a:cs typeface="Arial" panose="020B0604020202020204" pitchFamily="34" charset="0"/>
              </a:defRPr>
            </a:lvl3pPr>
            <a:lvl4pPr marL="1828755" indent="0">
              <a:buNone/>
              <a:defRPr sz="1600">
                <a:latin typeface="Arial" panose="020B0604020202020204" pitchFamily="34" charset="0"/>
                <a:cs typeface="Arial" panose="020B0604020202020204" pitchFamily="34" charset="0"/>
              </a:defRPr>
            </a:lvl4pPr>
            <a:lvl5pPr marL="2438339" indent="0">
              <a:buNone/>
              <a:defRPr sz="1600">
                <a:latin typeface="Arial" panose="020B0604020202020204" pitchFamily="34" charset="0"/>
                <a:cs typeface="Arial" panose="020B0604020202020204" pitchFamily="34" charset="0"/>
              </a:defRPr>
            </a:lvl5pPr>
          </a:lstStyle>
          <a:p>
            <a:pPr lvl="0"/>
            <a:r>
              <a:rPr lang="en-US"/>
              <a:t>Contact info here</a:t>
            </a:r>
          </a:p>
        </p:txBody>
      </p:sp>
    </p:spTree>
    <p:extLst>
      <p:ext uri="{BB962C8B-B14F-4D97-AF65-F5344CB8AC3E}">
        <p14:creationId xmlns:p14="http://schemas.microsoft.com/office/powerpoint/2010/main" val="3252015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2DF92052-EB89-384F-B8B1-52F582CE5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
        <p:nvSpPr>
          <p:cNvPr id="19" name="Rectangle 18">
            <a:extLst>
              <a:ext uri="{FF2B5EF4-FFF2-40B4-BE49-F238E27FC236}">
                <a16:creationId xmlns:a16="http://schemas.microsoft.com/office/drawing/2014/main" id="{B6948F08-3B6D-774C-B53F-9871340A49B3}"/>
              </a:ext>
            </a:extLst>
          </p:cNvPr>
          <p:cNvSpPr/>
          <p:nvPr userDrawn="1"/>
        </p:nvSpPr>
        <p:spPr>
          <a:xfrm>
            <a:off x="960838" y="4077928"/>
            <a:ext cx="11821699" cy="53003"/>
          </a:xfrm>
          <a:prstGeom prst="rect">
            <a:avLst/>
          </a:prstGeom>
          <a:solidFill>
            <a:srgbClr val="DF5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2" name="Shape 2557">
            <a:extLst>
              <a:ext uri="{FF2B5EF4-FFF2-40B4-BE49-F238E27FC236}">
                <a16:creationId xmlns:a16="http://schemas.microsoft.com/office/drawing/2014/main" id="{CEDF1673-13BC-7941-8A05-1E8EF021BECC}"/>
              </a:ext>
            </a:extLst>
          </p:cNvPr>
          <p:cNvSpPr/>
          <p:nvPr userDrawn="1"/>
        </p:nvSpPr>
        <p:spPr>
          <a:xfrm>
            <a:off x="960839" y="1798346"/>
            <a:ext cx="1931786" cy="1448840"/>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4EAEAF"/>
          </a:solidFill>
          <a:ln w="12700">
            <a:miter lim="400000"/>
          </a:ln>
        </p:spPr>
        <p:txBody>
          <a:bodyPr lIns="19050" tIns="19050" rIns="19050" bIns="19050" anchor="ctr"/>
          <a:lstStyle/>
          <a:p>
            <a:pPr defTabSz="2285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p>
        </p:txBody>
      </p:sp>
      <p:sp>
        <p:nvSpPr>
          <p:cNvPr id="23" name="Text Placeholder 4">
            <a:extLst>
              <a:ext uri="{FF2B5EF4-FFF2-40B4-BE49-F238E27FC236}">
                <a16:creationId xmlns:a16="http://schemas.microsoft.com/office/drawing/2014/main" id="{90A3066E-ADEC-D646-9E2E-FBC88B51B594}"/>
              </a:ext>
            </a:extLst>
          </p:cNvPr>
          <p:cNvSpPr>
            <a:spLocks noGrp="1"/>
          </p:cNvSpPr>
          <p:nvPr>
            <p:ph type="body" sz="quarter" idx="11" hasCustomPrompt="1"/>
          </p:nvPr>
        </p:nvSpPr>
        <p:spPr>
          <a:xfrm>
            <a:off x="960839" y="4277699"/>
            <a:ext cx="8544984" cy="628877"/>
          </a:xfrm>
        </p:spPr>
        <p:txBody>
          <a:bodyPr>
            <a:normAutofit/>
          </a:bodyPr>
          <a:lstStyle>
            <a:lvl1pPr marL="0" indent="0">
              <a:buNone/>
              <a:defRPr sz="6000" b="1" i="0">
                <a:latin typeface="Arial Nova Cond" panose="020F0502020204030204" pitchFamily="34" charset="0"/>
              </a:defRPr>
            </a:lvl1pPr>
          </a:lstStyle>
          <a:p>
            <a:pPr lvl="0"/>
            <a:r>
              <a:rPr lang="en-US"/>
              <a:t>QUESTIONS?</a:t>
            </a:r>
          </a:p>
        </p:txBody>
      </p:sp>
      <p:sp>
        <p:nvSpPr>
          <p:cNvPr id="24" name="Text Placeholder 6">
            <a:extLst>
              <a:ext uri="{FF2B5EF4-FFF2-40B4-BE49-F238E27FC236}">
                <a16:creationId xmlns:a16="http://schemas.microsoft.com/office/drawing/2014/main" id="{20238A38-DEEB-A74C-A90C-A98B9B3E520F}"/>
              </a:ext>
            </a:extLst>
          </p:cNvPr>
          <p:cNvSpPr>
            <a:spLocks noGrp="1"/>
          </p:cNvSpPr>
          <p:nvPr>
            <p:ph type="body" sz="quarter" idx="12" hasCustomPrompt="1"/>
          </p:nvPr>
        </p:nvSpPr>
        <p:spPr>
          <a:xfrm>
            <a:off x="960838" y="5120029"/>
            <a:ext cx="6357408" cy="154101"/>
          </a:xfrm>
        </p:spPr>
        <p:txBody>
          <a:bodyPr>
            <a:normAutofit/>
          </a:bodyPr>
          <a:lstStyle>
            <a:lvl1pPr marL="0" indent="0">
              <a:buNone/>
              <a:defRPr sz="1200" b="0" i="0" spc="200">
                <a:latin typeface="Arial Nova Light" panose="020B0306020202020204" pitchFamily="34" charset="0"/>
                <a:ea typeface="Tahoma" panose="020B0604030504040204" pitchFamily="34" charset="0"/>
                <a:cs typeface="Arial" panose="020B0604020202020204" pitchFamily="34" charset="0"/>
              </a:defRPr>
            </a:lvl1pPr>
          </a:lstStyle>
          <a:p>
            <a:pPr lvl="0"/>
            <a:r>
              <a:rPr lang="en-US"/>
              <a:t>SUPPORTING CONTENT CAN GO HERE IF NEEDED</a:t>
            </a:r>
          </a:p>
        </p:txBody>
      </p:sp>
    </p:spTree>
    <p:extLst>
      <p:ext uri="{BB962C8B-B14F-4D97-AF65-F5344CB8AC3E}">
        <p14:creationId xmlns:p14="http://schemas.microsoft.com/office/powerpoint/2010/main" val="33811931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545D8FC-6950-CC48-8CEF-9B571CF37F56}"/>
              </a:ext>
            </a:extLst>
          </p:cNvPr>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600">
                <a:solidFill>
                  <a:schemeClr val="bg1"/>
                </a:solidFill>
              </a:defRPr>
            </a:lvl1pPr>
          </a:lstStyle>
          <a:p>
            <a:fld id="{F0E08217-1205-454D-BED2-2DE1CB7D797D}" type="slidenum">
              <a:rPr lang="en-US" smtClean="0"/>
              <a:pPr/>
              <a:t>‹#›</a:t>
            </a:fld>
            <a:endParaRPr lang="en-US" dirty="0"/>
          </a:p>
        </p:txBody>
      </p:sp>
    </p:spTree>
    <p:extLst>
      <p:ext uri="{BB962C8B-B14F-4D97-AF65-F5344CB8AC3E}">
        <p14:creationId xmlns:p14="http://schemas.microsoft.com/office/powerpoint/2010/main" val="5276088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1000">
              <a:schemeClr val="accent3">
                <a:alpha val="39000"/>
              </a:schemeClr>
            </a:gs>
            <a:gs pos="44000">
              <a:schemeClr val="bg1">
                <a:alpha val="0"/>
              </a:schemeClr>
            </a:gs>
            <a:gs pos="75000">
              <a:schemeClr val="accent3">
                <a:lumMod val="100000"/>
                <a:alpha val="32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295400"/>
            <a:ext cx="9144002" cy="1143000"/>
          </a:xfrm>
        </p:spPr>
        <p:txBody>
          <a:bodyPr anchor="b">
            <a:normAutofit/>
          </a:bodyPr>
          <a:lstStyle>
            <a:lvl1pPr algn="ctr">
              <a:defRPr sz="48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524000" y="2438400"/>
            <a:ext cx="9144002" cy="762000"/>
          </a:xfrm>
        </p:spPr>
        <p:txBody>
          <a:bodyPr>
            <a:normAutofit/>
          </a:bodyPr>
          <a:lstStyle>
            <a:lvl1pPr marL="0" indent="0" algn="ctr">
              <a:spcBef>
                <a:spcPts val="0"/>
              </a:spcBef>
              <a:buNone/>
              <a:defRPr sz="2000" cap="none" baseline="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pic>
        <p:nvPicPr>
          <p:cNvPr id="8" name="Picture 7" descr="A picture containing text&#10;&#10;Description automatically generated">
            <a:extLst>
              <a:ext uri="{FF2B5EF4-FFF2-40B4-BE49-F238E27FC236}">
                <a16:creationId xmlns:a16="http://schemas.microsoft.com/office/drawing/2014/main" id="{EB7B6800-918F-A493-11CC-48D79B9D7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51300"/>
            <a:ext cx="12192000" cy="280670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C26780C7-07F9-BB83-DEA9-54EBF01FC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6172200"/>
            <a:ext cx="2533756" cy="368584"/>
          </a:xfrm>
          <a:prstGeom prst="rect">
            <a:avLst/>
          </a:prstGeom>
        </p:spPr>
      </p:pic>
    </p:spTree>
    <p:extLst>
      <p:ext uri="{BB962C8B-B14F-4D97-AF65-F5344CB8AC3E}">
        <p14:creationId xmlns:p14="http://schemas.microsoft.com/office/powerpoint/2010/main" val="2048819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9509760" cy="599440"/>
          </a:xfrm>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486A7860-DCFE-44D7-BA7F-CA1AB917A9D5}" type="slidenum">
              <a:rPr lang="en-US" smtClean="0"/>
              <a:t>‹#›</a:t>
            </a:fld>
            <a:endParaRPr lang="en-US" dirty="0"/>
          </a:p>
        </p:txBody>
      </p:sp>
    </p:spTree>
    <p:extLst>
      <p:ext uri="{BB962C8B-B14F-4D97-AF65-F5344CB8AC3E}">
        <p14:creationId xmlns:p14="http://schemas.microsoft.com/office/powerpoint/2010/main" val="2430498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endParaRPr lang="en-US" dirty="0"/>
          </a:p>
        </p:txBody>
      </p:sp>
      <p:sp>
        <p:nvSpPr>
          <p:cNvPr id="4" name="Date Placeholder 3"/>
          <p:cNvSpPr>
            <a:spLocks noGrp="1"/>
          </p:cNvSpPr>
          <p:nvPr>
            <p:ph type="dt" sz="half" idx="10"/>
          </p:nvPr>
        </p:nvSpPr>
        <p:spPr>
          <a:xfrm>
            <a:off x="8875776" y="6601968"/>
            <a:ext cx="960120" cy="237744"/>
          </a:xfrm>
          <a:prstGeom prst="rect">
            <a:avLst/>
          </a:prstGeom>
        </p:spPr>
        <p:txBody>
          <a:bodyPr/>
          <a:lstStyle/>
          <a:p>
            <a:fld id="{6857711A-A668-45C7-9B3D-D14D36F92580}" type="datetimeFigureOut">
              <a:rPr lang="en-US" smtClean="0"/>
              <a:t>5/30/2025</a:t>
            </a:fld>
            <a:endParaRPr lang="en-US" dirty="0"/>
          </a:p>
        </p:txBody>
      </p:sp>
      <p:sp>
        <p:nvSpPr>
          <p:cNvPr id="6" name="Slide Number Placeholder 5"/>
          <p:cNvSpPr>
            <a:spLocks noGrp="1"/>
          </p:cNvSpPr>
          <p:nvPr>
            <p:ph type="sldNum" sz="quarter" idx="12"/>
          </p:nvPr>
        </p:nvSpPr>
        <p:spPr/>
        <p:txBody>
          <a:bodyPr/>
          <a:lstStyle/>
          <a:p>
            <a:fld id="{486A7860-DCFE-44D7-BA7F-CA1AB917A9D5}" type="slidenum">
              <a:rPr lang="en-US" smtClean="0"/>
              <a:t>‹#›</a:t>
            </a:fld>
            <a:endParaRPr lang="en-US" dirty="0"/>
          </a:p>
        </p:txBody>
      </p:sp>
    </p:spTree>
    <p:extLst>
      <p:ext uri="{BB962C8B-B14F-4D97-AF65-F5344CB8AC3E}">
        <p14:creationId xmlns:p14="http://schemas.microsoft.com/office/powerpoint/2010/main" val="1635306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aford" panose="00000500000000000000" pitchFamily="2" charset="0"/>
              </a:defRPr>
            </a:lvl1p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a:xfrm>
            <a:off x="1341120" y="6601968"/>
            <a:ext cx="7159752" cy="237744"/>
          </a:xfrm>
          <a:prstGeom prst="rect">
            <a:avLst/>
          </a:prstGeom>
        </p:spPr>
        <p:txBody>
          <a:bodyPr/>
          <a:lstStyle/>
          <a:p>
            <a:endParaRPr dirty="0"/>
          </a:p>
        </p:txBody>
      </p:sp>
      <p:sp>
        <p:nvSpPr>
          <p:cNvPr id="5" name="Date Placeholder 4"/>
          <p:cNvSpPr>
            <a:spLocks noGrp="1"/>
          </p:cNvSpPr>
          <p:nvPr>
            <p:ph type="dt" sz="half" idx="10"/>
          </p:nvPr>
        </p:nvSpPr>
        <p:spPr>
          <a:xfrm>
            <a:off x="8875776" y="6601968"/>
            <a:ext cx="960120" cy="237744"/>
          </a:xfrm>
          <a:prstGeom prst="rect">
            <a:avLst/>
          </a:prstGeom>
        </p:spPr>
        <p:txBody>
          <a:bodyPr/>
          <a:lstStyle/>
          <a:p>
            <a:fld id="{9DD7D43D-6574-4C7B-808D-C6C12215A4D4}" type="datetimeFigureOut">
              <a:rPr lang="en-US"/>
              <a:t>5/30/2025</a:t>
            </a:fld>
            <a:endParaRPr dirty="0"/>
          </a:p>
        </p:txBody>
      </p:sp>
      <p:sp>
        <p:nvSpPr>
          <p:cNvPr id="7" name="Slide Number Placeholder 6"/>
          <p:cNvSpPr>
            <a:spLocks noGrp="1"/>
          </p:cNvSpPr>
          <p:nvPr>
            <p:ph type="sldNum" sz="quarter" idx="12"/>
          </p:nvPr>
        </p:nvSpPr>
        <p:spPr/>
        <p:txBody>
          <a:bodyPr/>
          <a:lstStyle/>
          <a:p>
            <a:fld id="{A0ECE5F2-81AA-4605-B028-6FBA391056AF}" type="slidenum">
              <a:rPr/>
              <a:t>‹#›</a:t>
            </a:fld>
            <a:endParaRP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Pr>
        <a:solidFill>
          <a:srgbClr val="0D66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1">
                <a:solidFill>
                  <a:schemeClr val="tx1"/>
                </a:solidFill>
                <a:latin typeface="Seaford" panose="00000500000000000000" pitchFamily="2" charset="0"/>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latin typeface="Seaford" panose="000005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747474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aford" panose="00000500000000000000" pitchFamily="2" charset="0"/>
              </a:defRPr>
            </a:lvl1p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a:xfrm>
            <a:off x="1341120" y="6601968"/>
            <a:ext cx="7159752" cy="237744"/>
          </a:xfrm>
          <a:prstGeom prst="rect">
            <a:avLst/>
          </a:prstGeom>
        </p:spPr>
        <p:txBody>
          <a:bodyPr/>
          <a:lstStyle/>
          <a:p>
            <a:endParaRPr lang="en-US" dirty="0"/>
          </a:p>
        </p:txBody>
      </p:sp>
      <p:sp>
        <p:nvSpPr>
          <p:cNvPr id="5" name="Date Placeholder 4"/>
          <p:cNvSpPr>
            <a:spLocks noGrp="1"/>
          </p:cNvSpPr>
          <p:nvPr>
            <p:ph type="dt" sz="half" idx="10"/>
          </p:nvPr>
        </p:nvSpPr>
        <p:spPr>
          <a:xfrm>
            <a:off x="8875776" y="6601968"/>
            <a:ext cx="960120" cy="237744"/>
          </a:xfrm>
          <a:prstGeom prst="rect">
            <a:avLst/>
          </a:prstGeom>
        </p:spPr>
        <p:txBody>
          <a:bodyPr/>
          <a:lstStyle/>
          <a:p>
            <a:fld id="{6857711A-A668-45C7-9B3D-D14D36F92580}" type="datetimeFigureOut">
              <a:rPr lang="en-US" smtClean="0"/>
              <a:t>5/30/2025</a:t>
            </a:fld>
            <a:endParaRPr lang="en-US" dirty="0"/>
          </a:p>
        </p:txBody>
      </p:sp>
      <p:sp>
        <p:nvSpPr>
          <p:cNvPr id="7" name="Slide Number Placeholder 6"/>
          <p:cNvSpPr>
            <a:spLocks noGrp="1"/>
          </p:cNvSpPr>
          <p:nvPr>
            <p:ph type="sldNum" sz="quarter" idx="12"/>
          </p:nvPr>
        </p:nvSpPr>
        <p:spPr/>
        <p:txBody>
          <a:bodyPr/>
          <a:lstStyle/>
          <a:p>
            <a:fld id="{486A7860-DCFE-44D7-BA7F-CA1AB917A9D5}" type="slidenum">
              <a:rPr lang="en-US" smtClean="0"/>
              <a:t>‹#›</a:t>
            </a:fld>
            <a:endParaRPr lang="en-US" dirty="0"/>
          </a:p>
        </p:txBody>
      </p:sp>
    </p:spTree>
    <p:extLst>
      <p:ext uri="{BB962C8B-B14F-4D97-AF65-F5344CB8AC3E}">
        <p14:creationId xmlns:p14="http://schemas.microsoft.com/office/powerpoint/2010/main" val="2079497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a:xfrm>
            <a:off x="1341120" y="6601968"/>
            <a:ext cx="7159752" cy="237744"/>
          </a:xfrm>
          <a:prstGeom prst="rect">
            <a:avLst/>
          </a:prstGeom>
        </p:spPr>
        <p:txBody>
          <a:bodyPr/>
          <a:lstStyle/>
          <a:p>
            <a:endParaRPr lang="en-US" dirty="0"/>
          </a:p>
        </p:txBody>
      </p:sp>
      <p:sp>
        <p:nvSpPr>
          <p:cNvPr id="7" name="Date Placeholder 6"/>
          <p:cNvSpPr>
            <a:spLocks noGrp="1"/>
          </p:cNvSpPr>
          <p:nvPr>
            <p:ph type="dt" sz="half" idx="10"/>
          </p:nvPr>
        </p:nvSpPr>
        <p:spPr>
          <a:xfrm>
            <a:off x="8875776" y="6601968"/>
            <a:ext cx="960120" cy="237744"/>
          </a:xfrm>
          <a:prstGeom prst="rect">
            <a:avLst/>
          </a:prstGeom>
        </p:spPr>
        <p:txBody>
          <a:bodyPr/>
          <a:lstStyle/>
          <a:p>
            <a:fld id="{6857711A-A668-45C7-9B3D-D14D36F92580}" type="datetimeFigureOut">
              <a:rPr lang="en-US" smtClean="0"/>
              <a:t>5/30/2025</a:t>
            </a:fld>
            <a:endParaRPr lang="en-US" dirty="0"/>
          </a:p>
        </p:txBody>
      </p:sp>
      <p:sp>
        <p:nvSpPr>
          <p:cNvPr id="9" name="Slide Number Placeholder 8"/>
          <p:cNvSpPr>
            <a:spLocks noGrp="1"/>
          </p:cNvSpPr>
          <p:nvPr>
            <p:ph type="sldNum" sz="quarter" idx="12"/>
          </p:nvPr>
        </p:nvSpPr>
        <p:spPr/>
        <p:txBody>
          <a:bodyPr/>
          <a:lstStyle/>
          <a:p>
            <a:fld id="{486A7860-DCFE-44D7-BA7F-CA1AB917A9D5}" type="slidenum">
              <a:rPr lang="en-US" smtClean="0"/>
              <a:t>‹#›</a:t>
            </a:fld>
            <a:endParaRPr lang="en-US" dirty="0"/>
          </a:p>
        </p:txBody>
      </p:sp>
    </p:spTree>
    <p:extLst>
      <p:ext uri="{BB962C8B-B14F-4D97-AF65-F5344CB8AC3E}">
        <p14:creationId xmlns:p14="http://schemas.microsoft.com/office/powerpoint/2010/main" val="2918144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a:xfrm>
            <a:off x="1341120" y="6601968"/>
            <a:ext cx="7159752" cy="237744"/>
          </a:xfrm>
          <a:prstGeom prst="rect">
            <a:avLst/>
          </a:prstGeom>
        </p:spPr>
        <p:txBody>
          <a:bodyPr/>
          <a:lstStyle/>
          <a:p>
            <a:endParaRPr lang="en-US" dirty="0"/>
          </a:p>
        </p:txBody>
      </p:sp>
      <p:sp>
        <p:nvSpPr>
          <p:cNvPr id="3" name="Date Placeholder 2"/>
          <p:cNvSpPr>
            <a:spLocks noGrp="1"/>
          </p:cNvSpPr>
          <p:nvPr>
            <p:ph type="dt" sz="half" idx="10"/>
          </p:nvPr>
        </p:nvSpPr>
        <p:spPr>
          <a:xfrm>
            <a:off x="8875776" y="6601968"/>
            <a:ext cx="960120" cy="237744"/>
          </a:xfrm>
          <a:prstGeom prst="rect">
            <a:avLst/>
          </a:prstGeom>
        </p:spPr>
        <p:txBody>
          <a:bodyPr/>
          <a:lstStyle/>
          <a:p>
            <a:fld id="{6857711A-A668-45C7-9B3D-D14D36F92580}" type="datetimeFigureOut">
              <a:rPr lang="en-US" smtClean="0"/>
              <a:t>5/30/2025</a:t>
            </a:fld>
            <a:endParaRPr lang="en-US" dirty="0"/>
          </a:p>
        </p:txBody>
      </p:sp>
      <p:sp>
        <p:nvSpPr>
          <p:cNvPr id="5" name="Slide Number Placeholder 4"/>
          <p:cNvSpPr>
            <a:spLocks noGrp="1"/>
          </p:cNvSpPr>
          <p:nvPr>
            <p:ph type="sldNum" sz="quarter" idx="12"/>
          </p:nvPr>
        </p:nvSpPr>
        <p:spPr/>
        <p:txBody>
          <a:bodyPr/>
          <a:lstStyle/>
          <a:p>
            <a:fld id="{486A7860-DCFE-44D7-BA7F-CA1AB917A9D5}" type="slidenum">
              <a:rPr lang="en-US" smtClean="0"/>
              <a:t>‹#›</a:t>
            </a:fld>
            <a:endParaRPr lang="en-US" dirty="0"/>
          </a:p>
        </p:txBody>
      </p:sp>
    </p:spTree>
    <p:extLst>
      <p:ext uri="{BB962C8B-B14F-4D97-AF65-F5344CB8AC3E}">
        <p14:creationId xmlns:p14="http://schemas.microsoft.com/office/powerpoint/2010/main" val="2100257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41120" y="6601968"/>
            <a:ext cx="7159752" cy="237744"/>
          </a:xfrm>
          <a:prstGeom prst="rect">
            <a:avLst/>
          </a:prstGeom>
        </p:spPr>
        <p:txBody>
          <a:bodyPr/>
          <a:lstStyle>
            <a:lvl1pPr>
              <a:defRPr>
                <a:solidFill>
                  <a:schemeClr val="tx2"/>
                </a:solidFill>
              </a:defRPr>
            </a:lvl1pPr>
          </a:lstStyle>
          <a:p>
            <a:endParaRPr lang="en-US" dirty="0"/>
          </a:p>
        </p:txBody>
      </p:sp>
      <p:sp>
        <p:nvSpPr>
          <p:cNvPr id="2" name="Date Placeholder 1"/>
          <p:cNvSpPr>
            <a:spLocks noGrp="1"/>
          </p:cNvSpPr>
          <p:nvPr>
            <p:ph type="dt" sz="half" idx="10"/>
          </p:nvPr>
        </p:nvSpPr>
        <p:spPr>
          <a:xfrm>
            <a:off x="8875776" y="6601968"/>
            <a:ext cx="960120" cy="237744"/>
          </a:xfrm>
          <a:prstGeom prst="rect">
            <a:avLst/>
          </a:prstGeom>
        </p:spPr>
        <p:txBody>
          <a:bodyPr/>
          <a:lstStyle>
            <a:lvl1pPr>
              <a:defRPr>
                <a:solidFill>
                  <a:schemeClr val="tx2"/>
                </a:solidFill>
              </a:defRPr>
            </a:lvl1pPr>
          </a:lstStyle>
          <a:p>
            <a:fld id="{6857711A-A668-45C7-9B3D-D14D36F92580}" type="datetimeFigureOut">
              <a:rPr lang="en-US" smtClean="0"/>
              <a:t>5/30/2025</a:t>
            </a:fld>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86A7860-DCFE-44D7-BA7F-CA1AB917A9D5}" type="slidenum">
              <a:rPr lang="en-US" smtClean="0"/>
              <a:t>‹#›</a:t>
            </a:fld>
            <a:endParaRPr lang="en-US" dirty="0"/>
          </a:p>
        </p:txBody>
      </p:sp>
    </p:spTree>
    <p:extLst>
      <p:ext uri="{BB962C8B-B14F-4D97-AF65-F5344CB8AC3E}">
        <p14:creationId xmlns:p14="http://schemas.microsoft.com/office/powerpoint/2010/main" val="20243796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a:xfrm>
            <a:off x="1341120" y="6601968"/>
            <a:ext cx="7159752" cy="237744"/>
          </a:xfrm>
          <a:prstGeom prst="rect">
            <a:avLst/>
          </a:prstGeom>
        </p:spPr>
        <p:txBody>
          <a:bodyPr/>
          <a:lstStyle/>
          <a:p>
            <a:endParaRPr lang="en-US" dirty="0"/>
          </a:p>
        </p:txBody>
      </p:sp>
      <p:sp>
        <p:nvSpPr>
          <p:cNvPr id="5" name="Date Placeholder 4"/>
          <p:cNvSpPr>
            <a:spLocks noGrp="1"/>
          </p:cNvSpPr>
          <p:nvPr>
            <p:ph type="dt" sz="half" idx="10"/>
          </p:nvPr>
        </p:nvSpPr>
        <p:spPr>
          <a:xfrm>
            <a:off x="8875776" y="6601968"/>
            <a:ext cx="960120" cy="237744"/>
          </a:xfrm>
          <a:prstGeom prst="rect">
            <a:avLst/>
          </a:prstGeom>
        </p:spPr>
        <p:txBody>
          <a:bodyPr/>
          <a:lstStyle/>
          <a:p>
            <a:fld id="{6857711A-A668-45C7-9B3D-D14D36F92580}" type="datetimeFigureOut">
              <a:rPr lang="en-US" smtClean="0"/>
              <a:t>5/30/2025</a:t>
            </a:fld>
            <a:endParaRPr lang="en-US" dirty="0"/>
          </a:p>
        </p:txBody>
      </p:sp>
      <p:sp>
        <p:nvSpPr>
          <p:cNvPr id="7" name="Slide Number Placeholder 6"/>
          <p:cNvSpPr>
            <a:spLocks noGrp="1"/>
          </p:cNvSpPr>
          <p:nvPr>
            <p:ph type="sldNum" sz="quarter" idx="12"/>
          </p:nvPr>
        </p:nvSpPr>
        <p:spPr/>
        <p:txBody>
          <a:bodyPr/>
          <a:lstStyle/>
          <a:p>
            <a:fld id="{486A7860-DCFE-44D7-BA7F-CA1AB917A9D5}" type="slidenum">
              <a:rPr lang="en-US" smtClean="0"/>
              <a:t>‹#›</a:t>
            </a:fld>
            <a:endParaRPr lang="en-US" dirty="0"/>
          </a:p>
        </p:txBody>
      </p:sp>
    </p:spTree>
    <p:extLst>
      <p:ext uri="{BB962C8B-B14F-4D97-AF65-F5344CB8AC3E}">
        <p14:creationId xmlns:p14="http://schemas.microsoft.com/office/powerpoint/2010/main" val="3466534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endParaRPr lang="en-US" dirty="0"/>
          </a:p>
        </p:txBody>
      </p:sp>
      <p:sp>
        <p:nvSpPr>
          <p:cNvPr id="4" name="Date Placeholder 3"/>
          <p:cNvSpPr>
            <a:spLocks noGrp="1"/>
          </p:cNvSpPr>
          <p:nvPr>
            <p:ph type="dt" sz="half" idx="10"/>
          </p:nvPr>
        </p:nvSpPr>
        <p:spPr>
          <a:xfrm>
            <a:off x="8875776" y="6601968"/>
            <a:ext cx="960120" cy="237744"/>
          </a:xfrm>
          <a:prstGeom prst="rect">
            <a:avLst/>
          </a:prstGeom>
        </p:spPr>
        <p:txBody>
          <a:bodyPr/>
          <a:lstStyle/>
          <a:p>
            <a:fld id="{6857711A-A668-45C7-9B3D-D14D36F92580}" type="datetimeFigureOut">
              <a:rPr lang="en-US" smtClean="0"/>
              <a:t>5/30/2025</a:t>
            </a:fld>
            <a:endParaRPr lang="en-US" dirty="0"/>
          </a:p>
        </p:txBody>
      </p:sp>
      <p:sp>
        <p:nvSpPr>
          <p:cNvPr id="6" name="Slide Number Placeholder 5"/>
          <p:cNvSpPr>
            <a:spLocks noGrp="1"/>
          </p:cNvSpPr>
          <p:nvPr>
            <p:ph type="sldNum" sz="quarter" idx="12"/>
          </p:nvPr>
        </p:nvSpPr>
        <p:spPr/>
        <p:txBody>
          <a:bodyPr/>
          <a:lstStyle/>
          <a:p>
            <a:fld id="{486A7860-DCFE-44D7-BA7F-CA1AB917A9D5}" type="slidenum">
              <a:rPr lang="en-US" smtClean="0"/>
              <a:t>‹#›</a:t>
            </a:fld>
            <a:endParaRPr lang="en-US" dirty="0"/>
          </a:p>
        </p:txBody>
      </p:sp>
    </p:spTree>
    <p:extLst>
      <p:ext uri="{BB962C8B-B14F-4D97-AF65-F5344CB8AC3E}">
        <p14:creationId xmlns:p14="http://schemas.microsoft.com/office/powerpoint/2010/main" val="653736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341120" y="6601968"/>
            <a:ext cx="7159752" cy="237744"/>
          </a:xfrm>
          <a:prstGeom prst="rect">
            <a:avLst/>
          </a:prstGeom>
        </p:spPr>
        <p:txBody>
          <a:bodyPr/>
          <a:lstStyle/>
          <a:p>
            <a:endParaRPr lang="en-US" dirty="0"/>
          </a:p>
        </p:txBody>
      </p:sp>
      <p:sp>
        <p:nvSpPr>
          <p:cNvPr id="4" name="Date Placeholder 3"/>
          <p:cNvSpPr>
            <a:spLocks noGrp="1"/>
          </p:cNvSpPr>
          <p:nvPr>
            <p:ph type="dt" sz="half" idx="10"/>
          </p:nvPr>
        </p:nvSpPr>
        <p:spPr>
          <a:xfrm>
            <a:off x="8875776" y="6601968"/>
            <a:ext cx="960120" cy="237744"/>
          </a:xfrm>
          <a:prstGeom prst="rect">
            <a:avLst/>
          </a:prstGeom>
        </p:spPr>
        <p:txBody>
          <a:bodyPr/>
          <a:lstStyle/>
          <a:p>
            <a:fld id="{6857711A-A668-45C7-9B3D-D14D36F92580}" type="datetimeFigureOut">
              <a:rPr lang="en-US" smtClean="0"/>
              <a:t>5/30/2025</a:t>
            </a:fld>
            <a:endParaRPr lang="en-US" dirty="0"/>
          </a:p>
        </p:txBody>
      </p:sp>
      <p:sp>
        <p:nvSpPr>
          <p:cNvPr id="6" name="Slide Number Placeholder 5"/>
          <p:cNvSpPr>
            <a:spLocks noGrp="1"/>
          </p:cNvSpPr>
          <p:nvPr>
            <p:ph type="sldNum" sz="quarter" idx="12"/>
          </p:nvPr>
        </p:nvSpPr>
        <p:spPr/>
        <p:txBody>
          <a:bodyPr/>
          <a:lstStyle/>
          <a:p>
            <a:fld id="{486A7860-DCFE-44D7-BA7F-CA1AB917A9D5}" type="slidenum">
              <a:rPr lang="en-US" smtClean="0"/>
              <a:t>‹#›</a:t>
            </a:fld>
            <a:endParaRPr lang="en-US" dirty="0"/>
          </a:p>
        </p:txBody>
      </p:sp>
    </p:spTree>
    <p:extLst>
      <p:ext uri="{BB962C8B-B14F-4D97-AF65-F5344CB8AC3E}">
        <p14:creationId xmlns:p14="http://schemas.microsoft.com/office/powerpoint/2010/main" val="3727575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03B7-28CE-4478-8DA2-B289B71A0CB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521C85-8101-4684-BC97-1D9076E503E4}"/>
              </a:ext>
            </a:extLst>
          </p:cNvPr>
          <p:cNvSpPr>
            <a:spLocks noGrp="1"/>
          </p:cNvSpPr>
          <p:nvPr>
            <p:ph type="sldNum" sz="quarter" idx="10"/>
          </p:nvPr>
        </p:nvSpPr>
        <p:spPr/>
        <p:txBody>
          <a:bodyPr/>
          <a:lstStyle/>
          <a:p>
            <a:fld id="{486A7860-DCFE-44D7-BA7F-CA1AB917A9D5}" type="slidenum">
              <a:rPr lang="en-US" smtClean="0"/>
              <a:t>‹#›</a:t>
            </a:fld>
            <a:endParaRPr lang="en-US" dirty="0"/>
          </a:p>
        </p:txBody>
      </p:sp>
      <p:sp>
        <p:nvSpPr>
          <p:cNvPr id="5" name="Content Placeholder 4">
            <a:extLst>
              <a:ext uri="{FF2B5EF4-FFF2-40B4-BE49-F238E27FC236}">
                <a16:creationId xmlns:a16="http://schemas.microsoft.com/office/drawing/2014/main" id="{F2856C5E-9B54-4041-9B76-4374C5707DFE}"/>
              </a:ext>
            </a:extLst>
          </p:cNvPr>
          <p:cNvSpPr>
            <a:spLocks noGrp="1"/>
          </p:cNvSpPr>
          <p:nvPr>
            <p:ph sz="quarter" idx="11"/>
          </p:nvPr>
        </p:nvSpPr>
        <p:spPr>
          <a:xfrm>
            <a:off x="838200" y="1112838"/>
            <a:ext cx="10515600" cy="4999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69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a:xfrm>
            <a:off x="1341120" y="6601968"/>
            <a:ext cx="7159752" cy="237744"/>
          </a:xfrm>
          <a:prstGeom prst="rect">
            <a:avLst/>
          </a:prstGeom>
        </p:spPr>
        <p:txBody>
          <a:bodyPr/>
          <a:lstStyle/>
          <a:p>
            <a:endParaRPr dirty="0"/>
          </a:p>
        </p:txBody>
      </p:sp>
      <p:sp>
        <p:nvSpPr>
          <p:cNvPr id="7" name="Date Placeholder 6"/>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t>5/30/2025</a:t>
            </a:fld>
            <a:endParaRPr dirty="0"/>
          </a:p>
        </p:txBody>
      </p:sp>
      <p:sp>
        <p:nvSpPr>
          <p:cNvPr id="9" name="Slide Number Placeholder 8"/>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a:xfrm>
            <a:off x="1341120" y="6601968"/>
            <a:ext cx="7159752" cy="237744"/>
          </a:xfrm>
          <a:prstGeom prst="rect">
            <a:avLst/>
          </a:prstGeom>
        </p:spPr>
        <p:txBody>
          <a:bodyPr/>
          <a:lstStyle/>
          <a:p>
            <a:endParaRPr dirty="0"/>
          </a:p>
        </p:txBody>
      </p:sp>
      <p:sp>
        <p:nvSpPr>
          <p:cNvPr id="3" name="Date Placeholder 2"/>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t>5/30/2025</a:t>
            </a:fld>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41120" y="6601968"/>
            <a:ext cx="7159752" cy="237744"/>
          </a:xfrm>
          <a:prstGeom prst="rect">
            <a:avLst/>
          </a:prstGeom>
        </p:spPr>
        <p:txBody>
          <a:bodyPr/>
          <a:lstStyle>
            <a:lvl1pPr>
              <a:defRPr>
                <a:solidFill>
                  <a:schemeClr val="tx2"/>
                </a:solidFill>
              </a:defRPr>
            </a:lvl1pPr>
          </a:lstStyle>
          <a:p>
            <a:endParaRPr dirty="0"/>
          </a:p>
        </p:txBody>
      </p:sp>
      <p:sp>
        <p:nvSpPr>
          <p:cNvPr id="2" name="Date Placeholder 1"/>
          <p:cNvSpPr>
            <a:spLocks noGrp="1"/>
          </p:cNvSpPr>
          <p:nvPr>
            <p:ph type="dt" sz="half" idx="10"/>
          </p:nvPr>
        </p:nvSpPr>
        <p:spPr>
          <a:xfrm>
            <a:off x="8875776" y="6601968"/>
            <a:ext cx="960120" cy="237744"/>
          </a:xfrm>
          <a:prstGeom prst="rect">
            <a:avLst/>
          </a:prstGeom>
        </p:spPr>
        <p:txBody>
          <a:bodyPr/>
          <a:lstStyle>
            <a:lvl1pPr>
              <a:defRPr>
                <a:solidFill>
                  <a:schemeClr val="tx2"/>
                </a:solidFill>
              </a:defRPr>
            </a:lvl1pPr>
          </a:lstStyle>
          <a:p>
            <a:fld id="{9E583DDF-CA54-461A-A486-592D2374C532}" type="datetimeFigureOut">
              <a:rPr lang="en-US"/>
              <a:pPr/>
              <a:t>5/30/2025</a:t>
            </a:fld>
            <a:endParaRPr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a:xfrm>
            <a:off x="1341120" y="6601968"/>
            <a:ext cx="7159752" cy="237744"/>
          </a:xfrm>
          <a:prstGeom prst="rect">
            <a:avLst/>
          </a:prstGeom>
        </p:spPr>
        <p:txBody>
          <a:bodyPr/>
          <a:lstStyle/>
          <a:p>
            <a:endParaRPr dirty="0"/>
          </a:p>
        </p:txBody>
      </p:sp>
      <p:sp>
        <p:nvSpPr>
          <p:cNvPr id="5" name="Date Placeholder 4"/>
          <p:cNvSpPr>
            <a:spLocks noGrp="1"/>
          </p:cNvSpPr>
          <p:nvPr>
            <p:ph type="dt" sz="half" idx="10"/>
          </p:nvPr>
        </p:nvSpPr>
        <p:spPr>
          <a:xfrm>
            <a:off x="8875776" y="6601968"/>
            <a:ext cx="960120" cy="237744"/>
          </a:xfrm>
          <a:prstGeom prst="rect">
            <a:avLst/>
          </a:prstGeom>
        </p:spPr>
        <p:txBody>
          <a:bodyPr/>
          <a:lstStyle/>
          <a:p>
            <a:fld id="{9E583DDF-CA54-461A-A486-592D2374C532}" type="datetimeFigureOut">
              <a:rPr lang="en-US"/>
              <a:t>5/30/2025</a:t>
            </a:fld>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image" Target="../media/image5.jpe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image" Target="../media/image6.png"/><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3.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09AAA73-FA1E-931C-C40A-31B0A352AE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251841"/>
            <a:ext cx="12192000" cy="609597"/>
          </a:xfrm>
          <a:prstGeom prst="rect">
            <a:avLst/>
          </a:prstGeom>
        </p:spPr>
      </p:pic>
      <p:sp>
        <p:nvSpPr>
          <p:cNvPr id="2" name="Title Placeholder 1"/>
          <p:cNvSpPr>
            <a:spLocks noGrp="1"/>
          </p:cNvSpPr>
          <p:nvPr>
            <p:ph type="title"/>
          </p:nvPr>
        </p:nvSpPr>
        <p:spPr>
          <a:xfrm>
            <a:off x="457200" y="274320"/>
            <a:ext cx="9509760" cy="59944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685800" y="1216152"/>
            <a:ext cx="11049000" cy="4952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1430000" y="654862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pic>
        <p:nvPicPr>
          <p:cNvPr id="10" name="Picture 9" descr="Shape&#10;&#10;Description automatically generated with medium confidence">
            <a:extLst>
              <a:ext uri="{FF2B5EF4-FFF2-40B4-BE49-F238E27FC236}">
                <a16:creationId xmlns:a16="http://schemas.microsoft.com/office/drawing/2014/main" id="{8CC58286-E92A-3BAD-14CD-C6C4D606C0B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906000" y="627768"/>
            <a:ext cx="2086367" cy="303502"/>
          </a:xfrm>
          <a:prstGeom prst="rect">
            <a:avLst/>
          </a:prstGeom>
        </p:spPr>
      </p:pic>
      <p:cxnSp>
        <p:nvCxnSpPr>
          <p:cNvPr id="12" name="Straight Connector 11">
            <a:extLst>
              <a:ext uri="{FF2B5EF4-FFF2-40B4-BE49-F238E27FC236}">
                <a16:creationId xmlns:a16="http://schemas.microsoft.com/office/drawing/2014/main" id="{7E13BDF0-FB8D-AA1E-2BCD-E59F4E283CE9}"/>
              </a:ext>
            </a:extLst>
          </p:cNvPr>
          <p:cNvCxnSpPr/>
          <p:nvPr userDrawn="1"/>
        </p:nvCxnSpPr>
        <p:spPr>
          <a:xfrm>
            <a:off x="381000" y="931270"/>
            <a:ext cx="9448800" cy="0"/>
          </a:xfrm>
          <a:prstGeom prst="line">
            <a:avLst/>
          </a:prstGeom>
          <a:ln w="12700">
            <a:solidFill>
              <a:srgbClr val="0A4E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58" r:id="rId10"/>
    <p:sldLayoutId id="2147483659" r:id="rId11"/>
    <p:sldLayoutId id="2147483663" r:id="rId12"/>
    <p:sldLayoutId id="2147483697" r:id="rId13"/>
    <p:sldLayoutId id="2147483698" r:id="rId1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b="1" kern="1200">
          <a:solidFill>
            <a:schemeClr val="tx2">
              <a:lumMod val="75000"/>
            </a:schemeClr>
          </a:solidFill>
          <a:latin typeface="Seaford" panose="00000500000000000000" pitchFamily="2" charset="0"/>
          <a:ea typeface="+mj-ea"/>
          <a:cs typeface="+mj-cs"/>
        </a:defRPr>
      </a:lvl1pPr>
    </p:titleStyle>
    <p:bodyStyle>
      <a:lvl1pPr marL="2333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800" kern="1200">
          <a:solidFill>
            <a:schemeClr val="tx1">
              <a:lumMod val="50000"/>
            </a:schemeClr>
          </a:solidFill>
          <a:latin typeface="Calibri" panose="020F0502020204030204" pitchFamily="34" charset="0"/>
          <a:ea typeface="+mn-ea"/>
          <a:cs typeface="Calibri" panose="020F0502020204030204" pitchFamily="34" charset="0"/>
        </a:defRPr>
      </a:lvl1pPr>
      <a:lvl2pPr marL="6905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600" kern="1200">
          <a:solidFill>
            <a:schemeClr val="tx1">
              <a:lumMod val="50000"/>
            </a:schemeClr>
          </a:solidFill>
          <a:latin typeface="Calibri" panose="020F0502020204030204" pitchFamily="34" charset="0"/>
          <a:ea typeface="+mn-ea"/>
          <a:cs typeface="Calibri" panose="020F0502020204030204" pitchFamily="34" charset="0"/>
        </a:defRPr>
      </a:lvl2pPr>
      <a:lvl3pPr marL="11477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3pPr>
      <a:lvl4pPr marL="16049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4pPr>
      <a:lvl5pPr marL="20621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6585" y="6356352"/>
            <a:ext cx="2743200" cy="365125"/>
          </a:xfrm>
          <a:prstGeom prst="rect">
            <a:avLst/>
          </a:prstGeom>
        </p:spPr>
        <p:txBody>
          <a:bodyPr vert="horz" lIns="91440" tIns="45720" rIns="91440" bIns="45720" rtlCol="0" anchor="ctr"/>
          <a:lstStyle>
            <a:lvl1pPr algn="l">
              <a:defRPr sz="1400">
                <a:solidFill>
                  <a:schemeClr val="bg1"/>
                </a:solidFill>
                <a:latin typeface="+mj-lt"/>
              </a:defRPr>
            </a:lvl1pPr>
          </a:lstStyle>
          <a:p>
            <a:fld id="{F0E08217-1205-454D-BED2-2DE1CB7D797D}" type="slidenum">
              <a:rPr lang="en-US" smtClean="0"/>
              <a:pPr/>
              <a:t>‹#›</a:t>
            </a:fld>
            <a:endParaRPr lang="en-US" dirty="0"/>
          </a:p>
        </p:txBody>
      </p:sp>
      <p:pic>
        <p:nvPicPr>
          <p:cNvPr id="6" name="Picture 5">
            <a:extLst>
              <a:ext uri="{FF2B5EF4-FFF2-40B4-BE49-F238E27FC236}">
                <a16:creationId xmlns:a16="http://schemas.microsoft.com/office/drawing/2014/main" id="{167AD4A9-8A56-6A49-B616-0729E872BA7A}"/>
              </a:ext>
            </a:extLst>
          </p:cNvPr>
          <p:cNvPicPr>
            <a:picLocks noChangeAspect="1"/>
          </p:cNvPicPr>
          <p:nvPr userDrawn="1"/>
        </p:nvPicPr>
        <p:blipFill>
          <a:blip r:embed="rId35"/>
          <a:srcRect/>
          <a:stretch/>
        </p:blipFill>
        <p:spPr>
          <a:xfrm>
            <a:off x="9728555" y="6166484"/>
            <a:ext cx="2287104" cy="520617"/>
          </a:xfrm>
          <a:prstGeom prst="rect">
            <a:avLst/>
          </a:prstGeom>
        </p:spPr>
      </p:pic>
    </p:spTree>
    <p:extLst>
      <p:ext uri="{BB962C8B-B14F-4D97-AF65-F5344CB8AC3E}">
        <p14:creationId xmlns:p14="http://schemas.microsoft.com/office/powerpoint/2010/main" val="91493422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Lst>
  <p:txStyles>
    <p:titleStyle>
      <a:lvl1pPr algn="l" defTabSz="1219170" rtl="0" eaLnBrk="1" latinLnBrk="0" hangingPunct="1">
        <a:lnSpc>
          <a:spcPct val="90000"/>
        </a:lnSpc>
        <a:spcBef>
          <a:spcPct val="0"/>
        </a:spcBef>
        <a:buNone/>
        <a:defRPr sz="6000" b="0" i="1" kern="1200">
          <a:solidFill>
            <a:schemeClr val="tx1"/>
          </a:solidFill>
          <a:latin typeface="Arial Nova Cond Light" panose="020B0506020202020204" pitchFamily="34" charset="0"/>
          <a:ea typeface="+mj-ea"/>
          <a:cs typeface="Arial Nova Cond" panose="020F0502020204030204" pitchFamily="34" charset="0"/>
        </a:defRPr>
      </a:lvl1pPr>
    </p:titleStyle>
    <p:bodyStyle>
      <a:lvl1pPr marL="304793" indent="-304793" algn="l" defTabSz="1219170" rtl="0" eaLnBrk="1" latinLnBrk="0" hangingPunct="1">
        <a:lnSpc>
          <a:spcPct val="90000"/>
        </a:lnSpc>
        <a:spcBef>
          <a:spcPts val="1334"/>
        </a:spcBef>
        <a:buFont typeface="Arial" panose="020B0604020202020204" pitchFamily="34" charset="0"/>
        <a:buChar char="•"/>
        <a:defRPr sz="3733" b="0" i="0" kern="1200">
          <a:solidFill>
            <a:schemeClr val="tx1"/>
          </a:solidFill>
          <a:latin typeface="Arial Nova Cond Light" panose="020B0506020202020204" pitchFamily="34" charset="0"/>
          <a:ea typeface="+mn-ea"/>
          <a:cs typeface="Arial Nova Cond" panose="020F0502020204030204" pitchFamily="34" charset="0"/>
        </a:defRPr>
      </a:lvl1pPr>
      <a:lvl2pPr marL="914377" indent="-304793" algn="l" defTabSz="1219170" rtl="0" eaLnBrk="1" latinLnBrk="0" hangingPunct="1">
        <a:lnSpc>
          <a:spcPct val="90000"/>
        </a:lnSpc>
        <a:spcBef>
          <a:spcPts val="667"/>
        </a:spcBef>
        <a:buFont typeface="Arial" panose="020B0604020202020204" pitchFamily="34" charset="0"/>
        <a:buChar char="•"/>
        <a:defRPr sz="3200" b="0" i="0" kern="1200">
          <a:solidFill>
            <a:schemeClr val="tx1"/>
          </a:solidFill>
          <a:latin typeface="Arial Nova Cond Light" panose="020B0506020202020204" pitchFamily="34" charset="0"/>
          <a:ea typeface="+mn-ea"/>
          <a:cs typeface="Arial Nova Cond" panose="020F0502020204030204" pitchFamily="34" charset="0"/>
        </a:defRPr>
      </a:lvl2pPr>
      <a:lvl3pPr marL="1523962" indent="-304793" algn="l" defTabSz="1219170" rtl="0" eaLnBrk="1" latinLnBrk="0" hangingPunct="1">
        <a:lnSpc>
          <a:spcPct val="90000"/>
        </a:lnSpc>
        <a:spcBef>
          <a:spcPts val="667"/>
        </a:spcBef>
        <a:buFont typeface="Arial" panose="020B0604020202020204" pitchFamily="34" charset="0"/>
        <a:buChar char="•"/>
        <a:defRPr sz="2667" b="0" i="0" kern="1200">
          <a:solidFill>
            <a:schemeClr val="tx1"/>
          </a:solidFill>
          <a:latin typeface="Arial Nova Cond Light" panose="020B0506020202020204" pitchFamily="34" charset="0"/>
          <a:ea typeface="+mn-ea"/>
          <a:cs typeface="Arial Nova Cond" panose="020F0502020204030204" pitchFamily="34" charset="0"/>
        </a:defRPr>
      </a:lvl3pPr>
      <a:lvl4pPr marL="2133547" indent="-304793"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Arial Nova Cond Light" panose="020B0506020202020204" pitchFamily="34" charset="0"/>
          <a:ea typeface="+mn-ea"/>
          <a:cs typeface="Arial Nova Cond" panose="020F0502020204030204" pitchFamily="34" charset="0"/>
        </a:defRPr>
      </a:lvl4pPr>
      <a:lvl5pPr marL="2743132" indent="-304793"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Arial Nova Cond Light" panose="020B0506020202020204" pitchFamily="34" charset="0"/>
          <a:ea typeface="+mn-ea"/>
          <a:cs typeface="Arial Nova Cond" panose="020F0502020204030204" pitchFamily="34" charset="0"/>
        </a:defRPr>
      </a:lvl5pPr>
      <a:lvl6pPr marL="3352716" indent="-304793"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3"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3"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1" indent="-304793"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5"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4"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09AAA73-FA1E-931C-C40A-31B0A352AEB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251841"/>
            <a:ext cx="12192000" cy="609597"/>
          </a:xfrm>
          <a:prstGeom prst="rect">
            <a:avLst/>
          </a:prstGeom>
        </p:spPr>
      </p:pic>
      <p:sp>
        <p:nvSpPr>
          <p:cNvPr id="2" name="Title Placeholder 1"/>
          <p:cNvSpPr>
            <a:spLocks noGrp="1"/>
          </p:cNvSpPr>
          <p:nvPr>
            <p:ph type="title"/>
          </p:nvPr>
        </p:nvSpPr>
        <p:spPr>
          <a:xfrm>
            <a:off x="457200" y="274320"/>
            <a:ext cx="9509760" cy="59944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685800" y="1216152"/>
            <a:ext cx="11049000" cy="4952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1430000" y="6548628"/>
            <a:ext cx="640080" cy="237744"/>
          </a:xfrm>
          <a:prstGeom prst="rect">
            <a:avLst/>
          </a:prstGeom>
        </p:spPr>
        <p:txBody>
          <a:bodyPr vert="horz" lIns="91440" tIns="45720" rIns="91440" bIns="45720" rtlCol="0" anchor="ctr"/>
          <a:lstStyle>
            <a:lvl1pPr algn="r">
              <a:defRPr sz="1100">
                <a:solidFill>
                  <a:schemeClr val="bg2"/>
                </a:solidFill>
              </a:defRPr>
            </a:lvl1pPr>
          </a:lstStyle>
          <a:p>
            <a:fld id="{486A7860-DCFE-44D7-BA7F-CA1AB917A9D5}" type="slidenum">
              <a:rPr lang="en-US" smtClean="0"/>
              <a:t>‹#›</a:t>
            </a:fld>
            <a:endParaRPr lang="en-US" dirty="0"/>
          </a:p>
        </p:txBody>
      </p:sp>
      <p:pic>
        <p:nvPicPr>
          <p:cNvPr id="10" name="Picture 9" descr="Shape&#10;&#10;Description automatically generated with medium confidence">
            <a:extLst>
              <a:ext uri="{FF2B5EF4-FFF2-40B4-BE49-F238E27FC236}">
                <a16:creationId xmlns:a16="http://schemas.microsoft.com/office/drawing/2014/main" id="{8CC58286-E92A-3BAD-14CD-C6C4D606C0B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06000" y="627768"/>
            <a:ext cx="2086367" cy="303502"/>
          </a:xfrm>
          <a:prstGeom prst="rect">
            <a:avLst/>
          </a:prstGeom>
        </p:spPr>
      </p:pic>
      <p:cxnSp>
        <p:nvCxnSpPr>
          <p:cNvPr id="12" name="Straight Connector 11">
            <a:extLst>
              <a:ext uri="{FF2B5EF4-FFF2-40B4-BE49-F238E27FC236}">
                <a16:creationId xmlns:a16="http://schemas.microsoft.com/office/drawing/2014/main" id="{7E13BDF0-FB8D-AA1E-2BCD-E59F4E283CE9}"/>
              </a:ext>
            </a:extLst>
          </p:cNvPr>
          <p:cNvCxnSpPr/>
          <p:nvPr/>
        </p:nvCxnSpPr>
        <p:spPr>
          <a:xfrm>
            <a:off x="381000" y="931270"/>
            <a:ext cx="9448800" cy="0"/>
          </a:xfrm>
          <a:prstGeom prst="line">
            <a:avLst/>
          </a:prstGeom>
          <a:ln w="12700">
            <a:solidFill>
              <a:srgbClr val="0A4E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4877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b="1" kern="1200">
          <a:solidFill>
            <a:schemeClr val="tx2">
              <a:lumMod val="75000"/>
            </a:schemeClr>
          </a:solidFill>
          <a:latin typeface="Seaford" panose="00000500000000000000" pitchFamily="2" charset="0"/>
          <a:ea typeface="+mj-ea"/>
          <a:cs typeface="+mj-cs"/>
        </a:defRPr>
      </a:lvl1pPr>
    </p:titleStyle>
    <p:bodyStyle>
      <a:lvl1pPr marL="2333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800" kern="1200">
          <a:solidFill>
            <a:schemeClr val="tx1">
              <a:lumMod val="50000"/>
            </a:schemeClr>
          </a:solidFill>
          <a:latin typeface="Calibri" panose="020F0502020204030204" pitchFamily="34" charset="0"/>
          <a:ea typeface="+mn-ea"/>
          <a:cs typeface="Calibri" panose="020F0502020204030204" pitchFamily="34" charset="0"/>
        </a:defRPr>
      </a:lvl1pPr>
      <a:lvl2pPr marL="6905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600" kern="1200">
          <a:solidFill>
            <a:schemeClr val="tx1">
              <a:lumMod val="50000"/>
            </a:schemeClr>
          </a:solidFill>
          <a:latin typeface="Calibri" panose="020F0502020204030204" pitchFamily="34" charset="0"/>
          <a:ea typeface="+mn-ea"/>
          <a:cs typeface="Calibri" panose="020F0502020204030204" pitchFamily="34" charset="0"/>
        </a:defRPr>
      </a:lvl2pPr>
      <a:lvl3pPr marL="11477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3pPr>
      <a:lvl4pPr marL="16049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4pPr>
      <a:lvl5pPr marL="20621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ongress.gov/bill/114th-congress/house-bill/2/tex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3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40.svg"/><Relationship Id="rId7" Type="http://schemas.openxmlformats.org/officeDocument/2006/relationships/image" Target="../media/image57.svg"/><Relationship Id="rId12" Type="http://schemas.openxmlformats.org/officeDocument/2006/relationships/image" Target="../media/image6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
              <a:schemeClr val="accent3">
                <a:alpha val="39000"/>
              </a:schemeClr>
            </a:gs>
            <a:gs pos="44000">
              <a:schemeClr val="bg1">
                <a:alpha val="0"/>
              </a:schemeClr>
            </a:gs>
            <a:gs pos="71000">
              <a:schemeClr val="accent3">
                <a:lumMod val="100000"/>
                <a:alpha val="32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57400"/>
            <a:ext cx="9905999" cy="1143000"/>
          </a:xfrm>
        </p:spPr>
        <p:txBody>
          <a:bodyPr>
            <a:normAutofit fontScale="90000"/>
          </a:bodyPr>
          <a:lstStyle/>
          <a:p>
            <a:r>
              <a:rPr lang="en-US" sz="4000" dirty="0">
                <a:latin typeface="Seaford" panose="00000500000000000000" pitchFamily="2" charset="0"/>
              </a:rPr>
              <a:t>BEST PRACTICES CHECKLIST – FINANCIAL PERFORMANCE (PART 1)</a:t>
            </a:r>
            <a:br>
              <a:rPr lang="en-US" sz="3600" dirty="0">
                <a:latin typeface="Seaford" panose="00000500000000000000" pitchFamily="2" charset="0"/>
              </a:rPr>
            </a:br>
            <a:endParaRPr lang="en-US" sz="2400" dirty="0">
              <a:latin typeface="Seaford" panose="00000500000000000000" pitchFamily="2" charset="0"/>
            </a:endParaRPr>
          </a:p>
        </p:txBody>
      </p:sp>
      <p:sp>
        <p:nvSpPr>
          <p:cNvPr id="3" name="Subtitle 3">
            <a:extLst>
              <a:ext uri="{FF2B5EF4-FFF2-40B4-BE49-F238E27FC236}">
                <a16:creationId xmlns:a16="http://schemas.microsoft.com/office/drawing/2014/main" id="{F3DDC963-8761-4E5E-48D4-BEF040D7EA1B}"/>
              </a:ext>
            </a:extLst>
          </p:cNvPr>
          <p:cNvSpPr>
            <a:spLocks noGrp="1"/>
          </p:cNvSpPr>
          <p:nvPr>
            <p:ph type="subTitle" idx="1"/>
          </p:nvPr>
        </p:nvSpPr>
        <p:spPr>
          <a:xfrm>
            <a:off x="1523997" y="4038600"/>
            <a:ext cx="9144002" cy="762000"/>
          </a:xfrm>
        </p:spPr>
        <p:txBody>
          <a:bodyPr>
            <a:normAutofit/>
          </a:bodyPr>
          <a:lstStyle/>
          <a:p>
            <a:r>
              <a:rPr lang="en-US" sz="1600" dirty="0">
                <a:latin typeface="Seaford" panose="00000500000000000000" pitchFamily="2" charset="0"/>
              </a:rPr>
              <a:t>June 10, 2025</a:t>
            </a: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 and Designation Strategies</a:t>
            </a:r>
          </a:p>
        </p:txBody>
      </p:sp>
      <p:sp>
        <p:nvSpPr>
          <p:cNvPr id="3" name="Content Placeholder 2"/>
          <p:cNvSpPr>
            <a:spLocks noGrp="1"/>
          </p:cNvSpPr>
          <p:nvPr>
            <p:ph idx="1"/>
          </p:nvPr>
        </p:nvSpPr>
        <p:spPr/>
        <p:txBody>
          <a:bodyPr lIns="91440" tIns="45720" rIns="91440" bIns="45720">
            <a:noAutofit/>
          </a:bodyPr>
          <a:lstStyle/>
          <a:p>
            <a:pPr marL="227013" indent="-227013">
              <a:buSzPct val="70000"/>
              <a:tabLst>
                <a:tab pos="914400" algn="l"/>
              </a:tabLst>
              <a:defRPr/>
            </a:pPr>
            <a:r>
              <a:rPr lang="en-US" sz="1600" dirty="0">
                <a:latin typeface="Seaford" panose="00000500000000000000" pitchFamily="2" charset="0"/>
              </a:rPr>
              <a:t>Due to the changing healthcare landscape, healthcare entities must leverage additional revenue opportunities, including reimbursement methodologies, to drive improved financial performance</a:t>
            </a:r>
          </a:p>
          <a:p>
            <a:pPr marL="227013" indent="-227013">
              <a:buSzPct val="70000"/>
              <a:tabLst>
                <a:tab pos="914400" algn="l"/>
              </a:tabLst>
              <a:defRPr/>
            </a:pPr>
            <a:r>
              <a:rPr lang="en-US" sz="1600" dirty="0">
                <a:latin typeface="Seaford" panose="00000500000000000000" pitchFamily="2" charset="0"/>
              </a:rPr>
              <a:t>Healthcare entities can leverage the following to improve reimbursements when those practices can meet certain eligibility requirements:</a:t>
            </a:r>
          </a:p>
          <a:p>
            <a:pPr marL="687388" lvl="2" indent="-225425">
              <a:buFont typeface="+mj-lt"/>
              <a:buAutoNum type="arabicPeriod"/>
              <a:tabLst>
                <a:tab pos="223838" algn="l"/>
                <a:tab pos="914400" algn="l"/>
              </a:tabLst>
              <a:defRPr/>
            </a:pPr>
            <a:r>
              <a:rPr lang="en-US" dirty="0">
                <a:latin typeface="Seaford" panose="00000500000000000000" pitchFamily="2" charset="0"/>
              </a:rPr>
              <a:t>Periodically evaluate and convert practices to a designation that will improve the net financial position of that practice</a:t>
            </a:r>
          </a:p>
          <a:p>
            <a:pPr marL="687388" lvl="2" indent="-225425">
              <a:buFont typeface="+mj-lt"/>
              <a:buAutoNum type="arabicPeriod"/>
              <a:tabLst>
                <a:tab pos="223838" algn="l"/>
                <a:tab pos="914400" algn="l"/>
              </a:tabLst>
              <a:defRPr/>
            </a:pPr>
            <a:r>
              <a:rPr lang="en-US" dirty="0">
                <a:latin typeface="Seaford" panose="00000500000000000000" pitchFamily="2" charset="0"/>
              </a:rPr>
              <a:t>Establish system strategy and realign practices, when possible, to leverage alternative designation types</a:t>
            </a:r>
          </a:p>
          <a:p>
            <a:pPr marL="687388" lvl="2" indent="-225425">
              <a:buFont typeface="+mj-lt"/>
              <a:buAutoNum type="arabicPeriod"/>
              <a:tabLst>
                <a:tab pos="223838" algn="l"/>
                <a:tab pos="914400" algn="l"/>
              </a:tabLst>
              <a:defRPr/>
            </a:pPr>
            <a:r>
              <a:rPr lang="en-US" dirty="0">
                <a:solidFill>
                  <a:srgbClr val="073315"/>
                </a:solidFill>
                <a:latin typeface="Seaford" panose="00000500000000000000" pitchFamily="2" charset="0"/>
              </a:rPr>
              <a:t>Consolidate practices by integrating specialty practices and providers, when possible, within a PBC or RHC to realize operational efficiencies and leverage alternative reimbursement methodologies</a:t>
            </a:r>
          </a:p>
          <a:p>
            <a:pPr marL="687388" lvl="2" indent="-225425">
              <a:buFont typeface="+mj-lt"/>
              <a:buAutoNum type="arabicPeriod"/>
              <a:tabLst>
                <a:tab pos="223838" algn="l"/>
                <a:tab pos="914400" algn="l"/>
              </a:tabLst>
              <a:defRPr/>
            </a:pPr>
            <a:r>
              <a:rPr lang="en-US" dirty="0">
                <a:latin typeface="Seaford" panose="00000500000000000000" pitchFamily="2" charset="0"/>
              </a:rPr>
              <a:t>Pursue acquisition of independent practices to leverage reimbursement and revenue opportunities afforded to rural hospital providers</a:t>
            </a:r>
          </a:p>
          <a:p>
            <a:pPr marL="1147763" lvl="4">
              <a:buSzPct val="70000"/>
              <a:tabLst>
                <a:tab pos="223838" algn="l"/>
                <a:tab pos="914400" algn="l"/>
              </a:tabLst>
              <a:defRPr/>
            </a:pPr>
            <a:r>
              <a:rPr lang="en-US" b="1" dirty="0">
                <a:latin typeface="Seaford" panose="00000500000000000000" pitchFamily="2" charset="0"/>
              </a:rPr>
              <a:t>Note:</a:t>
            </a:r>
            <a:r>
              <a:rPr lang="en-US" dirty="0">
                <a:latin typeface="Seaford" panose="00000500000000000000" pitchFamily="2" charset="0"/>
              </a:rPr>
              <a:t> </a:t>
            </a:r>
            <a:r>
              <a:rPr lang="en-US" i="1" dirty="0">
                <a:latin typeface="Seaford" panose="00000500000000000000" pitchFamily="2" charset="0"/>
              </a:rPr>
              <a:t>An RHC owned and operated by a hospital that qualifies for 340B does not have to meet the provider-based rules at 42 CFR 413.65 to be registered as a child site for 340B purposes</a:t>
            </a:r>
          </a:p>
          <a:p>
            <a:pPr marL="690563" lvl="1"/>
            <a:endParaRPr lang="en-US" dirty="0"/>
          </a:p>
          <a:p>
            <a:pPr marL="690563" lvl="1"/>
            <a:endParaRPr lang="en-US" dirty="0"/>
          </a:p>
        </p:txBody>
      </p:sp>
    </p:spTree>
    <p:extLst>
      <p:ext uri="{BB962C8B-B14F-4D97-AF65-F5344CB8AC3E}">
        <p14:creationId xmlns:p14="http://schemas.microsoft.com/office/powerpoint/2010/main" val="127492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Practice Alignment and Designation</a:t>
            </a:r>
          </a:p>
        </p:txBody>
      </p:sp>
      <p:sp>
        <p:nvSpPr>
          <p:cNvPr id="3" name="Content Placeholder 2"/>
          <p:cNvSpPr>
            <a:spLocks noGrp="1"/>
          </p:cNvSpPr>
          <p:nvPr>
            <p:ph idx="1"/>
          </p:nvPr>
        </p:nvSpPr>
        <p:spPr/>
        <p:txBody>
          <a:bodyPr>
            <a:noAutofit/>
          </a:bodyPr>
          <a:lstStyle/>
          <a:p>
            <a:pPr indent="-233363">
              <a:buSzPct val="70000"/>
              <a:tabLst>
                <a:tab pos="914400" algn="l"/>
              </a:tabLst>
              <a:defRPr/>
            </a:pPr>
            <a:r>
              <a:rPr lang="en-US" sz="1600" dirty="0">
                <a:latin typeface="Seaford" panose="00000500000000000000" pitchFamily="2" charset="0"/>
              </a:rPr>
              <a:t>The following table shows the net financial impact of different designations on a hospital:</a:t>
            </a:r>
          </a:p>
          <a:p>
            <a:pPr>
              <a:tabLst>
                <a:tab pos="223838" algn="l"/>
                <a:tab pos="914400" algn="l"/>
              </a:tabLst>
              <a:defRPr/>
            </a:pPr>
            <a:endParaRPr lang="en-US" sz="1600" i="1" dirty="0">
              <a:latin typeface="Seaford" panose="00000500000000000000" pitchFamily="2" charset="0"/>
            </a:endParaRPr>
          </a:p>
          <a:p>
            <a:pPr>
              <a:tabLst>
                <a:tab pos="223838" algn="l"/>
                <a:tab pos="914400" algn="l"/>
              </a:tabLst>
              <a:defRPr/>
            </a:pPr>
            <a:endParaRPr lang="en-US" sz="1600" i="1" dirty="0">
              <a:latin typeface="Seaford" panose="00000500000000000000" pitchFamily="2" charset="0"/>
            </a:endParaRPr>
          </a:p>
          <a:p>
            <a:pPr>
              <a:tabLst>
                <a:tab pos="223838" algn="l"/>
                <a:tab pos="914400" algn="l"/>
              </a:tabLst>
              <a:defRPr/>
            </a:pPr>
            <a:endParaRPr lang="en-US" sz="1600" i="1" dirty="0">
              <a:latin typeface="Seaford" panose="00000500000000000000" pitchFamily="2" charset="0"/>
            </a:endParaRPr>
          </a:p>
          <a:p>
            <a:pPr>
              <a:tabLst>
                <a:tab pos="223838" algn="l"/>
                <a:tab pos="914400" algn="l"/>
              </a:tabLst>
              <a:defRPr/>
            </a:pPr>
            <a:endParaRPr lang="en-US" sz="1600" i="1" dirty="0">
              <a:latin typeface="Seaford" panose="00000500000000000000" pitchFamily="2" charset="0"/>
            </a:endParaRPr>
          </a:p>
          <a:p>
            <a:pPr>
              <a:tabLst>
                <a:tab pos="223838" algn="l"/>
                <a:tab pos="914400" algn="l"/>
              </a:tabLst>
              <a:defRPr/>
            </a:pPr>
            <a:endParaRPr lang="en-US" sz="1600" i="1" dirty="0">
              <a:latin typeface="Seaford" panose="00000500000000000000" pitchFamily="2" charset="0"/>
            </a:endParaRPr>
          </a:p>
          <a:p>
            <a:pPr>
              <a:tabLst>
                <a:tab pos="223838" algn="l"/>
                <a:tab pos="914400" algn="l"/>
              </a:tabLst>
              <a:defRPr/>
            </a:pPr>
            <a:endParaRPr lang="en-US" sz="1600" i="1" dirty="0">
              <a:latin typeface="Seaford" panose="00000500000000000000" pitchFamily="2" charset="0"/>
            </a:endParaRPr>
          </a:p>
          <a:p>
            <a:pPr>
              <a:tabLst>
                <a:tab pos="223838" algn="l"/>
                <a:tab pos="914400" algn="l"/>
              </a:tabLst>
              <a:defRPr/>
            </a:pPr>
            <a:endParaRPr lang="en-US" sz="1600" i="1" dirty="0">
              <a:latin typeface="Seaford" panose="00000500000000000000" pitchFamily="2" charset="0"/>
            </a:endParaRPr>
          </a:p>
          <a:p>
            <a:pPr>
              <a:tabLst>
                <a:tab pos="223838" algn="l"/>
                <a:tab pos="914400" algn="l"/>
              </a:tabLst>
              <a:defRPr/>
            </a:pPr>
            <a:endParaRPr lang="en-US" sz="1600" i="1" dirty="0">
              <a:latin typeface="Seaford" panose="00000500000000000000" pitchFamily="2" charset="0"/>
            </a:endParaRPr>
          </a:p>
          <a:p>
            <a:pPr>
              <a:tabLst>
                <a:tab pos="223838" algn="l"/>
                <a:tab pos="914400" algn="l"/>
              </a:tabLst>
              <a:defRPr/>
            </a:pPr>
            <a:endParaRPr lang="en-US" sz="1600" i="1" dirty="0">
              <a:latin typeface="Seaford" panose="00000500000000000000" pitchFamily="2" charset="0"/>
            </a:endParaRPr>
          </a:p>
          <a:p>
            <a:pPr indent="-233363">
              <a:buSzPct val="70000"/>
              <a:tabLst>
                <a:tab pos="223838" algn="l"/>
                <a:tab pos="914400" algn="l"/>
              </a:tabLst>
              <a:defRPr/>
            </a:pPr>
            <a:r>
              <a:rPr lang="en-US" sz="1600" u="sng" dirty="0">
                <a:latin typeface="Seaford" panose="00000500000000000000" pitchFamily="2" charset="0"/>
              </a:rPr>
              <a:t>Outcomes:</a:t>
            </a:r>
          </a:p>
          <a:p>
            <a:pPr lvl="1">
              <a:buSzPct val="70000"/>
              <a:tabLst>
                <a:tab pos="223838" algn="l"/>
                <a:tab pos="914400" algn="l"/>
              </a:tabLst>
              <a:defRPr/>
            </a:pPr>
            <a:r>
              <a:rPr lang="en-US" sz="1400" dirty="0">
                <a:latin typeface="Seaford" panose="00000500000000000000" pitchFamily="2" charset="0"/>
              </a:rPr>
              <a:t>Prior to the change in the RHC reimbursement methodology, the PB-RHC would have been the most advantageous designation; however, under the new reimbursement methodology, the practices would be better served to remain as a PBC until the RHC UPL surpasses the average PBC rate</a:t>
            </a:r>
          </a:p>
          <a:p>
            <a:pPr marL="1143000" lvl="2" indent="-223838">
              <a:buSzPct val="70000"/>
              <a:tabLst>
                <a:tab pos="223838" algn="l"/>
                <a:tab pos="914400" algn="l"/>
              </a:tabLst>
              <a:defRPr/>
            </a:pPr>
            <a:r>
              <a:rPr lang="en-US" dirty="0">
                <a:latin typeface="Seaford" panose="00000500000000000000" pitchFamily="2" charset="0"/>
              </a:rPr>
              <a:t>Since the practices were already PBCs, there was no additional 340B benefit by converting the practices to RHCs</a:t>
            </a:r>
          </a:p>
          <a:p>
            <a:pPr lvl="2"/>
            <a:endParaRPr lang="en-US" sz="1600" b="1" u="sng" dirty="0"/>
          </a:p>
          <a:p>
            <a:pPr lvl="2"/>
            <a:endParaRPr lang="en-US" sz="1600" b="1" u="sng" dirty="0"/>
          </a:p>
        </p:txBody>
      </p:sp>
      <p:pic>
        <p:nvPicPr>
          <p:cNvPr id="4" name="Picture 3">
            <a:extLst>
              <a:ext uri="{FF2B5EF4-FFF2-40B4-BE49-F238E27FC236}">
                <a16:creationId xmlns:a16="http://schemas.microsoft.com/office/drawing/2014/main" id="{7E680883-192C-86F3-6DD5-B9C995EE27CE}"/>
              </a:ext>
            </a:extLst>
          </p:cNvPr>
          <p:cNvPicPr>
            <a:picLocks noChangeAspect="1"/>
          </p:cNvPicPr>
          <p:nvPr/>
        </p:nvPicPr>
        <p:blipFill>
          <a:blip r:embed="rId3"/>
          <a:stretch>
            <a:fillRect/>
          </a:stretch>
        </p:blipFill>
        <p:spPr>
          <a:xfrm>
            <a:off x="1517650" y="1676400"/>
            <a:ext cx="9156700" cy="2228850"/>
          </a:xfrm>
          <a:prstGeom prst="rect">
            <a:avLst/>
          </a:prstGeom>
        </p:spPr>
      </p:pic>
      <p:sp>
        <p:nvSpPr>
          <p:cNvPr id="5" name="Slide Number Placeholder 4">
            <a:extLst>
              <a:ext uri="{FF2B5EF4-FFF2-40B4-BE49-F238E27FC236}">
                <a16:creationId xmlns:a16="http://schemas.microsoft.com/office/drawing/2014/main" id="{7D3895EF-EA94-B596-FEE3-DB6DF7089278}"/>
              </a:ext>
            </a:extLst>
          </p:cNvPr>
          <p:cNvSpPr>
            <a:spLocks noGrp="1"/>
          </p:cNvSpPr>
          <p:nvPr>
            <p:ph type="sldNum" sz="quarter" idx="12"/>
          </p:nvPr>
        </p:nvSpPr>
        <p:spPr/>
        <p:txBody>
          <a:bodyPr/>
          <a:lstStyle/>
          <a:p>
            <a:fld id="{CA8D9AD5-F248-4919-864A-CFD76CC027D6}" type="slidenum">
              <a:rPr lang="en-US" smtClean="0"/>
              <a:t>11</a:t>
            </a:fld>
            <a:endParaRPr lang="en-US" dirty="0"/>
          </a:p>
        </p:txBody>
      </p:sp>
    </p:spTree>
    <p:extLst>
      <p:ext uri="{BB962C8B-B14F-4D97-AF65-F5344CB8AC3E}">
        <p14:creationId xmlns:p14="http://schemas.microsoft.com/office/powerpoint/2010/main" val="18884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aford" panose="00000500000000000000" pitchFamily="2" charset="0"/>
              </a:rPr>
              <a:t>Practice Management</a:t>
            </a:r>
          </a:p>
        </p:txBody>
      </p:sp>
      <p:sp>
        <p:nvSpPr>
          <p:cNvPr id="4" name="Content Placeholder 2">
            <a:extLst>
              <a:ext uri="{FF2B5EF4-FFF2-40B4-BE49-F238E27FC236}">
                <a16:creationId xmlns:a16="http://schemas.microsoft.com/office/drawing/2014/main" id="{F894DC78-F407-6C90-EC98-B3C76557A8D4}"/>
              </a:ext>
            </a:extLst>
          </p:cNvPr>
          <p:cNvSpPr txBox="1">
            <a:spLocks/>
          </p:cNvSpPr>
          <p:nvPr/>
        </p:nvSpPr>
        <p:spPr>
          <a:xfrm>
            <a:off x="685800" y="1216153"/>
            <a:ext cx="9753600" cy="3893708"/>
          </a:xfrm>
          <a:prstGeom prst="rect">
            <a:avLst/>
          </a:prstGeom>
        </p:spPr>
        <p:txBody>
          <a:bodyPr vert="horz" lIns="91440" tIns="45720" rIns="91440" bIns="45720" rtlCol="0">
            <a:noAutofit/>
          </a:bodyPr>
          <a:lstStyle>
            <a:lvl1pPr marL="2333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800" kern="1200">
                <a:solidFill>
                  <a:schemeClr val="tx1">
                    <a:lumMod val="50000"/>
                  </a:schemeClr>
                </a:solidFill>
                <a:latin typeface="Calibri" panose="020F0502020204030204" pitchFamily="34" charset="0"/>
                <a:ea typeface="+mn-ea"/>
                <a:cs typeface="Calibri" panose="020F0502020204030204" pitchFamily="34" charset="0"/>
              </a:defRPr>
            </a:lvl1pPr>
            <a:lvl2pPr marL="6905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600" kern="1200">
                <a:solidFill>
                  <a:schemeClr val="tx1">
                    <a:lumMod val="50000"/>
                  </a:schemeClr>
                </a:solidFill>
                <a:latin typeface="Calibri" panose="020F0502020204030204" pitchFamily="34" charset="0"/>
                <a:ea typeface="+mn-ea"/>
                <a:cs typeface="Calibri" panose="020F0502020204030204" pitchFamily="34" charset="0"/>
              </a:defRPr>
            </a:lvl2pPr>
            <a:lvl3pPr marL="11477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3pPr>
            <a:lvl4pPr marL="16049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4pPr>
            <a:lvl5pPr marL="20621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231775" indent="-231775">
              <a:buSzPct val="70000"/>
              <a:tabLst>
                <a:tab pos="806450" algn="l"/>
              </a:tabLst>
              <a:defRPr/>
            </a:pPr>
            <a:r>
              <a:rPr lang="en-US" sz="1600" b="1" dirty="0">
                <a:latin typeface="Seaford" panose="00000500000000000000" pitchFamily="2" charset="0"/>
              </a:rPr>
              <a:t>Practice Management To Do List</a:t>
            </a:r>
          </a:p>
          <a:p>
            <a:pPr marL="685800" indent="-230188">
              <a:buSzPct val="70000"/>
              <a:defRPr/>
            </a:pPr>
            <a:r>
              <a:rPr lang="en-US" sz="1400" dirty="0">
                <a:latin typeface="Seaford" panose="00000500000000000000" pitchFamily="2" charset="0"/>
              </a:rPr>
              <a:t>Work with your practice managers and physicians as a team to understand what is happening with:</a:t>
            </a:r>
          </a:p>
          <a:p>
            <a:pPr marL="1143000" lvl="1" indent="-230188">
              <a:buSzPct val="70000"/>
              <a:defRPr/>
            </a:pPr>
            <a:r>
              <a:rPr lang="en-US" sz="1400" dirty="0">
                <a:latin typeface="Seaford" panose="00000500000000000000" pitchFamily="2" charset="0"/>
              </a:rPr>
              <a:t>Physician contracts</a:t>
            </a:r>
          </a:p>
          <a:p>
            <a:pPr marL="1143000" lvl="1" indent="-230188">
              <a:buSzPct val="70000"/>
              <a:defRPr/>
            </a:pPr>
            <a:r>
              <a:rPr lang="en-US" sz="1400" dirty="0">
                <a:latin typeface="Seaford" panose="00000500000000000000" pitchFamily="2" charset="0"/>
              </a:rPr>
              <a:t>Physician compensation</a:t>
            </a:r>
          </a:p>
          <a:p>
            <a:pPr marL="1143000" lvl="1" indent="-230188">
              <a:buSzPct val="70000"/>
              <a:defRPr/>
            </a:pPr>
            <a:r>
              <a:rPr lang="en-US" sz="1400" dirty="0">
                <a:latin typeface="Seaford" panose="00000500000000000000" pitchFamily="2" charset="0"/>
              </a:rPr>
              <a:t>Scheduling</a:t>
            </a:r>
          </a:p>
          <a:p>
            <a:pPr marL="1143000" lvl="1" indent="-230188">
              <a:buSzPct val="70000"/>
              <a:defRPr/>
            </a:pPr>
            <a:endParaRPr lang="en-US" sz="1400" dirty="0">
              <a:latin typeface="Seaford" panose="00000500000000000000" pitchFamily="2" charset="0"/>
            </a:endParaRPr>
          </a:p>
          <a:p>
            <a:pPr marL="685800" indent="-230188">
              <a:buSzPct val="70000"/>
              <a:defRPr/>
            </a:pPr>
            <a:r>
              <a:rPr lang="en-US" sz="1400" dirty="0">
                <a:latin typeface="Seaford" panose="00000500000000000000" pitchFamily="2" charset="0"/>
              </a:rPr>
              <a:t>Set up management dashboard that monitors the following:</a:t>
            </a:r>
          </a:p>
          <a:p>
            <a:pPr marL="1143000" indent="-230188">
              <a:buSzPct val="70000"/>
              <a:defRPr/>
            </a:pPr>
            <a:r>
              <a:rPr lang="en-US" sz="1400" dirty="0">
                <a:latin typeface="Seaford" panose="00000500000000000000" pitchFamily="2" charset="0"/>
              </a:rPr>
              <a:t>Gross collection rate</a:t>
            </a:r>
          </a:p>
          <a:p>
            <a:pPr marL="1143000" indent="-230188">
              <a:buSzPct val="70000"/>
              <a:defRPr/>
            </a:pPr>
            <a:r>
              <a:rPr lang="en-US" sz="1400" dirty="0">
                <a:latin typeface="Seaford" panose="00000500000000000000" pitchFamily="2" charset="0"/>
              </a:rPr>
              <a:t>Net collection rate</a:t>
            </a:r>
          </a:p>
          <a:p>
            <a:pPr marL="1143000" indent="-230188">
              <a:buSzPct val="70000"/>
              <a:defRPr/>
            </a:pPr>
            <a:r>
              <a:rPr lang="en-US" sz="1400" dirty="0">
                <a:latin typeface="Seaford" panose="00000500000000000000" pitchFamily="2" charset="0"/>
              </a:rPr>
              <a:t>Overhead ratio</a:t>
            </a:r>
          </a:p>
          <a:p>
            <a:pPr marL="1143000" indent="-230188">
              <a:buSzPct val="70000"/>
              <a:defRPr/>
            </a:pPr>
            <a:r>
              <a:rPr lang="en-US" sz="1400" dirty="0">
                <a:latin typeface="Seaford" panose="00000500000000000000" pitchFamily="2" charset="0"/>
              </a:rPr>
              <a:t>Individual category expense ratio</a:t>
            </a:r>
          </a:p>
          <a:p>
            <a:pPr marL="1143000" indent="-230188">
              <a:buSzPct val="70000"/>
              <a:defRPr/>
            </a:pPr>
            <a:r>
              <a:rPr lang="en-US" sz="1400" dirty="0">
                <a:latin typeface="Seaford" panose="00000500000000000000" pitchFamily="2" charset="0"/>
              </a:rPr>
              <a:t>Days in accounts receivable</a:t>
            </a:r>
          </a:p>
          <a:p>
            <a:pPr marL="1143000" indent="-230188">
              <a:buSzPct val="70000"/>
              <a:defRPr/>
            </a:pPr>
            <a:r>
              <a:rPr lang="en-US" sz="1400" dirty="0">
                <a:latin typeface="Seaford" panose="00000500000000000000" pitchFamily="2" charset="0"/>
              </a:rPr>
              <a:t>wRVUs per provider</a:t>
            </a:r>
          </a:p>
        </p:txBody>
      </p:sp>
      <p:sp>
        <p:nvSpPr>
          <p:cNvPr id="6" name="TextBox 5">
            <a:extLst>
              <a:ext uri="{FF2B5EF4-FFF2-40B4-BE49-F238E27FC236}">
                <a16:creationId xmlns:a16="http://schemas.microsoft.com/office/drawing/2014/main" id="{3DE5DECE-84F3-C529-F26D-D68A16F01543}"/>
              </a:ext>
            </a:extLst>
          </p:cNvPr>
          <p:cNvSpPr txBox="1"/>
          <p:nvPr/>
        </p:nvSpPr>
        <p:spPr>
          <a:xfrm>
            <a:off x="4905380" y="3124200"/>
            <a:ext cx="4162420" cy="1369606"/>
          </a:xfrm>
          <a:prstGeom prst="rect">
            <a:avLst/>
          </a:prstGeom>
          <a:noFill/>
        </p:spPr>
        <p:txBody>
          <a:bodyPr wrap="square" rtlCol="0">
            <a:spAutoFit/>
          </a:bodyPr>
          <a:lstStyle/>
          <a:p>
            <a:pPr marL="230188" indent="-230188">
              <a:lnSpc>
                <a:spcPct val="90000"/>
              </a:lnSpc>
              <a:spcAft>
                <a:spcPts val="600"/>
              </a:spcAft>
              <a:buClr>
                <a:schemeClr val="tx2"/>
              </a:buClr>
              <a:buSzPct val="70000"/>
              <a:buFont typeface="Wingdings" pitchFamily="2" charset="2"/>
              <a:buChar char="§"/>
              <a:defRPr/>
            </a:pPr>
            <a:r>
              <a:rPr lang="en-US" sz="1400" dirty="0">
                <a:solidFill>
                  <a:schemeClr val="tx1">
                    <a:lumMod val="50000"/>
                  </a:schemeClr>
                </a:solidFill>
                <a:latin typeface="Seaford" panose="00000500000000000000" pitchFamily="2" charset="0"/>
                <a:cs typeface="Calibri" panose="020F0502020204030204" pitchFamily="34" charset="0"/>
              </a:rPr>
              <a:t>Accounts receivable per FTE physician</a:t>
            </a:r>
          </a:p>
          <a:p>
            <a:pPr marL="230188" indent="-230188">
              <a:lnSpc>
                <a:spcPct val="90000"/>
              </a:lnSpc>
              <a:spcAft>
                <a:spcPts val="600"/>
              </a:spcAft>
              <a:buClr>
                <a:schemeClr val="tx2"/>
              </a:buClr>
              <a:buSzPct val="70000"/>
              <a:buFont typeface="Wingdings" pitchFamily="2" charset="2"/>
              <a:buChar char="§"/>
              <a:defRPr/>
            </a:pPr>
            <a:r>
              <a:rPr lang="en-US" sz="1400" dirty="0">
                <a:solidFill>
                  <a:schemeClr val="tx1">
                    <a:lumMod val="50000"/>
                  </a:schemeClr>
                </a:solidFill>
                <a:latin typeface="Seaford" panose="00000500000000000000" pitchFamily="2" charset="0"/>
                <a:cs typeface="Calibri" panose="020F0502020204030204" pitchFamily="34" charset="0"/>
              </a:rPr>
              <a:t>Staff ratio</a:t>
            </a:r>
          </a:p>
          <a:p>
            <a:pPr marL="230188" indent="-230188">
              <a:lnSpc>
                <a:spcPct val="90000"/>
              </a:lnSpc>
              <a:spcAft>
                <a:spcPts val="600"/>
              </a:spcAft>
              <a:buClr>
                <a:schemeClr val="tx2"/>
              </a:buClr>
              <a:buSzPct val="70000"/>
              <a:buFont typeface="Wingdings" pitchFamily="2" charset="2"/>
              <a:buChar char="§"/>
              <a:defRPr/>
            </a:pPr>
            <a:r>
              <a:rPr lang="en-US" sz="1400" dirty="0">
                <a:solidFill>
                  <a:schemeClr val="tx1">
                    <a:lumMod val="50000"/>
                  </a:schemeClr>
                </a:solidFill>
                <a:latin typeface="Seaford" panose="00000500000000000000" pitchFamily="2" charset="0"/>
                <a:cs typeface="Calibri" panose="020F0502020204030204" pitchFamily="34" charset="0"/>
              </a:rPr>
              <a:t>Average cost and revenue per patient </a:t>
            </a:r>
          </a:p>
          <a:p>
            <a:pPr marL="230188" indent="-230188">
              <a:lnSpc>
                <a:spcPct val="90000"/>
              </a:lnSpc>
              <a:spcAft>
                <a:spcPts val="600"/>
              </a:spcAft>
              <a:buClr>
                <a:schemeClr val="tx2"/>
              </a:buClr>
              <a:buSzPct val="70000"/>
              <a:buFont typeface="Wingdings" pitchFamily="2" charset="2"/>
              <a:buChar char="§"/>
              <a:defRPr/>
            </a:pPr>
            <a:r>
              <a:rPr lang="en-US" sz="1400" dirty="0">
                <a:solidFill>
                  <a:schemeClr val="tx1">
                    <a:lumMod val="50000"/>
                  </a:schemeClr>
                </a:solidFill>
                <a:latin typeface="Seaford" panose="00000500000000000000" pitchFamily="2" charset="0"/>
                <a:cs typeface="Calibri" panose="020F0502020204030204" pitchFamily="34" charset="0"/>
              </a:rPr>
              <a:t>Aging of accounts receivable by payor</a:t>
            </a:r>
          </a:p>
          <a:p>
            <a:pPr marL="230188" indent="-230188">
              <a:lnSpc>
                <a:spcPct val="90000"/>
              </a:lnSpc>
              <a:spcAft>
                <a:spcPts val="600"/>
              </a:spcAft>
              <a:buClr>
                <a:schemeClr val="tx2"/>
              </a:buClr>
              <a:buSzPct val="70000"/>
              <a:buFont typeface="Wingdings" pitchFamily="2" charset="2"/>
              <a:buChar char="§"/>
              <a:defRPr/>
            </a:pPr>
            <a:r>
              <a:rPr lang="en-US" sz="1400" dirty="0">
                <a:solidFill>
                  <a:schemeClr val="tx1">
                    <a:lumMod val="50000"/>
                  </a:schemeClr>
                </a:solidFill>
                <a:latin typeface="Seaford" panose="00000500000000000000" pitchFamily="2" charset="0"/>
                <a:cs typeface="Calibri" panose="020F0502020204030204" pitchFamily="34" charset="0"/>
              </a:rPr>
              <a:t>Payor mix ratio</a:t>
            </a:r>
          </a:p>
        </p:txBody>
      </p:sp>
    </p:spTree>
    <p:extLst>
      <p:ext uri="{BB962C8B-B14F-4D97-AF65-F5344CB8AC3E}">
        <p14:creationId xmlns:p14="http://schemas.microsoft.com/office/powerpoint/2010/main" val="135419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RHC Cost Structure</a:t>
            </a:r>
          </a:p>
        </p:txBody>
      </p:sp>
      <p:grpSp>
        <p:nvGrpSpPr>
          <p:cNvPr id="5" name="Group 4">
            <a:extLst>
              <a:ext uri="{FF2B5EF4-FFF2-40B4-BE49-F238E27FC236}">
                <a16:creationId xmlns:a16="http://schemas.microsoft.com/office/drawing/2014/main" id="{B743F19F-0E9D-224B-AB6F-10730F3E0B45}"/>
              </a:ext>
            </a:extLst>
          </p:cNvPr>
          <p:cNvGrpSpPr/>
          <p:nvPr/>
        </p:nvGrpSpPr>
        <p:grpSpPr>
          <a:xfrm>
            <a:off x="5846683" y="1911563"/>
            <a:ext cx="1058842" cy="3531578"/>
            <a:chOff x="5838510" y="1989991"/>
            <a:chExt cx="572740" cy="3086102"/>
          </a:xfrm>
        </p:grpSpPr>
        <p:sp>
          <p:nvSpPr>
            <p:cNvPr id="16" name="Rectangle 15">
              <a:extLst>
                <a:ext uri="{FF2B5EF4-FFF2-40B4-BE49-F238E27FC236}">
                  <a16:creationId xmlns:a16="http://schemas.microsoft.com/office/drawing/2014/main" id="{AF1C9620-1E1A-9543-8523-EA63D5659E76}"/>
                </a:ext>
              </a:extLst>
            </p:cNvPr>
            <p:cNvSpPr/>
            <p:nvPr/>
          </p:nvSpPr>
          <p:spPr>
            <a:xfrm>
              <a:off x="5838510" y="2347547"/>
              <a:ext cx="572740" cy="2728546"/>
            </a:xfrm>
            <a:prstGeom prst="rect">
              <a:avLst/>
            </a:prstGeom>
            <a:pattFill prst="dkDnDiag">
              <a:fgClr>
                <a:srgbClr val="91B9CA"/>
              </a:fgClr>
              <a:bgClr>
                <a:schemeClr val="bg1"/>
              </a:bgClr>
            </a:patt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aford" panose="00000500000000000000" pitchFamily="2" charset="0"/>
              </a:endParaRPr>
            </a:p>
          </p:txBody>
        </p:sp>
        <p:sp>
          <p:nvSpPr>
            <p:cNvPr id="17" name="Rectangle 16">
              <a:extLst>
                <a:ext uri="{FF2B5EF4-FFF2-40B4-BE49-F238E27FC236}">
                  <a16:creationId xmlns:a16="http://schemas.microsoft.com/office/drawing/2014/main" id="{4C0C3734-F97D-3E41-895A-5838CD6617FF}"/>
                </a:ext>
              </a:extLst>
            </p:cNvPr>
            <p:cNvSpPr/>
            <p:nvPr/>
          </p:nvSpPr>
          <p:spPr>
            <a:xfrm>
              <a:off x="5838510" y="1989991"/>
              <a:ext cx="572740" cy="357555"/>
            </a:xfrm>
            <a:prstGeom prst="rect">
              <a:avLst/>
            </a:prstGeom>
            <a:pattFill prst="lgGrid">
              <a:fgClr>
                <a:srgbClr val="91B9CA"/>
              </a:fgClr>
              <a:bgClr>
                <a:schemeClr val="bg1"/>
              </a:bgClr>
            </a:patt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aford" panose="00000500000000000000" pitchFamily="2" charset="0"/>
              </a:endParaRPr>
            </a:p>
          </p:txBody>
        </p:sp>
      </p:grpSp>
      <p:sp>
        <p:nvSpPr>
          <p:cNvPr id="7" name="TextBox 27">
            <a:extLst>
              <a:ext uri="{FF2B5EF4-FFF2-40B4-BE49-F238E27FC236}">
                <a16:creationId xmlns:a16="http://schemas.microsoft.com/office/drawing/2014/main" id="{D70354DB-EF69-E94F-9FA5-E6D4081F9865}"/>
              </a:ext>
            </a:extLst>
          </p:cNvPr>
          <p:cNvSpPr txBox="1"/>
          <p:nvPr/>
        </p:nvSpPr>
        <p:spPr>
          <a:xfrm>
            <a:off x="914400" y="1828800"/>
            <a:ext cx="4517174" cy="1169551"/>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aford" panose="00000500000000000000" pitchFamily="2" charset="0"/>
              </a:rPr>
              <a:t>Variable Costs</a:t>
            </a:r>
            <a:r>
              <a:rPr kumimoji="0" lang="en-US" sz="1400" b="0" i="0" u="none" strike="noStrike" kern="1200" cap="none" spc="0" normalizeH="0" baseline="0" noProof="0" dirty="0">
                <a:ln>
                  <a:noFill/>
                </a:ln>
                <a:solidFill>
                  <a:prstClr val="black"/>
                </a:solidFill>
                <a:effectLst/>
                <a:uLnTx/>
                <a:uFillTx/>
                <a:latin typeface="Seaford" panose="00000500000000000000" pitchFamily="2" charset="0"/>
              </a:rPr>
              <a:t>:  Those costs that increase as visit volumes increase.  Examples include supplies and medications.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Seaford"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aford" panose="00000500000000000000" pitchFamily="2" charset="0"/>
              </a:rPr>
              <a:t>~10 percent</a:t>
            </a:r>
          </a:p>
        </p:txBody>
      </p:sp>
      <p:sp>
        <p:nvSpPr>
          <p:cNvPr id="11" name="TextBox 28">
            <a:extLst>
              <a:ext uri="{FF2B5EF4-FFF2-40B4-BE49-F238E27FC236}">
                <a16:creationId xmlns:a16="http://schemas.microsoft.com/office/drawing/2014/main" id="{769C8543-C837-FE40-A328-8DF788C604A8}"/>
              </a:ext>
            </a:extLst>
          </p:cNvPr>
          <p:cNvSpPr txBox="1"/>
          <p:nvPr/>
        </p:nvSpPr>
        <p:spPr>
          <a:xfrm>
            <a:off x="914400" y="3769684"/>
            <a:ext cx="4517174" cy="1384995"/>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aford" panose="00000500000000000000" pitchFamily="2" charset="0"/>
              </a:rPr>
              <a:t>Fixed Costs</a:t>
            </a:r>
            <a:r>
              <a:rPr kumimoji="0" lang="en-US" sz="1400" b="0" i="0" u="none" strike="noStrike" kern="1200" cap="none" spc="0" normalizeH="0" baseline="0" noProof="0" dirty="0">
                <a:ln>
                  <a:noFill/>
                </a:ln>
                <a:solidFill>
                  <a:prstClr val="black"/>
                </a:solidFill>
                <a:effectLst/>
                <a:uLnTx/>
                <a:uFillTx/>
                <a:latin typeface="Seaford" panose="00000500000000000000" pitchFamily="2" charset="0"/>
              </a:rPr>
              <a:t>:  Those costs that </a:t>
            </a:r>
            <a:r>
              <a:rPr kumimoji="0" lang="en-US" sz="1400" b="1" i="0" u="none" strike="noStrike" kern="1200" cap="none" spc="0" normalizeH="0" baseline="0" noProof="0" dirty="0">
                <a:ln>
                  <a:noFill/>
                </a:ln>
                <a:solidFill>
                  <a:prstClr val="black"/>
                </a:solidFill>
                <a:effectLst/>
                <a:uLnTx/>
                <a:uFillTx/>
                <a:latin typeface="Seaford" panose="00000500000000000000" pitchFamily="2" charset="0"/>
              </a:rPr>
              <a:t>do not </a:t>
            </a:r>
            <a:r>
              <a:rPr kumimoji="0" lang="en-US" sz="1400" b="0" i="0" u="none" strike="noStrike" kern="1200" cap="none" spc="0" normalizeH="0" baseline="0" noProof="0" dirty="0">
                <a:ln>
                  <a:noFill/>
                </a:ln>
                <a:solidFill>
                  <a:prstClr val="black"/>
                </a:solidFill>
                <a:effectLst/>
                <a:uLnTx/>
                <a:uFillTx/>
                <a:latin typeface="Seaford" panose="00000500000000000000" pitchFamily="2" charset="0"/>
              </a:rPr>
              <a:t>increase as visit volumes increase.  Examples include salaries, benefits and overhead expenses such as utilities and administration.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Seaford"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aford" panose="00000500000000000000" pitchFamily="2" charset="0"/>
              </a:rPr>
              <a:t>~90 percent</a:t>
            </a:r>
          </a:p>
        </p:txBody>
      </p:sp>
      <p:sp>
        <p:nvSpPr>
          <p:cNvPr id="12" name="TextBox 30">
            <a:extLst>
              <a:ext uri="{FF2B5EF4-FFF2-40B4-BE49-F238E27FC236}">
                <a16:creationId xmlns:a16="http://schemas.microsoft.com/office/drawing/2014/main" id="{F2FABAF8-ABC7-4A4A-9728-B3313E955882}"/>
              </a:ext>
            </a:extLst>
          </p:cNvPr>
          <p:cNvSpPr txBox="1"/>
          <p:nvPr/>
        </p:nvSpPr>
        <p:spPr>
          <a:xfrm>
            <a:off x="7407284" y="2937670"/>
            <a:ext cx="4021574" cy="1569660"/>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aford" panose="00000500000000000000" pitchFamily="2" charset="0"/>
              </a:rPr>
              <a:t>Fixed costs </a:t>
            </a:r>
            <a:r>
              <a:rPr kumimoji="0" lang="en-US" sz="1200" b="0" i="0" u="none" strike="noStrike" kern="1200" cap="none" spc="0" normalizeH="0" baseline="0" noProof="0" dirty="0">
                <a:ln>
                  <a:noFill/>
                </a:ln>
                <a:solidFill>
                  <a:prstClr val="black"/>
                </a:solidFill>
                <a:effectLst/>
                <a:uLnTx/>
                <a:uFillTx/>
                <a:latin typeface="Seaford" panose="00000500000000000000" pitchFamily="2" charset="0"/>
              </a:rPr>
              <a:t>are especially important for provider-based RHCs because they represent one of the key reimbursement opportunities for the hospital.  Various organization-wide costs are allocated from what is typically considered traditional hospital operations to the clinic (e.g., hospital administration salaries).  This is why we often see provider-based RHCs with larger expense structures and lower profit margins.</a:t>
            </a:r>
            <a:endParaRPr kumimoji="0" lang="en-US" sz="1200" b="1" i="0" u="none" strike="noStrike" kern="1200" cap="none" spc="0" normalizeH="0" baseline="0" noProof="0" dirty="0">
              <a:ln>
                <a:noFill/>
              </a:ln>
              <a:solidFill>
                <a:prstClr val="black"/>
              </a:solidFill>
              <a:effectLst/>
              <a:uLnTx/>
              <a:uFillTx/>
              <a:latin typeface="Seaford" panose="00000500000000000000" pitchFamily="2" charset="0"/>
            </a:endParaRPr>
          </a:p>
        </p:txBody>
      </p:sp>
      <p:sp>
        <p:nvSpPr>
          <p:cNvPr id="13" name="TextBox 31">
            <a:extLst>
              <a:ext uri="{FF2B5EF4-FFF2-40B4-BE49-F238E27FC236}">
                <a16:creationId xmlns:a16="http://schemas.microsoft.com/office/drawing/2014/main" id="{A0AA993F-8AE9-4342-8AE7-B90EE9264065}"/>
              </a:ext>
            </a:extLst>
          </p:cNvPr>
          <p:cNvSpPr txBox="1"/>
          <p:nvPr/>
        </p:nvSpPr>
        <p:spPr>
          <a:xfrm>
            <a:off x="6046409" y="3580022"/>
            <a:ext cx="659390" cy="246221"/>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aford" panose="00000500000000000000" pitchFamily="2" charset="0"/>
              </a:rPr>
              <a:t>Fixed</a:t>
            </a:r>
          </a:p>
        </p:txBody>
      </p:sp>
      <p:sp>
        <p:nvSpPr>
          <p:cNvPr id="14" name="TextBox 32">
            <a:extLst>
              <a:ext uri="{FF2B5EF4-FFF2-40B4-BE49-F238E27FC236}">
                <a16:creationId xmlns:a16="http://schemas.microsoft.com/office/drawing/2014/main" id="{44E78AF4-D587-044B-A938-474663D9CB07}"/>
              </a:ext>
            </a:extLst>
          </p:cNvPr>
          <p:cNvSpPr txBox="1"/>
          <p:nvPr/>
        </p:nvSpPr>
        <p:spPr>
          <a:xfrm>
            <a:off x="6010921" y="2022690"/>
            <a:ext cx="730365" cy="246221"/>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aford" panose="00000500000000000000" pitchFamily="2" charset="0"/>
              </a:rPr>
              <a:t>Variable</a:t>
            </a:r>
          </a:p>
        </p:txBody>
      </p:sp>
      <p:sp>
        <p:nvSpPr>
          <p:cNvPr id="15" name="Left Brace 14">
            <a:extLst>
              <a:ext uri="{FF2B5EF4-FFF2-40B4-BE49-F238E27FC236}">
                <a16:creationId xmlns:a16="http://schemas.microsoft.com/office/drawing/2014/main" id="{745583BC-1771-B94F-8041-1B3E47247AE1}"/>
              </a:ext>
            </a:extLst>
          </p:cNvPr>
          <p:cNvSpPr/>
          <p:nvPr/>
        </p:nvSpPr>
        <p:spPr>
          <a:xfrm>
            <a:off x="7031835" y="2726113"/>
            <a:ext cx="178157" cy="2200259"/>
          </a:xfrm>
          <a:prstGeom prst="leftBrace">
            <a:avLst>
              <a:gd name="adj1" fmla="val 122390"/>
              <a:gd name="adj2" fmla="val 5069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aford" panose="00000500000000000000" pitchFamily="2" charset="0"/>
            </a:endParaRPr>
          </a:p>
        </p:txBody>
      </p:sp>
    </p:spTree>
    <p:extLst>
      <p:ext uri="{BB962C8B-B14F-4D97-AF65-F5344CB8AC3E}">
        <p14:creationId xmlns:p14="http://schemas.microsoft.com/office/powerpoint/2010/main" val="138187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CAA0B5-9D8C-3127-3F1B-D9EFDC34CDC1}"/>
              </a:ext>
            </a:extLst>
          </p:cNvPr>
          <p:cNvSpPr/>
          <p:nvPr/>
        </p:nvSpPr>
        <p:spPr>
          <a:xfrm>
            <a:off x="9906000" y="1057769"/>
            <a:ext cx="2179320" cy="519063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latin typeface="Seaford" panose="00000500000000000000" pitchFamily="2" charset="0"/>
              </a:rPr>
              <a:t>RHC Rate Establishment</a:t>
            </a:r>
          </a:p>
        </p:txBody>
      </p:sp>
      <p:graphicFrame>
        <p:nvGraphicFramePr>
          <p:cNvPr id="6" name="Diagram 5">
            <a:extLst>
              <a:ext uri="{FF2B5EF4-FFF2-40B4-BE49-F238E27FC236}">
                <a16:creationId xmlns:a16="http://schemas.microsoft.com/office/drawing/2014/main" id="{016EBCCC-892E-F0C1-CB9E-5F0746916E41}"/>
              </a:ext>
            </a:extLst>
          </p:cNvPr>
          <p:cNvGraphicFramePr/>
          <p:nvPr/>
        </p:nvGraphicFramePr>
        <p:xfrm>
          <a:off x="296040" y="1439333"/>
          <a:ext cx="1159991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D8DBA12-88D2-9FB7-9C16-A70065A452F5}"/>
              </a:ext>
            </a:extLst>
          </p:cNvPr>
          <p:cNvSpPr txBox="1"/>
          <p:nvPr/>
        </p:nvSpPr>
        <p:spPr>
          <a:xfrm>
            <a:off x="6934200" y="6627168"/>
            <a:ext cx="5312673" cy="230832"/>
          </a:xfrm>
          <a:prstGeom prst="rect">
            <a:avLst/>
          </a:prstGeom>
          <a:noFill/>
        </p:spPr>
        <p:txBody>
          <a:bodyPr wrap="none" rtlCol="0">
            <a:spAutoFit/>
          </a:bodyPr>
          <a:lstStyle/>
          <a:p>
            <a:r>
              <a:rPr lang="en-US"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https://www.medpac.gov/wp-content/uploads/2021/11/medpac_payment_basics_21_fqhc_final_sec.pdf</a:t>
            </a:r>
            <a:endParaRPr lang="en-US" sz="9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22307DE-A67B-DE7C-91D9-50FA2E362CB6}"/>
              </a:ext>
            </a:extLst>
          </p:cNvPr>
          <p:cNvSpPr txBox="1"/>
          <p:nvPr/>
        </p:nvSpPr>
        <p:spPr>
          <a:xfrm>
            <a:off x="9929746" y="1057769"/>
            <a:ext cx="2155574" cy="618631"/>
          </a:xfrm>
          <a:prstGeom prst="rect">
            <a:avLst/>
          </a:prstGeom>
          <a:noFill/>
        </p:spPr>
        <p:txBody>
          <a:bodyPr wrap="square">
            <a:spAutoFit/>
          </a:bodyPr>
          <a:lstStyle/>
          <a:p>
            <a:pPr algn="ctr">
              <a:lnSpc>
                <a:spcPct val="90000"/>
              </a:lnSpc>
            </a:pPr>
            <a:r>
              <a:rPr lang="en-US" sz="2000" b="1" dirty="0">
                <a:solidFill>
                  <a:schemeClr val="accent6">
                    <a:lumMod val="75000"/>
                  </a:schemeClr>
                </a:solidFill>
                <a:latin typeface="Calibri" panose="020F0502020204030204" pitchFamily="34" charset="0"/>
                <a:cs typeface="Calibri" panose="020F0502020204030204" pitchFamily="34" charset="0"/>
              </a:rPr>
              <a:t>Lesser of their AIR </a:t>
            </a:r>
          </a:p>
          <a:p>
            <a:pPr algn="ctr">
              <a:lnSpc>
                <a:spcPct val="90000"/>
              </a:lnSpc>
            </a:pPr>
            <a:r>
              <a:rPr lang="en-US" b="1" dirty="0">
                <a:solidFill>
                  <a:schemeClr val="accent6">
                    <a:lumMod val="75000"/>
                  </a:schemeClr>
                </a:solidFill>
                <a:latin typeface="Calibri" panose="020F0502020204030204" pitchFamily="34" charset="0"/>
                <a:cs typeface="Calibri" panose="020F0502020204030204" pitchFamily="34" charset="0"/>
              </a:rPr>
              <a:t>or</a:t>
            </a:r>
          </a:p>
        </p:txBody>
      </p:sp>
    </p:spTree>
    <p:extLst>
      <p:ext uri="{BB962C8B-B14F-4D97-AF65-F5344CB8AC3E}">
        <p14:creationId xmlns:p14="http://schemas.microsoft.com/office/powerpoint/2010/main" val="125531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21C528-76CD-ED93-A66E-4335C8DEC4EE}"/>
              </a:ext>
            </a:extLst>
          </p:cNvPr>
          <p:cNvPicPr>
            <a:picLocks noChangeAspect="1"/>
          </p:cNvPicPr>
          <p:nvPr/>
        </p:nvPicPr>
        <p:blipFill>
          <a:blip r:embed="rId3"/>
          <a:stretch>
            <a:fillRect/>
          </a:stretch>
        </p:blipFill>
        <p:spPr>
          <a:xfrm>
            <a:off x="962025" y="2146933"/>
            <a:ext cx="10274300" cy="524705"/>
          </a:xfrm>
          <a:prstGeom prst="rect">
            <a:avLst/>
          </a:prstGeom>
        </p:spPr>
      </p:pic>
      <p:sp>
        <p:nvSpPr>
          <p:cNvPr id="2" name="Title 1"/>
          <p:cNvSpPr>
            <a:spLocks noGrp="1"/>
          </p:cNvSpPr>
          <p:nvPr>
            <p:ph type="title"/>
          </p:nvPr>
        </p:nvSpPr>
        <p:spPr/>
        <p:txBody>
          <a:bodyPr/>
          <a:lstStyle/>
          <a:p>
            <a:r>
              <a:rPr lang="en-US" dirty="0"/>
              <a:t>Medicare Economic Index (MEI)</a:t>
            </a:r>
          </a:p>
        </p:txBody>
      </p:sp>
      <p:sp>
        <p:nvSpPr>
          <p:cNvPr id="3" name="Content Placeholder 2"/>
          <p:cNvSpPr>
            <a:spLocks noGrp="1"/>
          </p:cNvSpPr>
          <p:nvPr>
            <p:ph idx="1"/>
          </p:nvPr>
        </p:nvSpPr>
        <p:spPr>
          <a:xfrm>
            <a:off x="685800" y="1219200"/>
            <a:ext cx="11049000" cy="4952999"/>
          </a:xfrm>
        </p:spPr>
        <p:txBody>
          <a:bodyPr lIns="91440" tIns="45720" rIns="91440" bIns="45720">
            <a:noAutofit/>
          </a:bodyPr>
          <a:lstStyle/>
          <a:p>
            <a:pPr marL="230188" indent="-230188">
              <a:buSzPct val="70000"/>
            </a:pPr>
            <a:r>
              <a:rPr lang="en-US" sz="1600" dirty="0">
                <a:latin typeface="Seaford" panose="00000500000000000000" pitchFamily="2" charset="0"/>
              </a:rPr>
              <a:t>The Medicare Economic Index (MEI) was developed in 1975 and is the baseline for each year’s payment update calculation</a:t>
            </a:r>
          </a:p>
          <a:p>
            <a:pPr marL="687388" lvl="1" indent="-230188">
              <a:buSzPct val="70000"/>
            </a:pPr>
            <a:r>
              <a:rPr lang="en-US" sz="1400" dirty="0">
                <a:latin typeface="Seaford" panose="00000500000000000000" pitchFamily="2" charset="0"/>
              </a:rPr>
              <a:t>The following table presents the MEI from 2014 through 2023</a:t>
            </a:r>
          </a:p>
          <a:p>
            <a:pPr marL="282575" indent="-282575"/>
            <a:endParaRPr lang="en-US" sz="1400" dirty="0">
              <a:latin typeface="Seaford" panose="00000500000000000000" pitchFamily="2" charset="0"/>
            </a:endParaRPr>
          </a:p>
          <a:p>
            <a:pPr marL="282575" indent="-282575"/>
            <a:endParaRPr lang="en-US" sz="1400" dirty="0">
              <a:latin typeface="Seaford" panose="00000500000000000000" pitchFamily="2" charset="0"/>
            </a:endParaRPr>
          </a:p>
          <a:p>
            <a:pPr marL="0" indent="0">
              <a:buNone/>
            </a:pPr>
            <a:endParaRPr lang="en-US" sz="1400" dirty="0">
              <a:latin typeface="Seaford" panose="00000500000000000000" pitchFamily="2" charset="0"/>
            </a:endParaRPr>
          </a:p>
          <a:p>
            <a:pPr marL="1141413" lvl="1">
              <a:buFont typeface="+mj-lt"/>
              <a:buAutoNum type="arabicPeriod"/>
            </a:pPr>
            <a:r>
              <a:rPr lang="en-US" sz="1400" dirty="0">
                <a:latin typeface="Seaford" panose="00000500000000000000" pitchFamily="2" charset="0"/>
              </a:rPr>
              <a:t>Physician payments were updated annually based on the MEI starting in 1992</a:t>
            </a:r>
          </a:p>
          <a:p>
            <a:pPr marL="1601788" lvl="2" indent="-231775">
              <a:buSzPct val="70000"/>
            </a:pPr>
            <a:r>
              <a:rPr lang="en-US" dirty="0">
                <a:latin typeface="Seaford" panose="00000500000000000000" pitchFamily="2" charset="0"/>
              </a:rPr>
              <a:t>The Medicare Economic Index has always included a productivity adjustment</a:t>
            </a:r>
          </a:p>
          <a:p>
            <a:pPr marL="1141413" lvl="1">
              <a:buFont typeface="+mj-lt"/>
              <a:buAutoNum type="arabicPeriod"/>
            </a:pPr>
            <a:r>
              <a:rPr lang="en-US" sz="1400" dirty="0">
                <a:latin typeface="Seaford" panose="00000500000000000000" pitchFamily="2" charset="0"/>
              </a:rPr>
              <a:t>The Medicare Access and CHIP Reauthorization Act of 2015,ended use of the SGR and replaced with defined annual update factors from 2015 through 2025.  </a:t>
            </a:r>
            <a:r>
              <a:rPr lang="en-US" sz="1400" dirty="0">
                <a:latin typeface="Seaford" panose="00000500000000000000" pitchFamily="2" charset="0"/>
                <a:hlinkClick r:id="rId4"/>
              </a:rPr>
              <a:t>https://www.congress.gov/bill/114th-congress/house-bill/2/text</a:t>
            </a:r>
            <a:endParaRPr lang="en-US" sz="1400" dirty="0">
              <a:latin typeface="Seaford" panose="00000500000000000000" pitchFamily="2" charset="0"/>
            </a:endParaRPr>
          </a:p>
          <a:p>
            <a:pPr marL="1141413" lvl="1">
              <a:buFont typeface="+mj-lt"/>
              <a:buAutoNum type="arabicPeriod"/>
            </a:pPr>
            <a:r>
              <a:rPr lang="en-US" sz="1400" dirty="0">
                <a:latin typeface="Seaford" panose="00000500000000000000" pitchFamily="2" charset="0"/>
              </a:rPr>
              <a:t>The MEI market basket was used to update FQHC PPS payments in CY 2016</a:t>
            </a:r>
          </a:p>
        </p:txBody>
      </p:sp>
    </p:spTree>
    <p:extLst>
      <p:ext uri="{BB962C8B-B14F-4D97-AF65-F5344CB8AC3E}">
        <p14:creationId xmlns:p14="http://schemas.microsoft.com/office/powerpoint/2010/main" val="400523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AB21-ECE2-386D-BDD3-8261693AFC34}"/>
              </a:ext>
            </a:extLst>
          </p:cNvPr>
          <p:cNvSpPr>
            <a:spLocks noGrp="1"/>
          </p:cNvSpPr>
          <p:nvPr>
            <p:ph type="title"/>
          </p:nvPr>
        </p:nvSpPr>
        <p:spPr/>
        <p:txBody>
          <a:bodyPr/>
          <a:lstStyle/>
          <a:p>
            <a:r>
              <a:rPr lang="en-US" dirty="0"/>
              <a:t>RHC Charge Structure</a:t>
            </a:r>
          </a:p>
        </p:txBody>
      </p:sp>
      <p:sp>
        <p:nvSpPr>
          <p:cNvPr id="4" name="Slide Number Placeholder 3">
            <a:extLst>
              <a:ext uri="{FF2B5EF4-FFF2-40B4-BE49-F238E27FC236}">
                <a16:creationId xmlns:a16="http://schemas.microsoft.com/office/drawing/2014/main" id="{911FBF1A-B849-622F-D89E-A8C93DDB2595}"/>
              </a:ext>
            </a:extLst>
          </p:cNvPr>
          <p:cNvSpPr>
            <a:spLocks noGrp="1"/>
          </p:cNvSpPr>
          <p:nvPr>
            <p:ph type="sldNum" sz="quarter" idx="12"/>
          </p:nvPr>
        </p:nvSpPr>
        <p:spPr/>
        <p:txBody>
          <a:bodyPr/>
          <a:lstStyle/>
          <a:p>
            <a:fld id="{CA8D9AD5-F248-4919-864A-CFD76CC027D6}" type="slidenum">
              <a:rPr lang="en-US" smtClean="0"/>
              <a:t>16</a:t>
            </a:fld>
            <a:endParaRPr lang="en-US" dirty="0"/>
          </a:p>
        </p:txBody>
      </p:sp>
      <p:sp>
        <p:nvSpPr>
          <p:cNvPr id="5" name="Rectangle 4">
            <a:extLst>
              <a:ext uri="{FF2B5EF4-FFF2-40B4-BE49-F238E27FC236}">
                <a16:creationId xmlns:a16="http://schemas.microsoft.com/office/drawing/2014/main" id="{2C06654F-12F2-29DC-DD14-75DED8E71C6F}"/>
              </a:ext>
            </a:extLst>
          </p:cNvPr>
          <p:cNvSpPr/>
          <p:nvPr/>
        </p:nvSpPr>
        <p:spPr>
          <a:xfrm>
            <a:off x="1148487" y="2335592"/>
            <a:ext cx="1023780" cy="477959"/>
          </a:xfrm>
          <a:prstGeom prst="rect">
            <a:avLst/>
          </a:prstGeom>
          <a:solidFill>
            <a:schemeClr val="bg1">
              <a:lumMod val="95000"/>
            </a:schemeClr>
          </a:solidFill>
          <a:ln w="3175" cap="flat">
            <a:solidFill>
              <a:schemeClr val="bg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91440" rIns="0" bIns="9144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eaford" pitchFamily="2" charset="0"/>
                <a:sym typeface="Calibri"/>
              </a:rPr>
              <a:t>$200</a:t>
            </a:r>
          </a:p>
        </p:txBody>
      </p:sp>
      <p:sp>
        <p:nvSpPr>
          <p:cNvPr id="6" name="Text Box 4">
            <a:extLst>
              <a:ext uri="{FF2B5EF4-FFF2-40B4-BE49-F238E27FC236}">
                <a16:creationId xmlns:a16="http://schemas.microsoft.com/office/drawing/2014/main" id="{36E0CB1D-E0DF-9EB6-634B-8BE62F378460}"/>
              </a:ext>
            </a:extLst>
          </p:cNvPr>
          <p:cNvSpPr txBox="1"/>
          <p:nvPr/>
        </p:nvSpPr>
        <p:spPr>
          <a:xfrm>
            <a:off x="1148487" y="2827969"/>
            <a:ext cx="1023780" cy="27699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a:spAutoFit/>
          </a:bodyPr>
          <a:lstStyle>
            <a:lvl1pPr algn="ctr">
              <a:defRPr sz="5600" b="1">
                <a:latin typeface="Avenir Next"/>
                <a:ea typeface="Avenir Next"/>
                <a:cs typeface="Avenir Next"/>
                <a:sym typeface="Avenir Nex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aford" pitchFamily="2" charset="0"/>
                <a:sym typeface="Avenir Next"/>
              </a:rPr>
              <a:t>RHC Cost</a:t>
            </a:r>
            <a:endParaRPr kumimoji="0" sz="1000" b="0" i="0" u="none" strike="noStrike" kern="1200" cap="none" spc="0" normalizeH="0" baseline="0" noProof="0" dirty="0">
              <a:ln>
                <a:noFill/>
              </a:ln>
              <a:solidFill>
                <a:prstClr val="black"/>
              </a:solidFill>
              <a:effectLst/>
              <a:uLnTx/>
              <a:uFillTx/>
              <a:latin typeface="Seaford" pitchFamily="2" charset="0"/>
              <a:sym typeface="Avenir Next"/>
            </a:endParaRPr>
          </a:p>
        </p:txBody>
      </p:sp>
      <p:sp>
        <p:nvSpPr>
          <p:cNvPr id="7" name="Rectangle 6">
            <a:extLst>
              <a:ext uri="{FF2B5EF4-FFF2-40B4-BE49-F238E27FC236}">
                <a16:creationId xmlns:a16="http://schemas.microsoft.com/office/drawing/2014/main" id="{D244E978-D88F-5FF3-B8D3-C07483818A28}"/>
              </a:ext>
            </a:extLst>
          </p:cNvPr>
          <p:cNvSpPr/>
          <p:nvPr/>
        </p:nvSpPr>
        <p:spPr>
          <a:xfrm>
            <a:off x="2331733" y="2328350"/>
            <a:ext cx="1023780" cy="492443"/>
          </a:xfrm>
          <a:prstGeom prst="rect">
            <a:avLst/>
          </a:prstGeom>
          <a:solidFill>
            <a:schemeClr val="bg1">
              <a:lumMod val="95000"/>
            </a:schemeClr>
          </a:solidFill>
          <a:ln w="3175" cap="flat">
            <a:solidFill>
              <a:schemeClr val="bg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91440" rIns="0" bIns="9144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eaford" pitchFamily="2" charset="0"/>
                <a:sym typeface="Calibri"/>
              </a:rPr>
              <a:t>$300</a:t>
            </a:r>
          </a:p>
        </p:txBody>
      </p:sp>
      <p:sp>
        <p:nvSpPr>
          <p:cNvPr id="8" name="Text Box 4">
            <a:extLst>
              <a:ext uri="{FF2B5EF4-FFF2-40B4-BE49-F238E27FC236}">
                <a16:creationId xmlns:a16="http://schemas.microsoft.com/office/drawing/2014/main" id="{60FC0491-DC0E-7F9F-5F89-27F2B6EA147D}"/>
              </a:ext>
            </a:extLst>
          </p:cNvPr>
          <p:cNvSpPr txBox="1"/>
          <p:nvPr/>
        </p:nvSpPr>
        <p:spPr>
          <a:xfrm>
            <a:off x="2331731" y="2827969"/>
            <a:ext cx="1023780" cy="27699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a:spAutoFit/>
          </a:bodyPr>
          <a:lstStyle>
            <a:lvl1pPr algn="ctr">
              <a:defRPr sz="5600" b="1">
                <a:latin typeface="Avenir Next"/>
                <a:ea typeface="Avenir Next"/>
                <a:cs typeface="Avenir Next"/>
                <a:sym typeface="Avenir Nex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aford" pitchFamily="2" charset="0"/>
                <a:sym typeface="Avenir Next"/>
              </a:rPr>
              <a:t>RHC Charge</a:t>
            </a:r>
            <a:endParaRPr kumimoji="0" sz="1000" b="0" i="0" u="none" strike="noStrike" kern="1200" cap="none" spc="0" normalizeH="0" baseline="0" noProof="0" dirty="0">
              <a:ln>
                <a:noFill/>
              </a:ln>
              <a:solidFill>
                <a:prstClr val="black"/>
              </a:solidFill>
              <a:effectLst/>
              <a:uLnTx/>
              <a:uFillTx/>
              <a:latin typeface="Seaford" pitchFamily="2" charset="0"/>
              <a:sym typeface="Avenir Next"/>
            </a:endParaRPr>
          </a:p>
        </p:txBody>
      </p:sp>
      <p:sp>
        <p:nvSpPr>
          <p:cNvPr id="9" name="Rectangle 8">
            <a:extLst>
              <a:ext uri="{FF2B5EF4-FFF2-40B4-BE49-F238E27FC236}">
                <a16:creationId xmlns:a16="http://schemas.microsoft.com/office/drawing/2014/main" id="{44DD56A9-2646-D55C-9255-E93B7B73F2DC}"/>
              </a:ext>
            </a:extLst>
          </p:cNvPr>
          <p:cNvSpPr/>
          <p:nvPr/>
        </p:nvSpPr>
        <p:spPr>
          <a:xfrm>
            <a:off x="4154893" y="2335592"/>
            <a:ext cx="1023780" cy="477959"/>
          </a:xfrm>
          <a:prstGeom prst="rect">
            <a:avLst/>
          </a:prstGeom>
          <a:noFill/>
          <a:ln w="3175" cap="flat">
            <a:solidFill>
              <a:schemeClr val="bg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91440" rIns="0" bIns="9144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eaford" pitchFamily="2" charset="0"/>
                <a:sym typeface="Calibri"/>
              </a:rPr>
              <a:t>$20</a:t>
            </a:r>
          </a:p>
        </p:txBody>
      </p:sp>
      <p:sp>
        <p:nvSpPr>
          <p:cNvPr id="10" name="Text Box 4">
            <a:extLst>
              <a:ext uri="{FF2B5EF4-FFF2-40B4-BE49-F238E27FC236}">
                <a16:creationId xmlns:a16="http://schemas.microsoft.com/office/drawing/2014/main" id="{16B8A7D8-8EED-6797-EE60-8D178E9A3340}"/>
              </a:ext>
            </a:extLst>
          </p:cNvPr>
          <p:cNvSpPr txBox="1"/>
          <p:nvPr/>
        </p:nvSpPr>
        <p:spPr>
          <a:xfrm>
            <a:off x="4154893" y="2827969"/>
            <a:ext cx="1023780" cy="26885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a:spAutoFit/>
          </a:bodyPr>
          <a:lstStyle>
            <a:lvl1pPr algn="ctr">
              <a:defRPr sz="5600" b="1">
                <a:latin typeface="Avenir Next"/>
                <a:ea typeface="Avenir Next"/>
                <a:cs typeface="Avenir Next"/>
                <a:sym typeface="Avenir Nex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aford" pitchFamily="2" charset="0"/>
                <a:sym typeface="Avenir Next"/>
              </a:rPr>
              <a:t>Commercial</a:t>
            </a:r>
            <a:endParaRPr kumimoji="0" sz="1000" b="0" i="0" u="none" strike="noStrike" kern="1200" cap="none" spc="0" normalizeH="0" baseline="0" noProof="0" dirty="0">
              <a:ln>
                <a:noFill/>
              </a:ln>
              <a:solidFill>
                <a:prstClr val="black"/>
              </a:solidFill>
              <a:effectLst/>
              <a:uLnTx/>
              <a:uFillTx/>
              <a:latin typeface="Seaford" pitchFamily="2" charset="0"/>
              <a:sym typeface="Avenir Next"/>
            </a:endParaRPr>
          </a:p>
        </p:txBody>
      </p:sp>
      <p:sp>
        <p:nvSpPr>
          <p:cNvPr id="11" name="Rectangle 10">
            <a:extLst>
              <a:ext uri="{FF2B5EF4-FFF2-40B4-BE49-F238E27FC236}">
                <a16:creationId xmlns:a16="http://schemas.microsoft.com/office/drawing/2014/main" id="{E256FF7A-F9A2-E4C9-8A11-37951349DAF0}"/>
              </a:ext>
            </a:extLst>
          </p:cNvPr>
          <p:cNvSpPr/>
          <p:nvPr/>
        </p:nvSpPr>
        <p:spPr>
          <a:xfrm>
            <a:off x="5338136" y="2335592"/>
            <a:ext cx="1023780" cy="477959"/>
          </a:xfrm>
          <a:prstGeom prst="rect">
            <a:avLst/>
          </a:prstGeom>
          <a:noFill/>
          <a:ln w="3175" cap="flat">
            <a:solidFill>
              <a:schemeClr val="bg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91440" rIns="0" bIns="9144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eaford" pitchFamily="2" charset="0"/>
                <a:sym typeface="Calibri"/>
              </a:rPr>
              <a:t>$40</a:t>
            </a:r>
          </a:p>
        </p:txBody>
      </p:sp>
      <p:sp>
        <p:nvSpPr>
          <p:cNvPr id="12" name="Text Box 4">
            <a:extLst>
              <a:ext uri="{FF2B5EF4-FFF2-40B4-BE49-F238E27FC236}">
                <a16:creationId xmlns:a16="http://schemas.microsoft.com/office/drawing/2014/main" id="{1F54E970-102B-2CFC-D09A-6254508BB26C}"/>
              </a:ext>
            </a:extLst>
          </p:cNvPr>
          <p:cNvSpPr txBox="1"/>
          <p:nvPr/>
        </p:nvSpPr>
        <p:spPr>
          <a:xfrm>
            <a:off x="5338136" y="2827969"/>
            <a:ext cx="1023780" cy="26885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a:spAutoFit/>
          </a:bodyPr>
          <a:lstStyle>
            <a:lvl1pPr algn="ctr">
              <a:defRPr sz="5600" b="1">
                <a:latin typeface="Avenir Next"/>
                <a:ea typeface="Avenir Next"/>
                <a:cs typeface="Avenir Next"/>
                <a:sym typeface="Avenir Nex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aford" pitchFamily="2" charset="0"/>
                <a:sym typeface="Avenir Next"/>
              </a:rPr>
              <a:t>20% Cost</a:t>
            </a:r>
            <a:endParaRPr kumimoji="0" sz="1000" b="0" i="0" u="none" strike="noStrike" kern="1200" cap="none" spc="0" normalizeH="0" baseline="0" noProof="0" dirty="0">
              <a:ln>
                <a:noFill/>
              </a:ln>
              <a:solidFill>
                <a:prstClr val="black"/>
              </a:solidFill>
              <a:effectLst/>
              <a:uLnTx/>
              <a:uFillTx/>
              <a:latin typeface="Seaford" pitchFamily="2" charset="0"/>
              <a:sym typeface="Avenir Next"/>
            </a:endParaRPr>
          </a:p>
        </p:txBody>
      </p:sp>
      <p:sp>
        <p:nvSpPr>
          <p:cNvPr id="13" name="Text Box 4">
            <a:extLst>
              <a:ext uri="{FF2B5EF4-FFF2-40B4-BE49-F238E27FC236}">
                <a16:creationId xmlns:a16="http://schemas.microsoft.com/office/drawing/2014/main" id="{09D53062-5024-90FD-57A4-CC353876701C}"/>
              </a:ext>
            </a:extLst>
          </p:cNvPr>
          <p:cNvSpPr txBox="1"/>
          <p:nvPr/>
        </p:nvSpPr>
        <p:spPr>
          <a:xfrm>
            <a:off x="6511968" y="2827969"/>
            <a:ext cx="1023780" cy="26885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a:spAutoFit/>
          </a:bodyPr>
          <a:lstStyle>
            <a:lvl1pPr algn="ctr">
              <a:defRPr sz="5600" b="1">
                <a:latin typeface="Avenir Next"/>
                <a:ea typeface="Avenir Next"/>
                <a:cs typeface="Avenir Next"/>
                <a:sym typeface="Avenir Nex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aford" pitchFamily="2" charset="0"/>
                <a:sym typeface="Avenir Next"/>
              </a:rPr>
              <a:t>20% Charge</a:t>
            </a:r>
            <a:endParaRPr kumimoji="0" sz="1000" b="0" i="0" u="none" strike="noStrike" kern="1200" cap="none" spc="0" normalizeH="0" baseline="0" noProof="0" dirty="0">
              <a:ln>
                <a:noFill/>
              </a:ln>
              <a:solidFill>
                <a:prstClr val="black"/>
              </a:solidFill>
              <a:effectLst/>
              <a:uLnTx/>
              <a:uFillTx/>
              <a:latin typeface="Seaford" pitchFamily="2" charset="0"/>
              <a:sym typeface="Avenir Next"/>
            </a:endParaRPr>
          </a:p>
        </p:txBody>
      </p:sp>
      <p:sp>
        <p:nvSpPr>
          <p:cNvPr id="14" name="Text Box 4">
            <a:extLst>
              <a:ext uri="{FF2B5EF4-FFF2-40B4-BE49-F238E27FC236}">
                <a16:creationId xmlns:a16="http://schemas.microsoft.com/office/drawing/2014/main" id="{1FE0D922-9D0B-D93D-2A15-8A28E0C23FE8}"/>
              </a:ext>
            </a:extLst>
          </p:cNvPr>
          <p:cNvSpPr txBox="1"/>
          <p:nvPr/>
        </p:nvSpPr>
        <p:spPr>
          <a:xfrm>
            <a:off x="4705142" y="1676400"/>
            <a:ext cx="2535877" cy="32859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a:spAutoFit/>
          </a:bodyPr>
          <a:lstStyle>
            <a:lvl1pPr algn="ctr">
              <a:defRPr sz="5600" b="1">
                <a:latin typeface="Avenir Next"/>
                <a:ea typeface="Avenir Next"/>
                <a:cs typeface="Avenir Next"/>
                <a:sym typeface="Avenir Nex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aford" pitchFamily="2" charset="0"/>
                <a:sym typeface="Avenir Next"/>
              </a:rPr>
              <a:t>Coinsurance Burden</a:t>
            </a:r>
            <a:endParaRPr kumimoji="0" sz="1400" b="0" i="0" u="none" strike="noStrike" kern="1200" cap="none" spc="0" normalizeH="0" baseline="0" noProof="0" dirty="0">
              <a:ln>
                <a:noFill/>
              </a:ln>
              <a:solidFill>
                <a:prstClr val="black"/>
              </a:solidFill>
              <a:effectLst/>
              <a:uLnTx/>
              <a:uFillTx/>
              <a:latin typeface="Seaford" pitchFamily="2" charset="0"/>
              <a:sym typeface="Avenir Next"/>
            </a:endParaRPr>
          </a:p>
        </p:txBody>
      </p:sp>
      <p:cxnSp>
        <p:nvCxnSpPr>
          <p:cNvPr id="15" name="Elbow Connector 14">
            <a:extLst>
              <a:ext uri="{FF2B5EF4-FFF2-40B4-BE49-F238E27FC236}">
                <a16:creationId xmlns:a16="http://schemas.microsoft.com/office/drawing/2014/main" id="{F0A1DC9F-E1C9-2005-998F-36BDEB8EECAF}"/>
              </a:ext>
            </a:extLst>
          </p:cNvPr>
          <p:cNvCxnSpPr>
            <a:stCxn id="24" idx="0"/>
            <a:endCxn id="7" idx="0"/>
          </p:cNvCxnSpPr>
          <p:nvPr/>
        </p:nvCxnSpPr>
        <p:spPr>
          <a:xfrm rot="16200000" flipH="1" flipV="1">
            <a:off x="4933737" y="238230"/>
            <a:ext cx="5" cy="4180233"/>
          </a:xfrm>
          <a:prstGeom prst="bentConnector3">
            <a:avLst>
              <a:gd name="adj1" fmla="val -4572000000"/>
            </a:avLst>
          </a:prstGeom>
          <a:noFill/>
          <a:ln w="38100" cap="flat">
            <a:solidFill>
              <a:srgbClr val="FF0000"/>
            </a:solidFill>
            <a:prstDash val="sysDot"/>
            <a:miter lim="800000"/>
          </a:ln>
          <a:effectLst/>
          <a:sp3d/>
        </p:spPr>
        <p:style>
          <a:lnRef idx="0">
            <a:scrgbClr r="0" g="0" b="0"/>
          </a:lnRef>
          <a:fillRef idx="0">
            <a:scrgbClr r="0" g="0" b="0"/>
          </a:fillRef>
          <a:effectRef idx="0">
            <a:scrgbClr r="0" g="0" b="0"/>
          </a:effectRef>
          <a:fontRef idx="none"/>
        </p:style>
      </p:cxnSp>
      <p:sp>
        <p:nvSpPr>
          <p:cNvPr id="16" name="Text Box 4">
            <a:extLst>
              <a:ext uri="{FF2B5EF4-FFF2-40B4-BE49-F238E27FC236}">
                <a16:creationId xmlns:a16="http://schemas.microsoft.com/office/drawing/2014/main" id="{FD39842E-E897-1C5D-1387-AD3F1D920267}"/>
              </a:ext>
            </a:extLst>
          </p:cNvPr>
          <p:cNvSpPr txBox="1"/>
          <p:nvPr/>
        </p:nvSpPr>
        <p:spPr>
          <a:xfrm>
            <a:off x="609600" y="3384790"/>
            <a:ext cx="2101553" cy="5641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a:spAutoFit/>
          </a:bodyPr>
          <a:lstStyle>
            <a:lvl1pPr algn="ctr">
              <a:defRPr sz="5600" b="1">
                <a:latin typeface="Avenir Next"/>
                <a:ea typeface="Avenir Next"/>
                <a:cs typeface="Avenir Next"/>
                <a:sym typeface="Avenir Nex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aford" pitchFamily="2" charset="0"/>
                <a:sym typeface="Avenir Next"/>
              </a:rPr>
              <a:t>The fully-allocated cost for a single visit according to the hospital Medicare cost report</a:t>
            </a:r>
            <a:endParaRPr kumimoji="0" sz="1000" b="0" i="0" u="none" strike="noStrike" kern="1200" cap="none" spc="0" normalizeH="0" baseline="0" noProof="0" dirty="0">
              <a:ln>
                <a:noFill/>
              </a:ln>
              <a:solidFill>
                <a:prstClr val="black"/>
              </a:solidFill>
              <a:effectLst/>
              <a:uLnTx/>
              <a:uFillTx/>
              <a:latin typeface="Seaford" pitchFamily="2" charset="0"/>
              <a:sym typeface="Avenir Next"/>
            </a:endParaRPr>
          </a:p>
        </p:txBody>
      </p:sp>
      <p:cxnSp>
        <p:nvCxnSpPr>
          <p:cNvPr id="17" name="Straight Connector 16">
            <a:extLst>
              <a:ext uri="{FF2B5EF4-FFF2-40B4-BE49-F238E27FC236}">
                <a16:creationId xmlns:a16="http://schemas.microsoft.com/office/drawing/2014/main" id="{65684823-3562-22BD-E3DF-018A61690D95}"/>
              </a:ext>
            </a:extLst>
          </p:cNvPr>
          <p:cNvCxnSpPr>
            <a:cxnSpLocks/>
          </p:cNvCxnSpPr>
          <p:nvPr/>
        </p:nvCxnSpPr>
        <p:spPr>
          <a:xfrm>
            <a:off x="1660377" y="3104968"/>
            <a:ext cx="0" cy="279822"/>
          </a:xfrm>
          <a:prstGeom prst="line">
            <a:avLst/>
          </a:prstGeom>
          <a:noFill/>
          <a:ln w="254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cxnSp>
      <p:sp>
        <p:nvSpPr>
          <p:cNvPr id="18" name="Text Box 4">
            <a:extLst>
              <a:ext uri="{FF2B5EF4-FFF2-40B4-BE49-F238E27FC236}">
                <a16:creationId xmlns:a16="http://schemas.microsoft.com/office/drawing/2014/main" id="{016E7F20-F802-5516-E9F8-77EA24C80F7A}"/>
              </a:ext>
            </a:extLst>
          </p:cNvPr>
          <p:cNvSpPr txBox="1"/>
          <p:nvPr/>
        </p:nvSpPr>
        <p:spPr>
          <a:xfrm>
            <a:off x="1792844" y="4129762"/>
            <a:ext cx="2101553" cy="584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a:spAutoFit/>
          </a:bodyPr>
          <a:lstStyle>
            <a:lvl1pPr algn="ctr">
              <a:defRPr sz="5600" b="1">
                <a:latin typeface="Avenir Next"/>
                <a:ea typeface="Avenir Next"/>
                <a:cs typeface="Avenir Next"/>
                <a:sym typeface="Avenir Nex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aford" pitchFamily="2" charset="0"/>
                <a:sym typeface="Avenir Next"/>
              </a:rPr>
              <a:t>The “retail price” of the visit according to the RHC’s Chargemaster</a:t>
            </a:r>
            <a:endParaRPr kumimoji="0" sz="1000" b="0" i="0" u="none" strike="noStrike" kern="1200" cap="none" spc="0" normalizeH="0" baseline="0" noProof="0" dirty="0">
              <a:ln>
                <a:noFill/>
              </a:ln>
              <a:solidFill>
                <a:prstClr val="black"/>
              </a:solidFill>
              <a:effectLst/>
              <a:uLnTx/>
              <a:uFillTx/>
              <a:latin typeface="Seaford" pitchFamily="2" charset="0"/>
              <a:sym typeface="Avenir Next"/>
            </a:endParaRPr>
          </a:p>
        </p:txBody>
      </p:sp>
      <p:cxnSp>
        <p:nvCxnSpPr>
          <p:cNvPr id="19" name="Straight Connector 18">
            <a:extLst>
              <a:ext uri="{FF2B5EF4-FFF2-40B4-BE49-F238E27FC236}">
                <a16:creationId xmlns:a16="http://schemas.microsoft.com/office/drawing/2014/main" id="{F034F50C-A4C7-A9EC-CBAE-2CD4441ACB00}"/>
              </a:ext>
            </a:extLst>
          </p:cNvPr>
          <p:cNvCxnSpPr>
            <a:cxnSpLocks/>
          </p:cNvCxnSpPr>
          <p:nvPr/>
        </p:nvCxnSpPr>
        <p:spPr>
          <a:xfrm>
            <a:off x="2843621" y="3104968"/>
            <a:ext cx="0" cy="1024794"/>
          </a:xfrm>
          <a:prstGeom prst="line">
            <a:avLst/>
          </a:prstGeom>
          <a:noFill/>
          <a:ln w="254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cxnSp>
      <p:sp>
        <p:nvSpPr>
          <p:cNvPr id="20" name="Text Box 4">
            <a:extLst>
              <a:ext uri="{FF2B5EF4-FFF2-40B4-BE49-F238E27FC236}">
                <a16:creationId xmlns:a16="http://schemas.microsoft.com/office/drawing/2014/main" id="{7D158417-A183-A7CD-92BA-33A3E10224BF}"/>
              </a:ext>
            </a:extLst>
          </p:cNvPr>
          <p:cNvSpPr txBox="1"/>
          <p:nvPr/>
        </p:nvSpPr>
        <p:spPr>
          <a:xfrm>
            <a:off x="3616006" y="3374541"/>
            <a:ext cx="2101553" cy="41419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a:spAutoFit/>
          </a:bodyPr>
          <a:lstStyle>
            <a:lvl1pPr algn="ctr">
              <a:defRPr sz="5600" b="1">
                <a:latin typeface="Avenir Next"/>
                <a:ea typeface="Avenir Next"/>
                <a:cs typeface="Avenir Next"/>
                <a:sym typeface="Avenir Nex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aford" pitchFamily="2" charset="0"/>
                <a:sym typeface="Avenir Next"/>
              </a:rPr>
              <a:t>A typical co-payment for a primary care visit under a commercial policy</a:t>
            </a:r>
            <a:endParaRPr kumimoji="0" sz="1000" b="0" i="0" u="none" strike="noStrike" kern="1200" cap="none" spc="0" normalizeH="0" baseline="0" noProof="0" dirty="0">
              <a:ln>
                <a:noFill/>
              </a:ln>
              <a:solidFill>
                <a:prstClr val="black"/>
              </a:solidFill>
              <a:effectLst/>
              <a:uLnTx/>
              <a:uFillTx/>
              <a:latin typeface="Seaford" pitchFamily="2" charset="0"/>
              <a:sym typeface="Avenir Next"/>
            </a:endParaRPr>
          </a:p>
        </p:txBody>
      </p:sp>
      <p:cxnSp>
        <p:nvCxnSpPr>
          <p:cNvPr id="21" name="Straight Connector 20">
            <a:extLst>
              <a:ext uri="{FF2B5EF4-FFF2-40B4-BE49-F238E27FC236}">
                <a16:creationId xmlns:a16="http://schemas.microsoft.com/office/drawing/2014/main" id="{201ED8DC-29FB-4916-CB33-C9D126EA4686}"/>
              </a:ext>
            </a:extLst>
          </p:cNvPr>
          <p:cNvCxnSpPr>
            <a:cxnSpLocks/>
          </p:cNvCxnSpPr>
          <p:nvPr/>
        </p:nvCxnSpPr>
        <p:spPr>
          <a:xfrm flipH="1">
            <a:off x="4666782" y="3096820"/>
            <a:ext cx="2" cy="277719"/>
          </a:xfrm>
          <a:prstGeom prst="line">
            <a:avLst/>
          </a:prstGeom>
          <a:noFill/>
          <a:ln w="254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cxnSp>
      <p:sp>
        <p:nvSpPr>
          <p:cNvPr id="22" name="Text Box 4">
            <a:extLst>
              <a:ext uri="{FF2B5EF4-FFF2-40B4-BE49-F238E27FC236}">
                <a16:creationId xmlns:a16="http://schemas.microsoft.com/office/drawing/2014/main" id="{4695DD2F-6D17-4ED4-82BF-F3CDC12702F6}"/>
              </a:ext>
            </a:extLst>
          </p:cNvPr>
          <p:cNvSpPr txBox="1"/>
          <p:nvPr/>
        </p:nvSpPr>
        <p:spPr>
          <a:xfrm>
            <a:off x="5973083" y="3572544"/>
            <a:ext cx="2101553" cy="71412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a:spAutoFit/>
          </a:bodyPr>
          <a:lstStyle>
            <a:lvl1pPr algn="ctr">
              <a:defRPr sz="5600" b="1">
                <a:latin typeface="Avenir Next"/>
                <a:ea typeface="Avenir Next"/>
                <a:cs typeface="Avenir Next"/>
                <a:sym typeface="Avenir Nex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aford" pitchFamily="2" charset="0"/>
                <a:sym typeface="Avenir Next"/>
              </a:rPr>
              <a:t>Medicare beneficiary out-of-pocket obligation based on a “percent of charges” methodology for provider-based RHCs</a:t>
            </a:r>
            <a:endParaRPr kumimoji="0" sz="1000" b="0" i="0" u="none" strike="noStrike" kern="1200" cap="none" spc="0" normalizeH="0" baseline="0" noProof="0" dirty="0">
              <a:ln>
                <a:noFill/>
              </a:ln>
              <a:solidFill>
                <a:prstClr val="black"/>
              </a:solidFill>
              <a:effectLst/>
              <a:uLnTx/>
              <a:uFillTx/>
              <a:latin typeface="Seaford" pitchFamily="2" charset="0"/>
              <a:sym typeface="Avenir Next"/>
            </a:endParaRPr>
          </a:p>
        </p:txBody>
      </p:sp>
      <p:cxnSp>
        <p:nvCxnSpPr>
          <p:cNvPr id="23" name="Straight Connector 22">
            <a:extLst>
              <a:ext uri="{FF2B5EF4-FFF2-40B4-BE49-F238E27FC236}">
                <a16:creationId xmlns:a16="http://schemas.microsoft.com/office/drawing/2014/main" id="{C53DB032-8442-22A4-F4C8-C02CD4910562}"/>
              </a:ext>
            </a:extLst>
          </p:cNvPr>
          <p:cNvCxnSpPr>
            <a:cxnSpLocks/>
          </p:cNvCxnSpPr>
          <p:nvPr/>
        </p:nvCxnSpPr>
        <p:spPr>
          <a:xfrm>
            <a:off x="7023859" y="3096820"/>
            <a:ext cx="1" cy="475723"/>
          </a:xfrm>
          <a:prstGeom prst="line">
            <a:avLst/>
          </a:prstGeom>
          <a:noFill/>
          <a:ln w="254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cxnSp>
      <p:sp>
        <p:nvSpPr>
          <p:cNvPr id="24" name="Rectangle 23">
            <a:extLst>
              <a:ext uri="{FF2B5EF4-FFF2-40B4-BE49-F238E27FC236}">
                <a16:creationId xmlns:a16="http://schemas.microsoft.com/office/drawing/2014/main" id="{61B82454-0526-A254-56CE-0B4C30C6EEA7}"/>
              </a:ext>
            </a:extLst>
          </p:cNvPr>
          <p:cNvSpPr/>
          <p:nvPr/>
        </p:nvSpPr>
        <p:spPr>
          <a:xfrm>
            <a:off x="6511966" y="2328345"/>
            <a:ext cx="1023780" cy="492443"/>
          </a:xfrm>
          <a:prstGeom prst="rect">
            <a:avLst/>
          </a:prstGeom>
          <a:noFill/>
          <a:ln w="57150" cap="flat">
            <a:solidFill>
              <a:schemeClr val="bg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91440" rIns="0" bIns="91440" numCol="1" spcCol="38100" rtlCol="0" anchor="ctr">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Seaford" pitchFamily="2" charset="0"/>
                <a:sym typeface="Calibri"/>
              </a:rPr>
              <a:t>$60</a:t>
            </a:r>
          </a:p>
        </p:txBody>
      </p:sp>
      <p:sp>
        <p:nvSpPr>
          <p:cNvPr id="26" name="TextBox 25">
            <a:extLst>
              <a:ext uri="{FF2B5EF4-FFF2-40B4-BE49-F238E27FC236}">
                <a16:creationId xmlns:a16="http://schemas.microsoft.com/office/drawing/2014/main" id="{0ED47171-145A-E916-2D55-15DF5F31E669}"/>
              </a:ext>
            </a:extLst>
          </p:cNvPr>
          <p:cNvSpPr txBox="1"/>
          <p:nvPr/>
        </p:nvSpPr>
        <p:spPr>
          <a:xfrm>
            <a:off x="2724150" y="5345668"/>
            <a:ext cx="6743700" cy="369332"/>
          </a:xfrm>
          <a:prstGeom prst="rect">
            <a:avLst/>
          </a:prstGeom>
          <a:noFill/>
        </p:spPr>
        <p:txBody>
          <a:bodyPr wrap="square" rtlCol="0">
            <a:spAutoFit/>
          </a:bodyPr>
          <a:lstStyle/>
          <a:p>
            <a:pPr algn="ctr"/>
            <a:r>
              <a:rPr lang="en-US" b="1" dirty="0">
                <a:latin typeface="Seaford" pitchFamily="2" charset="0"/>
              </a:rPr>
              <a:t>High prices disproportionately impact Medicare Beneficiaries</a:t>
            </a:r>
          </a:p>
        </p:txBody>
      </p:sp>
      <p:sp>
        <p:nvSpPr>
          <p:cNvPr id="27" name="Text Box 4">
            <a:extLst>
              <a:ext uri="{FF2B5EF4-FFF2-40B4-BE49-F238E27FC236}">
                <a16:creationId xmlns:a16="http://schemas.microsoft.com/office/drawing/2014/main" id="{A2DA73E4-0232-9E7A-EC21-95F1847CD65C}"/>
              </a:ext>
            </a:extLst>
          </p:cNvPr>
          <p:cNvSpPr txBox="1"/>
          <p:nvPr/>
        </p:nvSpPr>
        <p:spPr>
          <a:xfrm>
            <a:off x="9009828" y="3074313"/>
            <a:ext cx="2101553" cy="5847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a:spAutoFit/>
          </a:bodyPr>
          <a:lstStyle>
            <a:lvl1pPr algn="ctr">
              <a:defRPr sz="5600" b="1">
                <a:latin typeface="Avenir Next"/>
                <a:ea typeface="Avenir Next"/>
                <a:cs typeface="Avenir Next"/>
                <a:sym typeface="Avenir Nex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aford" pitchFamily="2" charset="0"/>
                <a:sym typeface="Avenir Next"/>
              </a:rPr>
              <a:t>of the cost of care is passed to the Medicare beneficiary via coinsurance ($60/$200)</a:t>
            </a:r>
            <a:endParaRPr kumimoji="0" sz="1000" b="0" i="0" u="none" strike="noStrike" kern="1200" cap="none" spc="0" normalizeH="0" baseline="0" noProof="0" dirty="0">
              <a:ln>
                <a:noFill/>
              </a:ln>
              <a:solidFill>
                <a:prstClr val="black"/>
              </a:solidFill>
              <a:effectLst/>
              <a:uLnTx/>
              <a:uFillTx/>
              <a:latin typeface="Seaford" pitchFamily="2" charset="0"/>
              <a:sym typeface="Avenir Next"/>
            </a:endParaRPr>
          </a:p>
        </p:txBody>
      </p:sp>
      <p:sp>
        <p:nvSpPr>
          <p:cNvPr id="28" name="TextBox 27">
            <a:extLst>
              <a:ext uri="{FF2B5EF4-FFF2-40B4-BE49-F238E27FC236}">
                <a16:creationId xmlns:a16="http://schemas.microsoft.com/office/drawing/2014/main" id="{C5A659D5-5C07-3632-86D0-E117D381959D}"/>
              </a:ext>
            </a:extLst>
          </p:cNvPr>
          <p:cNvSpPr txBox="1"/>
          <p:nvPr/>
        </p:nvSpPr>
        <p:spPr>
          <a:xfrm>
            <a:off x="9237661" y="2286000"/>
            <a:ext cx="1645886" cy="830997"/>
          </a:xfrm>
          <a:prstGeom prst="rect">
            <a:avLst/>
          </a:prstGeom>
          <a:noFill/>
        </p:spPr>
        <p:txBody>
          <a:bodyPr wrap="square" rtlCol="0">
            <a:spAutoFit/>
          </a:bodyPr>
          <a:lstStyle/>
          <a:p>
            <a:pPr algn="ctr" defTabSz="457200" hangingPunct="0"/>
            <a:r>
              <a:rPr lang="en-US" sz="4800" b="1" kern="0" dirty="0">
                <a:latin typeface="Seaford" pitchFamily="2" charset="0"/>
                <a:cs typeface="Calibri"/>
                <a:sym typeface="Avenir Next"/>
              </a:rPr>
              <a:t>30%</a:t>
            </a:r>
          </a:p>
        </p:txBody>
      </p:sp>
    </p:spTree>
    <p:extLst>
      <p:ext uri="{BB962C8B-B14F-4D97-AF65-F5344CB8AC3E}">
        <p14:creationId xmlns:p14="http://schemas.microsoft.com/office/powerpoint/2010/main" val="9508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993F6192-D0A3-29F6-E0FC-A2C1F1E3992B}"/>
              </a:ext>
            </a:extLst>
          </p:cNvPr>
          <p:cNvSpPr txBox="1">
            <a:spLocks/>
          </p:cNvSpPr>
          <p:nvPr/>
        </p:nvSpPr>
        <p:spPr>
          <a:xfrm>
            <a:off x="685800" y="1216153"/>
            <a:ext cx="11049000" cy="3893708"/>
          </a:xfrm>
          <a:prstGeom prst="rect">
            <a:avLst/>
          </a:prstGeom>
        </p:spPr>
        <p:txBody>
          <a:bodyPr vert="horz" lIns="91440" tIns="45720" rIns="91440" bIns="45720" rtlCol="0">
            <a:noAutofit/>
          </a:bodyPr>
          <a:lstStyle>
            <a:lvl1pPr marL="2333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800" kern="1200">
                <a:solidFill>
                  <a:schemeClr val="tx1">
                    <a:lumMod val="50000"/>
                  </a:schemeClr>
                </a:solidFill>
                <a:latin typeface="Calibri" panose="020F0502020204030204" pitchFamily="34" charset="0"/>
                <a:ea typeface="+mn-ea"/>
                <a:cs typeface="Calibri" panose="020F0502020204030204" pitchFamily="34" charset="0"/>
              </a:defRPr>
            </a:lvl1pPr>
            <a:lvl2pPr marL="6905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600" kern="1200">
                <a:solidFill>
                  <a:schemeClr val="tx1">
                    <a:lumMod val="50000"/>
                  </a:schemeClr>
                </a:solidFill>
                <a:latin typeface="Calibri" panose="020F0502020204030204" pitchFamily="34" charset="0"/>
                <a:ea typeface="+mn-ea"/>
                <a:cs typeface="Calibri" panose="020F0502020204030204" pitchFamily="34" charset="0"/>
              </a:defRPr>
            </a:lvl2pPr>
            <a:lvl3pPr marL="11477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3pPr>
            <a:lvl4pPr marL="16049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4pPr>
            <a:lvl5pPr marL="20621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231775" marR="0" lvl="0" indent="-231775" fontAlgn="auto">
              <a:buSzPct val="70000"/>
              <a:tabLst/>
              <a:defRPr/>
            </a:pPr>
            <a:r>
              <a:rPr lang="en-US" sz="1600" dirty="0">
                <a:latin typeface="Seaford" panose="00000500000000000000" pitchFamily="2" charset="0"/>
              </a:rPr>
              <a:t>Evaluate the integration of additional primary and specialty care providers into the RHC to leverage reimbursement advantages </a:t>
            </a:r>
          </a:p>
          <a:p>
            <a:pPr marL="688975" lvl="1" indent="-231775">
              <a:buSzPct val="70000"/>
              <a:defRPr/>
            </a:pPr>
            <a:r>
              <a:rPr lang="en-US" sz="1400" dirty="0">
                <a:latin typeface="Seaford" panose="00000500000000000000" pitchFamily="2" charset="0"/>
              </a:rPr>
              <a:t>Due to the increase in the UPL for independent RHCs, those practices now have additional opportunities to bring in specialty providers which before was often unsustainable </a:t>
            </a:r>
          </a:p>
          <a:p>
            <a:pPr marL="285750" marR="0" lvl="0" indent="-285750" fontAlgn="auto">
              <a:buSzPct val="70000"/>
              <a:tabLst/>
              <a:defRPr/>
            </a:pPr>
            <a:endParaRPr lang="en-US" sz="1600" dirty="0">
              <a:latin typeface="Seaford" panose="00000500000000000000" pitchFamily="2" charset="0"/>
            </a:endParaRPr>
          </a:p>
          <a:p>
            <a:pPr marL="231775" marR="0" lvl="0" indent="-231775" fontAlgn="auto">
              <a:buSzPct val="70000"/>
              <a:tabLst/>
              <a:defRPr/>
            </a:pPr>
            <a:r>
              <a:rPr lang="en-US" sz="1600" dirty="0">
                <a:latin typeface="Seaford" panose="00000500000000000000" pitchFamily="2" charset="0"/>
              </a:rPr>
              <a:t>Catalog all providers within the primary and secondary service area to better understand patient demand and provider availability</a:t>
            </a:r>
          </a:p>
          <a:p>
            <a:pPr marL="688975" lvl="1" indent="-231775">
              <a:buSzPct val="70000"/>
              <a:defRPr/>
            </a:pPr>
            <a:r>
              <a:rPr lang="en-US" sz="1400" dirty="0">
                <a:latin typeface="Seaford" panose="00000500000000000000" pitchFamily="2" charset="0"/>
              </a:rPr>
              <a:t>In today’s market, organizations must also include telehealth providers when cataloging providers</a:t>
            </a:r>
          </a:p>
          <a:p>
            <a:pPr marL="688975" lvl="1" indent="-231775">
              <a:buSzPct val="70000"/>
              <a:defRPr/>
            </a:pPr>
            <a:endParaRPr lang="en-US" dirty="0">
              <a:latin typeface="Seaford" panose="00000500000000000000" pitchFamily="2" charset="0"/>
            </a:endParaRPr>
          </a:p>
          <a:p>
            <a:pPr marL="231775" indent="-231775">
              <a:buSzPct val="70000"/>
              <a:defRPr/>
            </a:pPr>
            <a:r>
              <a:rPr lang="en-US" sz="1600" dirty="0">
                <a:latin typeface="Seaford" panose="00000500000000000000" pitchFamily="2" charset="0"/>
              </a:rPr>
              <a:t>Implement team-based initiatives to increase efficiencies and create an environment where staff operate at the top of their license</a:t>
            </a:r>
          </a:p>
          <a:p>
            <a:pPr marL="688975" lvl="1" indent="-231775">
              <a:buSzPct val="70000"/>
              <a:defRPr/>
            </a:pPr>
            <a:r>
              <a:rPr lang="en-US" sz="1400" dirty="0">
                <a:latin typeface="Seaford" panose="00000500000000000000" pitchFamily="2" charset="0"/>
              </a:rPr>
              <a:t>RHCs must leverage a complement of CMAs, RNs, APPs, and Physicians, based on patient need, to optimize care delivery models</a:t>
            </a:r>
          </a:p>
          <a:p>
            <a:pPr marL="688975" lvl="1" indent="-231775">
              <a:buSzPct val="70000"/>
              <a:defRPr/>
            </a:pPr>
            <a:endParaRPr lang="en-US" dirty="0">
              <a:latin typeface="Seaford" panose="00000500000000000000" pitchFamily="2" charset="0"/>
            </a:endParaRPr>
          </a:p>
          <a:p>
            <a:pPr marL="231775" indent="-231775">
              <a:buSzPct val="70000"/>
              <a:defRPr/>
            </a:pPr>
            <a:r>
              <a:rPr lang="en-US" sz="1600" dirty="0">
                <a:latin typeface="Seaford" panose="00000500000000000000" pitchFamily="2" charset="0"/>
              </a:rPr>
              <a:t>Leverage available data sources, such as the Medical Group Management Association (MGMA), to benchmark provider productivity and drive performance improvement initiatives </a:t>
            </a:r>
          </a:p>
        </p:txBody>
      </p:sp>
      <p:sp>
        <p:nvSpPr>
          <p:cNvPr id="2" name="Title 1"/>
          <p:cNvSpPr>
            <a:spLocks noGrp="1"/>
          </p:cNvSpPr>
          <p:nvPr>
            <p:ph type="title"/>
          </p:nvPr>
        </p:nvSpPr>
        <p:spPr/>
        <p:txBody>
          <a:bodyPr/>
          <a:lstStyle/>
          <a:p>
            <a:r>
              <a:rPr lang="en-US" dirty="0">
                <a:latin typeface="Seaford" panose="00000500000000000000" pitchFamily="2" charset="0"/>
              </a:rPr>
              <a:t>Provider Complement</a:t>
            </a:r>
          </a:p>
        </p:txBody>
      </p:sp>
    </p:spTree>
    <p:extLst>
      <p:ext uri="{BB962C8B-B14F-4D97-AF65-F5344CB8AC3E}">
        <p14:creationId xmlns:p14="http://schemas.microsoft.com/office/powerpoint/2010/main" val="69555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Productivity and Engagement</a:t>
            </a:r>
          </a:p>
        </p:txBody>
      </p:sp>
      <p:sp>
        <p:nvSpPr>
          <p:cNvPr id="22" name="Rectangle 21">
            <a:extLst>
              <a:ext uri="{FF2B5EF4-FFF2-40B4-BE49-F238E27FC236}">
                <a16:creationId xmlns:a16="http://schemas.microsoft.com/office/drawing/2014/main" id="{97D31C44-61BD-E243-AA98-B3DE385A4058}"/>
              </a:ext>
            </a:extLst>
          </p:cNvPr>
          <p:cNvSpPr/>
          <p:nvPr/>
        </p:nvSpPr>
        <p:spPr>
          <a:xfrm>
            <a:off x="6199183" y="2667000"/>
            <a:ext cx="2042172" cy="11778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aford" panose="00000500000000000000" pitchFamily="2" charset="0"/>
            </a:endParaRPr>
          </a:p>
        </p:txBody>
      </p:sp>
      <p:sp>
        <p:nvSpPr>
          <p:cNvPr id="23" name="Rectangle 22">
            <a:extLst>
              <a:ext uri="{FF2B5EF4-FFF2-40B4-BE49-F238E27FC236}">
                <a16:creationId xmlns:a16="http://schemas.microsoft.com/office/drawing/2014/main" id="{9FAEFD54-853D-4248-B345-3CE2796C34B2}"/>
              </a:ext>
            </a:extLst>
          </p:cNvPr>
          <p:cNvSpPr/>
          <p:nvPr/>
        </p:nvSpPr>
        <p:spPr>
          <a:xfrm>
            <a:off x="3753388" y="2667001"/>
            <a:ext cx="2042172" cy="11778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aford" panose="00000500000000000000" pitchFamily="2" charset="0"/>
            </a:endParaRPr>
          </a:p>
        </p:txBody>
      </p:sp>
      <p:sp>
        <p:nvSpPr>
          <p:cNvPr id="44" name="Text Box 4">
            <a:extLst>
              <a:ext uri="{FF2B5EF4-FFF2-40B4-BE49-F238E27FC236}">
                <a16:creationId xmlns:a16="http://schemas.microsoft.com/office/drawing/2014/main" id="{0370503E-3CF3-FF41-B1F7-F3BC4A70E2D3}"/>
              </a:ext>
            </a:extLst>
          </p:cNvPr>
          <p:cNvSpPr txBox="1"/>
          <p:nvPr/>
        </p:nvSpPr>
        <p:spPr>
          <a:xfrm>
            <a:off x="1600200" y="1600200"/>
            <a:ext cx="8788653" cy="61555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lc="http://schemas.openxmlformats.org/drawingml/2006/lockedCanvas" xmlns="" val="1"/>
            </a:ext>
          </a:extLst>
        </p:spPr>
        <p:txBody>
          <a:bodyPr wrap="square" lIns="60960" tIns="60960" rIns="60960" bIns="6096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Seaford" panose="00000500000000000000" pitchFamily="2" charset="0"/>
                <a:sym typeface="Avenir Next"/>
              </a:rPr>
              <a:t>CMS defines a minimum expected number of patient visits for physicians and advanced practice providers (Nurse Practitioners and Physician Assistants)</a:t>
            </a:r>
            <a:endParaRPr kumimoji="0" sz="1600" b="0" i="0" u="none" strike="noStrike" kern="0" cap="none" spc="0" normalizeH="0" baseline="0" noProof="0" dirty="0">
              <a:ln>
                <a:noFill/>
              </a:ln>
              <a:solidFill>
                <a:srgbClr val="000000"/>
              </a:solidFill>
              <a:effectLst/>
              <a:uLnTx/>
              <a:uFillTx/>
              <a:latin typeface="Seaford" panose="00000500000000000000" pitchFamily="2" charset="0"/>
              <a:sym typeface="Avenir Next"/>
            </a:endParaRPr>
          </a:p>
        </p:txBody>
      </p:sp>
      <p:sp>
        <p:nvSpPr>
          <p:cNvPr id="45" name="Text Box 4">
            <a:extLst>
              <a:ext uri="{FF2B5EF4-FFF2-40B4-BE49-F238E27FC236}">
                <a16:creationId xmlns:a16="http://schemas.microsoft.com/office/drawing/2014/main" id="{3C1C8A4D-54DB-114A-B4E3-792C2A3DB9E8}"/>
              </a:ext>
            </a:extLst>
          </p:cNvPr>
          <p:cNvSpPr txBox="1"/>
          <p:nvPr/>
        </p:nvSpPr>
        <p:spPr>
          <a:xfrm>
            <a:off x="2021903" y="4267200"/>
            <a:ext cx="9230892" cy="86177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lc="http://schemas.openxmlformats.org/drawingml/2006/lockedCanvas" xmlns="" val="1"/>
            </a:ext>
          </a:extLst>
        </p:spPr>
        <p:txBody>
          <a:bodyPr wrap="square" lIns="60960" tIns="60960" rIns="60960" bIns="6096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eaford" panose="00000500000000000000" pitchFamily="2" charset="0"/>
                <a:sym typeface="Avenir Next"/>
              </a:rPr>
              <a:t>Note</a:t>
            </a:r>
            <a:r>
              <a:rPr kumimoji="0" lang="en-US" sz="1200" b="0" i="0" u="none" strike="noStrike" kern="0" cap="none" spc="0" normalizeH="0" baseline="0" noProof="0" dirty="0">
                <a:ln>
                  <a:noFill/>
                </a:ln>
                <a:solidFill>
                  <a:srgbClr val="000000"/>
                </a:solidFill>
                <a:effectLst/>
                <a:uLnTx/>
                <a:uFillTx/>
                <a:latin typeface="Seaford" panose="00000500000000000000" pitchFamily="2" charset="0"/>
                <a:sym typeface="Avenir Next"/>
              </a:rPr>
              <a:t>:  Providers with regular scheduled time are subject to the Minimum Productivity standards</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eaford" panose="00000500000000000000" pitchFamily="2" charset="0"/>
                <a:sym typeface="Avenir Next"/>
              </a:rPr>
              <a:t>Note</a:t>
            </a:r>
            <a:r>
              <a:rPr kumimoji="0" lang="en-US" sz="1200" b="0" i="0" u="none" strike="noStrike" kern="0" cap="none" spc="0" normalizeH="0" baseline="0" noProof="0" dirty="0">
                <a:ln>
                  <a:noFill/>
                </a:ln>
                <a:solidFill>
                  <a:srgbClr val="000000"/>
                </a:solidFill>
                <a:effectLst/>
                <a:uLnTx/>
                <a:uFillTx/>
                <a:latin typeface="Seaford" panose="00000500000000000000" pitchFamily="2" charset="0"/>
                <a:sym typeface="Avenir Next"/>
              </a:rPr>
              <a:t>:  Providers with non-regular scheduled time are </a:t>
            </a:r>
            <a:r>
              <a:rPr kumimoji="0" lang="en-US" sz="1200" b="0" i="0" u="sng" strike="noStrike" kern="0" cap="none" spc="0" normalizeH="0" baseline="0" noProof="0" dirty="0">
                <a:ln>
                  <a:noFill/>
                </a:ln>
                <a:solidFill>
                  <a:srgbClr val="000000"/>
                </a:solidFill>
                <a:effectLst/>
                <a:uLnTx/>
                <a:uFillTx/>
                <a:latin typeface="Seaford" panose="00000500000000000000" pitchFamily="2" charset="0"/>
                <a:sym typeface="Avenir Next"/>
              </a:rPr>
              <a:t>not</a:t>
            </a:r>
            <a:r>
              <a:rPr kumimoji="0" lang="en-US" sz="1200" b="0" i="0" u="none" strike="noStrike" kern="0" cap="none" spc="0" normalizeH="0" baseline="0" noProof="0" dirty="0">
                <a:ln>
                  <a:noFill/>
                </a:ln>
                <a:solidFill>
                  <a:srgbClr val="000000"/>
                </a:solidFill>
                <a:effectLst/>
                <a:uLnTx/>
                <a:uFillTx/>
                <a:latin typeface="Seaford" panose="00000500000000000000" pitchFamily="2" charset="0"/>
                <a:sym typeface="Avenir Next"/>
              </a:rPr>
              <a:t> subject to the Minimum Productivity standards</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eaford" panose="00000500000000000000" pitchFamily="2" charset="0"/>
                <a:sym typeface="Avenir Next"/>
              </a:rPr>
              <a:t>Note</a:t>
            </a:r>
            <a:r>
              <a:rPr kumimoji="0" lang="en-US" sz="1200" b="0" i="0" u="none" strike="noStrike" kern="0" cap="none" spc="0" normalizeH="0" baseline="0" noProof="0" dirty="0">
                <a:ln>
                  <a:noFill/>
                </a:ln>
                <a:solidFill>
                  <a:srgbClr val="000000"/>
                </a:solidFill>
                <a:effectLst/>
                <a:uLnTx/>
                <a:uFillTx/>
                <a:latin typeface="Seaford" panose="00000500000000000000" pitchFamily="2" charset="0"/>
                <a:sym typeface="Avenir Next"/>
              </a:rPr>
              <a:t>:  Contracted physician volumes are not included in the calculation</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Seaford" panose="00000500000000000000" pitchFamily="2" charset="0"/>
                <a:sym typeface="Avenir Next"/>
              </a:rPr>
              <a:t>Note</a:t>
            </a:r>
            <a:r>
              <a:rPr kumimoji="0" lang="en-US" sz="1200" b="0" i="0" u="none" strike="noStrike" kern="0" cap="none" spc="0" normalizeH="0" baseline="0" noProof="0" dirty="0">
                <a:ln>
                  <a:noFill/>
                </a:ln>
                <a:solidFill>
                  <a:srgbClr val="000000"/>
                </a:solidFill>
                <a:effectLst/>
                <a:uLnTx/>
                <a:uFillTx/>
                <a:latin typeface="Seaford" panose="00000500000000000000" pitchFamily="2" charset="0"/>
                <a:sym typeface="Avenir Next"/>
              </a:rPr>
              <a:t>:  If clinics do not meet productivity standards, the clinic will not get full cost-based reimbursement, subject to CAA provisions</a:t>
            </a:r>
            <a:endParaRPr kumimoji="0" sz="1200" b="0" i="0" u="none" strike="noStrike" kern="0" cap="none" spc="0" normalizeH="0" baseline="0" noProof="0" dirty="0">
              <a:ln>
                <a:noFill/>
              </a:ln>
              <a:solidFill>
                <a:srgbClr val="000000"/>
              </a:solidFill>
              <a:effectLst/>
              <a:uLnTx/>
              <a:uFillTx/>
              <a:latin typeface="Seaford" panose="00000500000000000000" pitchFamily="2" charset="0"/>
              <a:sym typeface="Avenir Next"/>
            </a:endParaRPr>
          </a:p>
        </p:txBody>
      </p:sp>
      <p:sp>
        <p:nvSpPr>
          <p:cNvPr id="46" name="Text Box 4">
            <a:extLst>
              <a:ext uri="{FF2B5EF4-FFF2-40B4-BE49-F238E27FC236}">
                <a16:creationId xmlns:a16="http://schemas.microsoft.com/office/drawing/2014/main" id="{D2F1D145-8B84-7143-AD3B-1D8D2F4F28BD}"/>
              </a:ext>
            </a:extLst>
          </p:cNvPr>
          <p:cNvSpPr txBox="1"/>
          <p:nvPr/>
        </p:nvSpPr>
        <p:spPr>
          <a:xfrm>
            <a:off x="3570329" y="2814011"/>
            <a:ext cx="2462182" cy="73866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lc="http://schemas.openxmlformats.org/drawingml/2006/lockedCanvas" xmlns="" val="1"/>
            </a:ext>
          </a:extLst>
        </p:spPr>
        <p:txBody>
          <a:bodyPr wrap="square" lIns="60960" tIns="60960" rIns="60960" bIns="6096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0000"/>
                </a:solidFill>
                <a:effectLst/>
                <a:uLnTx/>
                <a:uFillTx/>
                <a:latin typeface="Seaford" panose="00000500000000000000" pitchFamily="2" charset="0"/>
                <a:sym typeface="Avenir Next"/>
              </a:rPr>
              <a:t>4,200</a:t>
            </a:r>
            <a:endParaRPr kumimoji="0" sz="4000" b="1" i="0" u="none" strike="noStrike" kern="0" cap="none" spc="0" normalizeH="0" baseline="0" noProof="0" dirty="0">
              <a:ln>
                <a:noFill/>
              </a:ln>
              <a:solidFill>
                <a:srgbClr val="000000"/>
              </a:solidFill>
              <a:effectLst/>
              <a:uLnTx/>
              <a:uFillTx/>
              <a:latin typeface="Seaford" panose="00000500000000000000" pitchFamily="2" charset="0"/>
              <a:sym typeface="Avenir Next"/>
            </a:endParaRPr>
          </a:p>
        </p:txBody>
      </p:sp>
      <p:sp>
        <p:nvSpPr>
          <p:cNvPr id="47" name="Text Box 4">
            <a:extLst>
              <a:ext uri="{FF2B5EF4-FFF2-40B4-BE49-F238E27FC236}">
                <a16:creationId xmlns:a16="http://schemas.microsoft.com/office/drawing/2014/main" id="{CC6E4271-EF50-A146-959B-3120E24F5529}"/>
              </a:ext>
            </a:extLst>
          </p:cNvPr>
          <p:cNvSpPr txBox="1"/>
          <p:nvPr/>
        </p:nvSpPr>
        <p:spPr>
          <a:xfrm>
            <a:off x="3381722" y="3417591"/>
            <a:ext cx="2752730" cy="33855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lc="http://schemas.openxmlformats.org/drawingml/2006/lockedCanvas" xmlns="" val="1"/>
            </a:ext>
          </a:extLst>
        </p:spPr>
        <p:txBody>
          <a:bodyPr wrap="square" lIns="60960" tIns="60960" rIns="60960" bIns="6096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aford" panose="00000500000000000000" pitchFamily="2" charset="0"/>
                <a:sym typeface="Avenir Next"/>
              </a:rPr>
              <a:t>Physicians</a:t>
            </a:r>
            <a:endParaRPr kumimoji="0" sz="1400" b="0" i="0" u="none" strike="noStrike" kern="0" cap="none" spc="0" normalizeH="0" baseline="0" noProof="0" dirty="0">
              <a:ln>
                <a:noFill/>
              </a:ln>
              <a:solidFill>
                <a:srgbClr val="000000"/>
              </a:solidFill>
              <a:effectLst/>
              <a:uLnTx/>
              <a:uFillTx/>
              <a:latin typeface="Seaford" panose="00000500000000000000" pitchFamily="2" charset="0"/>
              <a:sym typeface="Avenir Next"/>
            </a:endParaRPr>
          </a:p>
        </p:txBody>
      </p:sp>
      <p:sp>
        <p:nvSpPr>
          <p:cNvPr id="48" name="Text Box 4">
            <a:extLst>
              <a:ext uri="{FF2B5EF4-FFF2-40B4-BE49-F238E27FC236}">
                <a16:creationId xmlns:a16="http://schemas.microsoft.com/office/drawing/2014/main" id="{99FC8C6E-E633-0548-AA35-B184D8864CEC}"/>
              </a:ext>
            </a:extLst>
          </p:cNvPr>
          <p:cNvSpPr txBox="1"/>
          <p:nvPr/>
        </p:nvSpPr>
        <p:spPr>
          <a:xfrm>
            <a:off x="6032511" y="2814011"/>
            <a:ext cx="2462182" cy="73866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lc="http://schemas.openxmlformats.org/drawingml/2006/lockedCanvas" xmlns="" val="1"/>
            </a:ext>
          </a:extLst>
        </p:spPr>
        <p:txBody>
          <a:bodyPr wrap="square" lIns="60960" tIns="60960" rIns="60960" bIns="6096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0000"/>
                </a:solidFill>
                <a:effectLst/>
                <a:uLnTx/>
                <a:uFillTx/>
                <a:latin typeface="Seaford" panose="00000500000000000000" pitchFamily="2" charset="0"/>
                <a:sym typeface="Avenir Next"/>
              </a:rPr>
              <a:t>2,100</a:t>
            </a:r>
            <a:endParaRPr kumimoji="0" sz="4000" b="1" i="0" u="none" strike="noStrike" kern="0" cap="none" spc="0" normalizeH="0" baseline="0" noProof="0" dirty="0">
              <a:ln>
                <a:noFill/>
              </a:ln>
              <a:solidFill>
                <a:srgbClr val="000000"/>
              </a:solidFill>
              <a:effectLst/>
              <a:uLnTx/>
              <a:uFillTx/>
              <a:latin typeface="Seaford" panose="00000500000000000000" pitchFamily="2" charset="0"/>
              <a:sym typeface="Avenir Next"/>
            </a:endParaRPr>
          </a:p>
        </p:txBody>
      </p:sp>
      <p:sp>
        <p:nvSpPr>
          <p:cNvPr id="49" name="Text Box 4">
            <a:extLst>
              <a:ext uri="{FF2B5EF4-FFF2-40B4-BE49-F238E27FC236}">
                <a16:creationId xmlns:a16="http://schemas.microsoft.com/office/drawing/2014/main" id="{A6C747C0-6F29-264D-B7EC-B293F373EA66}"/>
              </a:ext>
            </a:extLst>
          </p:cNvPr>
          <p:cNvSpPr txBox="1"/>
          <p:nvPr/>
        </p:nvSpPr>
        <p:spPr>
          <a:xfrm>
            <a:off x="5843904" y="3417591"/>
            <a:ext cx="2752730" cy="33855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lc="http://schemas.openxmlformats.org/drawingml/2006/lockedCanvas" xmlns="" val="1"/>
            </a:ext>
          </a:extLst>
        </p:spPr>
        <p:txBody>
          <a:bodyPr wrap="square" lIns="60960" tIns="60960" rIns="60960" bIns="6096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aford" panose="00000500000000000000" pitchFamily="2" charset="0"/>
                <a:sym typeface="Avenir Next"/>
              </a:rPr>
              <a:t>APPs</a:t>
            </a:r>
            <a:endParaRPr kumimoji="0" sz="1400" b="0" i="0" u="none" strike="noStrike" kern="0" cap="none" spc="0" normalizeH="0" baseline="0" noProof="0" dirty="0">
              <a:ln>
                <a:noFill/>
              </a:ln>
              <a:solidFill>
                <a:srgbClr val="000000"/>
              </a:solidFill>
              <a:effectLst/>
              <a:uLnTx/>
              <a:uFillTx/>
              <a:latin typeface="Seaford" panose="00000500000000000000" pitchFamily="2" charset="0"/>
              <a:sym typeface="Avenir Next"/>
            </a:endParaRPr>
          </a:p>
        </p:txBody>
      </p:sp>
      <p:sp>
        <p:nvSpPr>
          <p:cNvPr id="3" name="Text Box 4">
            <a:extLst>
              <a:ext uri="{FF2B5EF4-FFF2-40B4-BE49-F238E27FC236}">
                <a16:creationId xmlns:a16="http://schemas.microsoft.com/office/drawing/2014/main" id="{884628F2-CE54-2E79-54F1-6CA0A789F263}"/>
              </a:ext>
            </a:extLst>
          </p:cNvPr>
          <p:cNvSpPr txBox="1"/>
          <p:nvPr/>
        </p:nvSpPr>
        <p:spPr>
          <a:xfrm>
            <a:off x="1701673" y="5419456"/>
            <a:ext cx="8788653" cy="36933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lc="http://schemas.openxmlformats.org/drawingml/2006/lockedCanvas" xmlns="" val="1"/>
            </a:ext>
          </a:extLst>
        </p:spPr>
        <p:txBody>
          <a:bodyPr wrap="square" lIns="60960" tIns="60960" rIns="60960" bIns="6096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Seaford" panose="00000500000000000000" pitchFamily="2" charset="0"/>
                <a:sym typeface="Avenir Next"/>
              </a:rPr>
              <a:t>RHCs must engage providers about their performance</a:t>
            </a:r>
            <a:endParaRPr kumimoji="0" sz="1600" b="0" i="0" u="none" strike="noStrike" kern="0" cap="none" spc="0" normalizeH="0" baseline="0" noProof="0" dirty="0">
              <a:ln>
                <a:noFill/>
              </a:ln>
              <a:solidFill>
                <a:srgbClr val="000000"/>
              </a:solidFill>
              <a:effectLst/>
              <a:uLnTx/>
              <a:uFillTx/>
              <a:latin typeface="Seaford" panose="00000500000000000000" pitchFamily="2" charset="0"/>
              <a:sym typeface="Avenir Next"/>
            </a:endParaRPr>
          </a:p>
        </p:txBody>
      </p:sp>
      <p:sp>
        <p:nvSpPr>
          <p:cNvPr id="4" name="&quot;Not Allowed&quot; Symbol 3">
            <a:extLst>
              <a:ext uri="{FF2B5EF4-FFF2-40B4-BE49-F238E27FC236}">
                <a16:creationId xmlns:a16="http://schemas.microsoft.com/office/drawing/2014/main" id="{CA5CBF4D-D53C-E464-26A9-B87519E49A37}"/>
              </a:ext>
            </a:extLst>
          </p:cNvPr>
          <p:cNvSpPr/>
          <p:nvPr/>
        </p:nvSpPr>
        <p:spPr>
          <a:xfrm>
            <a:off x="3063228" y="1205279"/>
            <a:ext cx="5029200" cy="4694792"/>
          </a:xfrm>
          <a:prstGeom prst="noSmoking">
            <a:avLst>
              <a:gd name="adj" fmla="val 1798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ln w="12700">
                  <a:solidFill>
                    <a:schemeClr val="accent1"/>
                  </a:solidFill>
                  <a:prstDash val="solid"/>
                </a:ln>
                <a:solidFill>
                  <a:schemeClr val="bg2">
                    <a:lumMod val="10000"/>
                  </a:schemeClr>
                </a:solidFill>
                <a:effectLst>
                  <a:outerShdw dist="38100" dir="2640000" algn="bl" rotWithShape="0">
                    <a:schemeClr val="accent1"/>
                  </a:outerShdw>
                </a:effectLst>
              </a:rPr>
              <a:t>Wait, does this still matter?</a:t>
            </a:r>
          </a:p>
        </p:txBody>
      </p:sp>
    </p:spTree>
    <p:extLst>
      <p:ext uri="{BB962C8B-B14F-4D97-AF65-F5344CB8AC3E}">
        <p14:creationId xmlns:p14="http://schemas.microsoft.com/office/powerpoint/2010/main" val="414304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993F6192-D0A3-29F6-E0FC-A2C1F1E3992B}"/>
              </a:ext>
            </a:extLst>
          </p:cNvPr>
          <p:cNvSpPr txBox="1">
            <a:spLocks/>
          </p:cNvSpPr>
          <p:nvPr/>
        </p:nvSpPr>
        <p:spPr>
          <a:xfrm>
            <a:off x="685800" y="1216153"/>
            <a:ext cx="8001000" cy="3893708"/>
          </a:xfrm>
          <a:prstGeom prst="rect">
            <a:avLst/>
          </a:prstGeom>
        </p:spPr>
        <p:txBody>
          <a:bodyPr vert="horz" lIns="91440" tIns="45720" rIns="91440" bIns="45720" rtlCol="0">
            <a:noAutofit/>
          </a:bodyPr>
          <a:lstStyle>
            <a:lvl1pPr marL="2333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800" kern="1200">
                <a:solidFill>
                  <a:schemeClr val="tx1">
                    <a:lumMod val="50000"/>
                  </a:schemeClr>
                </a:solidFill>
                <a:latin typeface="Calibri" panose="020F0502020204030204" pitchFamily="34" charset="0"/>
                <a:ea typeface="+mn-ea"/>
                <a:cs typeface="Calibri" panose="020F0502020204030204" pitchFamily="34" charset="0"/>
              </a:defRPr>
            </a:lvl1pPr>
            <a:lvl2pPr marL="6905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600" kern="1200">
                <a:solidFill>
                  <a:schemeClr val="tx1">
                    <a:lumMod val="50000"/>
                  </a:schemeClr>
                </a:solidFill>
                <a:latin typeface="Calibri" panose="020F0502020204030204" pitchFamily="34" charset="0"/>
                <a:ea typeface="+mn-ea"/>
                <a:cs typeface="Calibri" panose="020F0502020204030204" pitchFamily="34" charset="0"/>
              </a:defRPr>
            </a:lvl2pPr>
            <a:lvl3pPr marL="11477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3pPr>
            <a:lvl4pPr marL="16049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4pPr>
            <a:lvl5pPr marL="20621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231775" marR="0" lvl="0" indent="-231775" fontAlgn="auto">
              <a:buSzPct val="70000"/>
              <a:tabLst/>
              <a:defRPr/>
            </a:pPr>
            <a:r>
              <a:rPr lang="en-US" sz="1600" dirty="0">
                <a:latin typeface="Seaford" panose="00000500000000000000" pitchFamily="2" charset="0"/>
              </a:rPr>
              <a:t>Notwithstanding fair market valuation regulations, in most instances the market and basic supply and demand dynamics drive provider compensation</a:t>
            </a:r>
          </a:p>
          <a:p>
            <a:pPr marL="684213" marR="0" lvl="0" fontAlgn="auto">
              <a:buSzPct val="70000"/>
              <a:tabLst/>
              <a:defRPr/>
            </a:pPr>
            <a:r>
              <a:rPr lang="en-US" sz="1400" dirty="0">
                <a:latin typeface="Seaford" panose="00000500000000000000" pitchFamily="2" charset="0"/>
              </a:rPr>
              <a:t>Increasingly, RHC physicians and APPs are migrating away from straight salary arrangements toward productivity-based arrangements and in some cases, value-based compensation models</a:t>
            </a:r>
          </a:p>
          <a:p>
            <a:pPr marL="285750" marR="0" lvl="0" indent="-285750" fontAlgn="auto">
              <a:buSzPct val="70000"/>
              <a:tabLst/>
              <a:defRPr/>
            </a:pPr>
            <a:endParaRPr lang="en-US" sz="1600" dirty="0">
              <a:latin typeface="Seaford" panose="00000500000000000000" pitchFamily="2" charset="0"/>
            </a:endParaRPr>
          </a:p>
          <a:p>
            <a:pPr marL="231775" marR="0" lvl="0" indent="-231775" fontAlgn="auto">
              <a:buSzPct val="70000"/>
              <a:tabLst/>
              <a:defRPr/>
            </a:pPr>
            <a:r>
              <a:rPr lang="en-US" sz="1600" dirty="0">
                <a:latin typeface="Seaford" panose="00000500000000000000" pitchFamily="2" charset="0"/>
              </a:rPr>
              <a:t>The challenge for RHC operators is how to balance and accelerate these different types of compensation plans in a delicate rural healthcare market</a:t>
            </a:r>
          </a:p>
          <a:p>
            <a:pPr marL="684213" marR="0" lvl="0" fontAlgn="auto">
              <a:buSzPct val="70000"/>
              <a:tabLst/>
              <a:defRPr/>
            </a:pPr>
            <a:r>
              <a:rPr lang="en-US" sz="1400" dirty="0">
                <a:latin typeface="Seaford" panose="00000500000000000000" pitchFamily="2" charset="0"/>
              </a:rPr>
              <a:t>Provider contracts now often include the following components:</a:t>
            </a:r>
          </a:p>
          <a:p>
            <a:pPr marL="1141413" lvl="1">
              <a:buSzPct val="70000"/>
              <a:defRPr/>
            </a:pPr>
            <a:r>
              <a:rPr lang="en-US" sz="1400" dirty="0">
                <a:latin typeface="Seaford" panose="00000500000000000000" pitchFamily="2" charset="0"/>
              </a:rPr>
              <a:t>Base Salary</a:t>
            </a:r>
          </a:p>
          <a:p>
            <a:pPr marL="1141413" lvl="1">
              <a:buSzPct val="70000"/>
              <a:defRPr/>
            </a:pPr>
            <a:r>
              <a:rPr lang="en-US" sz="1400" dirty="0">
                <a:latin typeface="Seaford" panose="00000500000000000000" pitchFamily="2" charset="0"/>
              </a:rPr>
              <a:t>wRVUs</a:t>
            </a:r>
          </a:p>
          <a:p>
            <a:pPr marL="1141413" lvl="1">
              <a:buSzPct val="70000"/>
              <a:defRPr/>
            </a:pPr>
            <a:r>
              <a:rPr lang="en-US" sz="1400" dirty="0">
                <a:latin typeface="Seaford" panose="00000500000000000000" pitchFamily="2" charset="0"/>
              </a:rPr>
              <a:t>Panel Size</a:t>
            </a:r>
          </a:p>
        </p:txBody>
      </p:sp>
      <p:sp>
        <p:nvSpPr>
          <p:cNvPr id="2" name="Title 1"/>
          <p:cNvSpPr>
            <a:spLocks noGrp="1"/>
          </p:cNvSpPr>
          <p:nvPr>
            <p:ph type="title"/>
          </p:nvPr>
        </p:nvSpPr>
        <p:spPr/>
        <p:txBody>
          <a:bodyPr/>
          <a:lstStyle/>
          <a:p>
            <a:r>
              <a:rPr lang="en-US" dirty="0">
                <a:latin typeface="Seaford" panose="00000500000000000000" pitchFamily="2" charset="0"/>
              </a:rPr>
              <a:t>Provider Contracts</a:t>
            </a:r>
          </a:p>
        </p:txBody>
      </p:sp>
      <p:pic>
        <p:nvPicPr>
          <p:cNvPr id="11" name="Picture 10" descr="Table&#10;&#10;Description automatically generated">
            <a:extLst>
              <a:ext uri="{FF2B5EF4-FFF2-40B4-BE49-F238E27FC236}">
                <a16:creationId xmlns:a16="http://schemas.microsoft.com/office/drawing/2014/main" id="{288D28F8-C503-95C6-58EA-3A67E0F69D33}"/>
              </a:ext>
            </a:extLst>
          </p:cNvPr>
          <p:cNvPicPr>
            <a:picLocks noChangeAspect="1"/>
          </p:cNvPicPr>
          <p:nvPr/>
        </p:nvPicPr>
        <p:blipFill>
          <a:blip r:embed="rId3"/>
          <a:stretch>
            <a:fillRect/>
          </a:stretch>
        </p:blipFill>
        <p:spPr>
          <a:xfrm>
            <a:off x="8992838" y="2030539"/>
            <a:ext cx="2824842" cy="365760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2B6DCD21-F97D-BF07-E137-A37A280EDD01}"/>
              </a:ext>
            </a:extLst>
          </p:cNvPr>
          <p:cNvSpPr/>
          <p:nvPr/>
        </p:nvSpPr>
        <p:spPr>
          <a:xfrm>
            <a:off x="8991600" y="2484716"/>
            <a:ext cx="2826080" cy="5555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2C3E08D-3EC3-97FD-EF3E-E8CE6D42B90A}"/>
              </a:ext>
            </a:extLst>
          </p:cNvPr>
          <p:cNvSpPr txBox="1"/>
          <p:nvPr/>
        </p:nvSpPr>
        <p:spPr>
          <a:xfrm>
            <a:off x="9272943" y="5743545"/>
            <a:ext cx="2263393"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Page </a:t>
            </a:r>
            <a:r>
              <a:rPr kumimoji="0" lang="en-US" sz="700" b="1"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2</a:t>
            </a:r>
            <a:r>
              <a:rPr kumimoji="0" lang="en-US" sz="7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 of 2</a:t>
            </a:r>
          </a:p>
        </p:txBody>
      </p:sp>
      <p:sp>
        <p:nvSpPr>
          <p:cNvPr id="14" name="TextBox 13">
            <a:extLst>
              <a:ext uri="{FF2B5EF4-FFF2-40B4-BE49-F238E27FC236}">
                <a16:creationId xmlns:a16="http://schemas.microsoft.com/office/drawing/2014/main" id="{1AA7A25E-A421-BAD3-BC38-283BDB6A64C5}"/>
              </a:ext>
            </a:extLst>
          </p:cNvPr>
          <p:cNvSpPr txBox="1"/>
          <p:nvPr/>
        </p:nvSpPr>
        <p:spPr>
          <a:xfrm>
            <a:off x="9272943" y="1349944"/>
            <a:ext cx="2329609" cy="577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Compensation Metrics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rPr>
              <a:t>Salary and bonus metrics to assess and compare provider costs</a:t>
            </a:r>
          </a:p>
        </p:txBody>
      </p:sp>
      <p:sp>
        <p:nvSpPr>
          <p:cNvPr id="16" name="TextBox 15">
            <a:extLst>
              <a:ext uri="{FF2B5EF4-FFF2-40B4-BE49-F238E27FC236}">
                <a16:creationId xmlns:a16="http://schemas.microsoft.com/office/drawing/2014/main" id="{90A35D22-1CBC-D51A-27B2-2A3F791FCB1C}"/>
              </a:ext>
            </a:extLst>
          </p:cNvPr>
          <p:cNvSpPr txBox="1"/>
          <p:nvPr/>
        </p:nvSpPr>
        <p:spPr>
          <a:xfrm>
            <a:off x="2314580" y="3459707"/>
            <a:ext cx="4162420" cy="557076"/>
          </a:xfrm>
          <a:prstGeom prst="rect">
            <a:avLst/>
          </a:prstGeom>
          <a:noFill/>
        </p:spPr>
        <p:txBody>
          <a:bodyPr wrap="square" rtlCol="0">
            <a:spAutoFit/>
          </a:bodyPr>
          <a:lstStyle/>
          <a:p>
            <a:pPr marL="1141413" lvl="1" indent="-228600">
              <a:lnSpc>
                <a:spcPct val="90000"/>
              </a:lnSpc>
              <a:spcAft>
                <a:spcPts val="600"/>
              </a:spcAft>
              <a:buClr>
                <a:schemeClr val="tx2"/>
              </a:buClr>
              <a:buSzPct val="70000"/>
              <a:buFont typeface="Wingdings" pitchFamily="2" charset="2"/>
              <a:buChar char="§"/>
              <a:defRPr/>
            </a:pPr>
            <a:r>
              <a:rPr lang="en-US" sz="1400" dirty="0">
                <a:solidFill>
                  <a:schemeClr val="tx1">
                    <a:lumMod val="50000"/>
                  </a:schemeClr>
                </a:solidFill>
                <a:latin typeface="Seaford" panose="00000500000000000000" pitchFamily="2" charset="0"/>
                <a:cs typeface="Calibri" panose="020F0502020204030204" pitchFamily="34" charset="0"/>
              </a:rPr>
              <a:t>Quality Scores</a:t>
            </a:r>
          </a:p>
          <a:p>
            <a:pPr marL="1141413" lvl="1" indent="-228600">
              <a:lnSpc>
                <a:spcPct val="90000"/>
              </a:lnSpc>
              <a:spcAft>
                <a:spcPts val="600"/>
              </a:spcAft>
              <a:buClr>
                <a:schemeClr val="tx2"/>
              </a:buClr>
              <a:buSzPct val="70000"/>
              <a:buFont typeface="Wingdings" pitchFamily="2" charset="2"/>
              <a:buChar char="§"/>
              <a:defRPr/>
            </a:pPr>
            <a:r>
              <a:rPr lang="en-US" sz="1400" dirty="0">
                <a:solidFill>
                  <a:schemeClr val="tx1">
                    <a:lumMod val="50000"/>
                  </a:schemeClr>
                </a:solidFill>
                <a:latin typeface="Seaford" panose="00000500000000000000" pitchFamily="2" charset="0"/>
                <a:cs typeface="Calibri" panose="020F0502020204030204" pitchFamily="34" charset="0"/>
              </a:rPr>
              <a:t>Patient Satisfaction Scores</a:t>
            </a:r>
          </a:p>
        </p:txBody>
      </p:sp>
    </p:spTree>
    <p:extLst>
      <p:ext uri="{BB962C8B-B14F-4D97-AF65-F5344CB8AC3E}">
        <p14:creationId xmlns:p14="http://schemas.microsoft.com/office/powerpoint/2010/main" val="301945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4A4C2A-DB45-047D-82CB-9CF232D12A5E}"/>
              </a:ext>
            </a:extLst>
          </p:cNvPr>
          <p:cNvSpPr>
            <a:spLocks noGrp="1"/>
          </p:cNvSpPr>
          <p:nvPr>
            <p:ph type="body" idx="1"/>
          </p:nvPr>
        </p:nvSpPr>
        <p:spPr/>
        <p:txBody>
          <a:bodyPr/>
          <a:lstStyle/>
          <a:p>
            <a:r>
              <a:rPr lang="en-US" dirty="0"/>
              <a:t> </a:t>
            </a:r>
          </a:p>
        </p:txBody>
      </p:sp>
      <p:sp>
        <p:nvSpPr>
          <p:cNvPr id="7" name="Title 6">
            <a:extLst>
              <a:ext uri="{FF2B5EF4-FFF2-40B4-BE49-F238E27FC236}">
                <a16:creationId xmlns:a16="http://schemas.microsoft.com/office/drawing/2014/main" id="{DF8EEA14-1FBA-E941-3BBF-65F385740B58}"/>
              </a:ext>
            </a:extLst>
          </p:cNvPr>
          <p:cNvSpPr>
            <a:spLocks noGrp="1"/>
          </p:cNvSpPr>
          <p:nvPr>
            <p:ph type="title"/>
          </p:nvPr>
        </p:nvSpPr>
        <p:spPr>
          <a:xfrm>
            <a:off x="0" y="3162300"/>
            <a:ext cx="12192000" cy="533400"/>
          </a:xfrm>
        </p:spPr>
        <p:txBody>
          <a:bodyPr>
            <a:normAutofit fontScale="90000"/>
          </a:bodyPr>
          <a:lstStyle/>
          <a:p>
            <a:r>
              <a:rPr lang="en-US" sz="3600" dirty="0"/>
              <a:t>OVERVIEW</a:t>
            </a:r>
          </a:p>
        </p:txBody>
      </p:sp>
    </p:spTree>
    <p:extLst>
      <p:ext uri="{BB962C8B-B14F-4D97-AF65-F5344CB8AC3E}">
        <p14:creationId xmlns:p14="http://schemas.microsoft.com/office/powerpoint/2010/main" val="82323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993F6192-D0A3-29F6-E0FC-A2C1F1E3992B}"/>
              </a:ext>
            </a:extLst>
          </p:cNvPr>
          <p:cNvSpPr txBox="1">
            <a:spLocks/>
          </p:cNvSpPr>
          <p:nvPr/>
        </p:nvSpPr>
        <p:spPr>
          <a:xfrm>
            <a:off x="685800" y="1216153"/>
            <a:ext cx="10896600" cy="3893708"/>
          </a:xfrm>
          <a:prstGeom prst="rect">
            <a:avLst/>
          </a:prstGeom>
        </p:spPr>
        <p:txBody>
          <a:bodyPr vert="horz" lIns="91440" tIns="45720" rIns="91440" bIns="45720" rtlCol="0">
            <a:noAutofit/>
          </a:bodyPr>
          <a:lstStyle>
            <a:lvl1pPr marL="2333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800" kern="1200">
                <a:solidFill>
                  <a:schemeClr val="tx1">
                    <a:lumMod val="50000"/>
                  </a:schemeClr>
                </a:solidFill>
                <a:latin typeface="Calibri" panose="020F0502020204030204" pitchFamily="34" charset="0"/>
                <a:ea typeface="+mn-ea"/>
                <a:cs typeface="Calibri" panose="020F0502020204030204" pitchFamily="34" charset="0"/>
              </a:defRPr>
            </a:lvl1pPr>
            <a:lvl2pPr marL="6905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600" kern="1200">
                <a:solidFill>
                  <a:schemeClr val="tx1">
                    <a:lumMod val="50000"/>
                  </a:schemeClr>
                </a:solidFill>
                <a:latin typeface="Calibri" panose="020F0502020204030204" pitchFamily="34" charset="0"/>
                <a:ea typeface="+mn-ea"/>
                <a:cs typeface="Calibri" panose="020F0502020204030204" pitchFamily="34" charset="0"/>
              </a:defRPr>
            </a:lvl2pPr>
            <a:lvl3pPr marL="11477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3pPr>
            <a:lvl4pPr marL="16049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4pPr>
            <a:lvl5pPr marL="2062163" indent="-228600" algn="l" defTabSz="914400" rtl="0" eaLnBrk="1" latinLnBrk="0" hangingPunct="1">
              <a:lnSpc>
                <a:spcPct val="90000"/>
              </a:lnSpc>
              <a:spcBef>
                <a:spcPts val="0"/>
              </a:spcBef>
              <a:spcAft>
                <a:spcPts val="600"/>
              </a:spcAft>
              <a:buClr>
                <a:schemeClr val="tx2"/>
              </a:buClr>
              <a:buSzPct val="80000"/>
              <a:buFont typeface="Wingdings" pitchFamily="2" charset="2"/>
              <a:buChar char="§"/>
              <a:defRPr sz="1400" kern="1200">
                <a:solidFill>
                  <a:schemeClr val="tx1">
                    <a:lumMod val="50000"/>
                  </a:schemeClr>
                </a:solidFill>
                <a:latin typeface="Calibri" panose="020F0502020204030204" pitchFamily="34" charset="0"/>
                <a:ea typeface="+mn-ea"/>
                <a:cs typeface="Calibri" panose="020F0502020204030204" pitchFamily="34" charset="0"/>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231775" marR="0" lvl="0" indent="-231775" fontAlgn="auto">
              <a:buSzPct val="70000"/>
              <a:tabLst/>
              <a:defRPr/>
            </a:pPr>
            <a:r>
              <a:rPr lang="en-US" sz="1600" dirty="0">
                <a:latin typeface="Seaford" panose="00000500000000000000" pitchFamily="2" charset="0"/>
              </a:rPr>
              <a:t>RHCs must get away from viewing the Cost Report as an administrative function and realize the Cost Report has a direct impact on reimbursements received</a:t>
            </a:r>
          </a:p>
          <a:p>
            <a:pPr marL="688975" lvl="1" indent="-231775">
              <a:buSzPct val="70000"/>
              <a:defRPr/>
            </a:pPr>
            <a:r>
              <a:rPr lang="en-US" sz="1400" dirty="0">
                <a:latin typeface="Seaford" panose="00000500000000000000" pitchFamily="2" charset="0"/>
              </a:rPr>
              <a:t>Due to the new reimbursement methodology and UPLs, RHCs can quickly see their cost structure surpass reimbursements received from Medicare </a:t>
            </a:r>
          </a:p>
          <a:p>
            <a:pPr marL="688975" lvl="1" indent="-231775">
              <a:defRPr/>
            </a:pPr>
            <a:endParaRPr lang="en-US" dirty="0"/>
          </a:p>
          <a:p>
            <a:pPr marL="688975" lvl="1" indent="-231775">
              <a:defRPr/>
            </a:pPr>
            <a:endParaRPr lang="en-US" dirty="0"/>
          </a:p>
        </p:txBody>
      </p:sp>
      <p:sp>
        <p:nvSpPr>
          <p:cNvPr id="2" name="Title 1"/>
          <p:cNvSpPr>
            <a:spLocks noGrp="1"/>
          </p:cNvSpPr>
          <p:nvPr>
            <p:ph type="title"/>
          </p:nvPr>
        </p:nvSpPr>
        <p:spPr/>
        <p:txBody>
          <a:bodyPr/>
          <a:lstStyle/>
          <a:p>
            <a:r>
              <a:rPr lang="en-US" dirty="0">
                <a:latin typeface="Seaford" panose="00000500000000000000" pitchFamily="2" charset="0"/>
              </a:rPr>
              <a:t>Cost Report Opportunities</a:t>
            </a:r>
          </a:p>
        </p:txBody>
      </p:sp>
      <p:pic>
        <p:nvPicPr>
          <p:cNvPr id="3" name="Picture 2">
            <a:extLst>
              <a:ext uri="{FF2B5EF4-FFF2-40B4-BE49-F238E27FC236}">
                <a16:creationId xmlns:a16="http://schemas.microsoft.com/office/drawing/2014/main" id="{D95CCDA6-B1D6-F16D-4476-A2A68313DFE1}"/>
              </a:ext>
            </a:extLst>
          </p:cNvPr>
          <p:cNvPicPr>
            <a:picLocks noChangeAspect="1"/>
          </p:cNvPicPr>
          <p:nvPr/>
        </p:nvPicPr>
        <p:blipFill>
          <a:blip r:embed="rId3"/>
          <a:stretch>
            <a:fillRect/>
          </a:stretch>
        </p:blipFill>
        <p:spPr>
          <a:xfrm>
            <a:off x="2700233" y="2658871"/>
            <a:ext cx="6791533" cy="2487384"/>
          </a:xfrm>
          <a:prstGeom prst="rect">
            <a:avLst/>
          </a:prstGeom>
        </p:spPr>
      </p:pic>
    </p:spTree>
    <p:extLst>
      <p:ext uri="{BB962C8B-B14F-4D97-AF65-F5344CB8AC3E}">
        <p14:creationId xmlns:p14="http://schemas.microsoft.com/office/powerpoint/2010/main" val="416361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F3D8F7-8457-4454-8310-6676E66E0504}"/>
              </a:ext>
            </a:extLst>
          </p:cNvPr>
          <p:cNvSpPr>
            <a:spLocks noGrp="1"/>
          </p:cNvSpPr>
          <p:nvPr>
            <p:ph type="title"/>
          </p:nvPr>
        </p:nvSpPr>
        <p:spPr/>
        <p:txBody>
          <a:bodyPr/>
          <a:lstStyle/>
          <a:p>
            <a:r>
              <a:rPr lang="en-US" dirty="0"/>
              <a:t>RHC Consolidation</a:t>
            </a:r>
          </a:p>
        </p:txBody>
      </p:sp>
      <p:sp>
        <p:nvSpPr>
          <p:cNvPr id="12" name="TextBox 11">
            <a:extLst>
              <a:ext uri="{FF2B5EF4-FFF2-40B4-BE49-F238E27FC236}">
                <a16:creationId xmlns:a16="http://schemas.microsoft.com/office/drawing/2014/main" id="{443E0ADF-451D-45AF-9D81-685139CF2B69}"/>
              </a:ext>
            </a:extLst>
          </p:cNvPr>
          <p:cNvSpPr txBox="1"/>
          <p:nvPr/>
        </p:nvSpPr>
        <p:spPr>
          <a:xfrm>
            <a:off x="822960" y="1234440"/>
            <a:ext cx="10683240" cy="2382191"/>
          </a:xfrm>
          <a:prstGeom prst="rect">
            <a:avLst/>
          </a:prstGeom>
          <a:noFill/>
        </p:spPr>
        <p:txBody>
          <a:bodyPr wrap="square">
            <a:spAutoFit/>
          </a:bodyPr>
          <a:lstStyle/>
          <a:p>
            <a:pPr marL="230188" indent="-230188">
              <a:lnSpc>
                <a:spcPct val="90000"/>
              </a:lnSpc>
              <a:spcBef>
                <a:spcPts val="0"/>
              </a:spcBef>
              <a:spcAft>
                <a:spcPts val="600"/>
              </a:spcAft>
              <a:buSzPct val="70000"/>
              <a:buFont typeface="Wingdings" panose="05000000000000000000" pitchFamily="2" charset="2"/>
              <a:buChar char="§"/>
              <a:tabLst>
                <a:tab pos="223838" algn="l"/>
                <a:tab pos="914400" algn="l"/>
              </a:tabLst>
              <a:defRPr/>
            </a:pPr>
            <a:r>
              <a:rPr lang="en-US" b="1" u="sng" dirty="0">
                <a:latin typeface="Seaford" panose="00000500000000000000" pitchFamily="2" charset="0"/>
                <a:cs typeface="Calibri" panose="020F0502020204030204" pitchFamily="34" charset="0"/>
              </a:rPr>
              <a:t>RHC Cost Report Consolidation</a:t>
            </a:r>
          </a:p>
          <a:p>
            <a:pPr marL="687388" lvl="1" indent="-230188">
              <a:lnSpc>
                <a:spcPct val="90000"/>
              </a:lnSpc>
              <a:spcAft>
                <a:spcPts val="600"/>
              </a:spcAft>
              <a:buSzPct val="70000"/>
              <a:buFont typeface="Wingdings" panose="05000000000000000000" pitchFamily="2" charset="2"/>
              <a:buChar char="§"/>
              <a:tabLst>
                <a:tab pos="223838" algn="l"/>
                <a:tab pos="914400" algn="l"/>
              </a:tabLst>
              <a:defRPr/>
            </a:pPr>
            <a:r>
              <a:rPr lang="en-US" dirty="0">
                <a:latin typeface="Seaford" panose="00000500000000000000" pitchFamily="2" charset="0"/>
                <a:cs typeface="Calibri" panose="020F0502020204030204" pitchFamily="34" charset="0"/>
              </a:rPr>
              <a:t>Entities that operate more than one RHC have the opportunity to consolidate cost reports</a:t>
            </a:r>
          </a:p>
          <a:p>
            <a:pPr marL="1144588" lvl="2" indent="-230188">
              <a:lnSpc>
                <a:spcPct val="90000"/>
              </a:lnSpc>
              <a:spcAft>
                <a:spcPts val="600"/>
              </a:spcAft>
              <a:buSzPct val="70000"/>
              <a:buFont typeface="Wingdings" panose="05000000000000000000" pitchFamily="2" charset="2"/>
              <a:buChar char="§"/>
              <a:tabLst>
                <a:tab pos="223838" algn="l"/>
                <a:tab pos="914400" algn="l"/>
              </a:tabLst>
              <a:defRPr/>
            </a:pPr>
            <a:r>
              <a:rPr lang="en-US" sz="1600" dirty="0">
                <a:latin typeface="Seaford" panose="00000500000000000000" pitchFamily="2" charset="0"/>
              </a:rPr>
              <a:t>Must receive prior approval from MAC</a:t>
            </a:r>
          </a:p>
          <a:p>
            <a:pPr marL="1144588" lvl="2" indent="-230188">
              <a:lnSpc>
                <a:spcPct val="90000"/>
              </a:lnSpc>
              <a:spcAft>
                <a:spcPts val="600"/>
              </a:spcAft>
              <a:buSzPct val="70000"/>
              <a:buFont typeface="Wingdings" panose="05000000000000000000" pitchFamily="2" charset="2"/>
              <a:buChar char="§"/>
              <a:tabLst>
                <a:tab pos="223838" algn="l"/>
                <a:tab pos="914400" algn="l"/>
              </a:tabLst>
              <a:defRPr/>
            </a:pPr>
            <a:r>
              <a:rPr lang="en-US" sz="1600" dirty="0">
                <a:latin typeface="Seaford" panose="00000500000000000000" pitchFamily="2" charset="0"/>
              </a:rPr>
              <a:t>Can improve reimbursements for organization</a:t>
            </a:r>
          </a:p>
          <a:p>
            <a:pPr marL="1144588" lvl="2" indent="-230188">
              <a:lnSpc>
                <a:spcPct val="90000"/>
              </a:lnSpc>
              <a:spcAft>
                <a:spcPts val="600"/>
              </a:spcAft>
              <a:buSzPct val="70000"/>
              <a:buFont typeface="Wingdings" panose="05000000000000000000" pitchFamily="2" charset="2"/>
              <a:buChar char="§"/>
              <a:tabLst>
                <a:tab pos="223838" algn="l"/>
                <a:tab pos="914400" algn="l"/>
              </a:tabLst>
              <a:defRPr/>
            </a:pPr>
            <a:r>
              <a:rPr lang="en-US" sz="1600" dirty="0">
                <a:latin typeface="Seaford" panose="00000500000000000000" pitchFamily="2" charset="0"/>
              </a:rPr>
              <a:t>Reduces administrative burden</a:t>
            </a:r>
          </a:p>
          <a:p>
            <a:pPr marL="1144588" lvl="2" indent="-230188">
              <a:lnSpc>
                <a:spcPct val="90000"/>
              </a:lnSpc>
              <a:spcAft>
                <a:spcPts val="600"/>
              </a:spcAft>
              <a:buSzPct val="70000"/>
              <a:buFont typeface="Wingdings" panose="05000000000000000000" pitchFamily="2" charset="2"/>
              <a:buChar char="§"/>
              <a:tabLst>
                <a:tab pos="223838" algn="l"/>
                <a:tab pos="914400" algn="l"/>
              </a:tabLst>
              <a:defRPr/>
            </a:pPr>
            <a:r>
              <a:rPr lang="en-US" sz="1600" dirty="0">
                <a:latin typeface="Seaford" panose="00000500000000000000" pitchFamily="2" charset="0"/>
              </a:rPr>
              <a:t>Establishes single reimbursement rate across practices</a:t>
            </a:r>
          </a:p>
          <a:p>
            <a:pPr marL="1144588" lvl="2" indent="-230188">
              <a:lnSpc>
                <a:spcPct val="90000"/>
              </a:lnSpc>
              <a:spcAft>
                <a:spcPts val="600"/>
              </a:spcAft>
              <a:buSzPct val="70000"/>
              <a:buFont typeface="Wingdings" panose="05000000000000000000" pitchFamily="2" charset="2"/>
              <a:buChar char="§"/>
              <a:tabLst>
                <a:tab pos="223838" algn="l"/>
                <a:tab pos="914400" algn="l"/>
              </a:tabLst>
              <a:defRPr/>
            </a:pPr>
            <a:r>
              <a:rPr lang="en-US" sz="1600" i="1" dirty="0">
                <a:latin typeface="Seaford" panose="00000500000000000000" pitchFamily="2" charset="0"/>
              </a:rPr>
              <a:t>Note: Due to the Consolidated Appropriations Act of 2021, limitations exist regarding which RHCs can consolidate </a:t>
            </a:r>
            <a:endParaRPr lang="en-US" sz="1600" b="1" i="1" u="sng" dirty="0">
              <a:latin typeface="Seaford" panose="00000500000000000000" pitchFamily="2" charset="0"/>
              <a:cs typeface="Calibri" panose="020F0502020204030204" pitchFamily="34" charset="0"/>
            </a:endParaRPr>
          </a:p>
        </p:txBody>
      </p:sp>
      <p:pic>
        <p:nvPicPr>
          <p:cNvPr id="6" name="Picture 5">
            <a:extLst>
              <a:ext uri="{FF2B5EF4-FFF2-40B4-BE49-F238E27FC236}">
                <a16:creationId xmlns:a16="http://schemas.microsoft.com/office/drawing/2014/main" id="{EBA2AAF9-1648-ECDE-7ED0-A1CBA92A090E}"/>
              </a:ext>
            </a:extLst>
          </p:cNvPr>
          <p:cNvPicPr>
            <a:picLocks noChangeAspect="1"/>
          </p:cNvPicPr>
          <p:nvPr/>
        </p:nvPicPr>
        <p:blipFill>
          <a:blip r:embed="rId3"/>
          <a:stretch>
            <a:fillRect/>
          </a:stretch>
        </p:blipFill>
        <p:spPr>
          <a:xfrm>
            <a:off x="304800" y="4191000"/>
            <a:ext cx="6663113" cy="1824753"/>
          </a:xfrm>
          <a:prstGeom prst="rect">
            <a:avLst/>
          </a:prstGeom>
        </p:spPr>
      </p:pic>
      <p:pic>
        <p:nvPicPr>
          <p:cNvPr id="5" name="Picture 4">
            <a:extLst>
              <a:ext uri="{FF2B5EF4-FFF2-40B4-BE49-F238E27FC236}">
                <a16:creationId xmlns:a16="http://schemas.microsoft.com/office/drawing/2014/main" id="{AA40AD58-6488-83BF-6FAE-0F38EB60A773}"/>
              </a:ext>
            </a:extLst>
          </p:cNvPr>
          <p:cNvPicPr>
            <a:picLocks noChangeAspect="1"/>
          </p:cNvPicPr>
          <p:nvPr/>
        </p:nvPicPr>
        <p:blipFill>
          <a:blip r:embed="rId4"/>
          <a:stretch>
            <a:fillRect/>
          </a:stretch>
        </p:blipFill>
        <p:spPr>
          <a:xfrm>
            <a:off x="7550810" y="4191000"/>
            <a:ext cx="4336390" cy="1824753"/>
          </a:xfrm>
          <a:prstGeom prst="rect">
            <a:avLst/>
          </a:prstGeom>
        </p:spPr>
      </p:pic>
    </p:spTree>
    <p:extLst>
      <p:ext uri="{BB962C8B-B14F-4D97-AF65-F5344CB8AC3E}">
        <p14:creationId xmlns:p14="http://schemas.microsoft.com/office/powerpoint/2010/main" val="2643392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0201C9-D908-2E9F-379F-48589DEDA62F}"/>
              </a:ext>
            </a:extLst>
          </p:cNvPr>
          <p:cNvSpPr>
            <a:spLocks noGrp="1"/>
          </p:cNvSpPr>
          <p:nvPr>
            <p:ph type="title"/>
          </p:nvPr>
        </p:nvSpPr>
        <p:spPr/>
        <p:txBody>
          <a:bodyPr/>
          <a:lstStyle/>
          <a:p>
            <a:r>
              <a:rPr lang="en-US" dirty="0"/>
              <a:t>Additional Cost Report Opportunities</a:t>
            </a:r>
          </a:p>
        </p:txBody>
      </p:sp>
      <p:sp>
        <p:nvSpPr>
          <p:cNvPr id="13" name="Content Placeholder 12">
            <a:extLst>
              <a:ext uri="{FF2B5EF4-FFF2-40B4-BE49-F238E27FC236}">
                <a16:creationId xmlns:a16="http://schemas.microsoft.com/office/drawing/2014/main" id="{5A6BF5B9-CBDB-8610-E19D-92C23E91DBDD}"/>
              </a:ext>
            </a:extLst>
          </p:cNvPr>
          <p:cNvSpPr>
            <a:spLocks noGrp="1"/>
          </p:cNvSpPr>
          <p:nvPr>
            <p:ph idx="1"/>
          </p:nvPr>
        </p:nvSpPr>
        <p:spPr>
          <a:xfrm>
            <a:off x="822960" y="1234440"/>
            <a:ext cx="11049000" cy="4952999"/>
          </a:xfrm>
        </p:spPr>
        <p:txBody>
          <a:bodyPr>
            <a:noAutofit/>
          </a:bodyPr>
          <a:lstStyle/>
          <a:p>
            <a:pPr marL="227013" lvl="2" indent="-227013" fontAlgn="base">
              <a:buSzPct val="70000"/>
              <a:tabLst>
                <a:tab pos="223802" algn="l"/>
                <a:tab pos="914256" algn="l"/>
              </a:tabLst>
              <a:defRPr/>
            </a:pPr>
            <a:r>
              <a:rPr lang="en-US" sz="1800" b="1" u="sng" dirty="0">
                <a:latin typeface="Seaford" panose="00000500000000000000" pitchFamily="2" charset="0"/>
              </a:rPr>
              <a:t>RHC Rate Establishment (Worksheet M-3)</a:t>
            </a:r>
          </a:p>
          <a:p>
            <a:pPr marL="687388" lvl="2" fontAlgn="base">
              <a:buSzPct val="70000"/>
              <a:tabLst>
                <a:tab pos="223802" algn="l"/>
                <a:tab pos="914256" algn="l"/>
              </a:tabLst>
              <a:defRPr/>
            </a:pPr>
            <a:r>
              <a:rPr lang="en-US" sz="1800" dirty="0">
                <a:latin typeface="Seaford" panose="00000500000000000000" pitchFamily="2" charset="0"/>
                <a:ea typeface="Verdana" pitchFamily="34" charset="0"/>
              </a:rPr>
              <a:t>RHCs must evaluate the rate letter received from the MAC to determine if the UPL established for the RHC is appropriate based on the new RHC reimbursement methodology</a:t>
            </a:r>
          </a:p>
          <a:p>
            <a:pPr marL="1141413" lvl="3" indent="-225425" fontAlgn="base">
              <a:buSzPct val="70000"/>
              <a:tabLst>
                <a:tab pos="223802" algn="l"/>
                <a:tab pos="914256" algn="l"/>
              </a:tabLst>
              <a:defRPr/>
            </a:pPr>
            <a:r>
              <a:rPr lang="en-US" sz="1600" dirty="0">
                <a:latin typeface="Seaford" panose="00000500000000000000" pitchFamily="2" charset="0"/>
                <a:ea typeface="Verdana" pitchFamily="34" charset="0"/>
              </a:rPr>
              <a:t>The 2020 cost report was used to establish the grandfathered rate for future years with the 2020 rate trended forward based on the Medicare Economic Index (MEI); the UPLs for the practice going forward is set as follows:</a:t>
            </a:r>
          </a:p>
          <a:p>
            <a:pPr marL="1598613" lvl="4" indent="-225425" fontAlgn="base">
              <a:buSzPct val="70000"/>
              <a:tabLst>
                <a:tab pos="223802" algn="l"/>
                <a:tab pos="914256" algn="l"/>
              </a:tabLst>
              <a:defRPr/>
            </a:pPr>
            <a:r>
              <a:rPr lang="en-US" sz="1600" dirty="0">
                <a:latin typeface="Seaford" panose="00000500000000000000" pitchFamily="2" charset="0"/>
                <a:ea typeface="Verdana" pitchFamily="34" charset="0"/>
              </a:rPr>
              <a:t>In FY20, the cost per visit was used as the base rate for future MEI increases </a:t>
            </a:r>
          </a:p>
          <a:p>
            <a:pPr marL="1598613" lvl="4" indent="-225425" fontAlgn="base">
              <a:buSzPct val="70000"/>
              <a:tabLst>
                <a:tab pos="223802" algn="l"/>
                <a:tab pos="914256" algn="l"/>
              </a:tabLst>
              <a:defRPr/>
            </a:pPr>
            <a:r>
              <a:rPr lang="en-US" sz="1600" dirty="0">
                <a:latin typeface="Seaford" panose="00000500000000000000" pitchFamily="2" charset="0"/>
                <a:ea typeface="Verdana" pitchFamily="34" charset="0"/>
              </a:rPr>
              <a:t>In FY21, the UPL would have increased by 1.4% (MEI);</a:t>
            </a:r>
          </a:p>
          <a:p>
            <a:pPr marL="1598613" lvl="4" indent="-225425" fontAlgn="base">
              <a:buSzPct val="70000"/>
              <a:tabLst>
                <a:tab pos="223802" algn="l"/>
                <a:tab pos="914256" algn="l"/>
              </a:tabLst>
              <a:defRPr/>
            </a:pPr>
            <a:r>
              <a:rPr lang="en-US" sz="1600" dirty="0">
                <a:latin typeface="Seaford" panose="00000500000000000000" pitchFamily="2" charset="0"/>
                <a:ea typeface="Verdana" pitchFamily="34" charset="0"/>
              </a:rPr>
              <a:t>In FY22, the UPL would have increased by 2.1% (MEI);</a:t>
            </a:r>
          </a:p>
          <a:p>
            <a:pPr marL="1598613" lvl="4" indent="-225425" fontAlgn="base">
              <a:buSzPct val="70000"/>
              <a:tabLst>
                <a:tab pos="223802" algn="l"/>
                <a:tab pos="914256" algn="l"/>
              </a:tabLst>
              <a:defRPr/>
            </a:pPr>
            <a:r>
              <a:rPr lang="en-US" sz="1600" dirty="0">
                <a:latin typeface="Seaford" panose="00000500000000000000" pitchFamily="2" charset="0"/>
                <a:ea typeface="Verdana" pitchFamily="34" charset="0"/>
              </a:rPr>
              <a:t>In FY23, the UPL would have increased by 3.8% (MEI); </a:t>
            </a:r>
          </a:p>
          <a:p>
            <a:pPr marL="1598613" lvl="4" indent="-225425" fontAlgn="base">
              <a:buSzPct val="70000"/>
              <a:tabLst>
                <a:tab pos="223802" algn="l"/>
                <a:tab pos="914256" algn="l"/>
              </a:tabLst>
              <a:defRPr/>
            </a:pPr>
            <a:r>
              <a:rPr lang="en-US" sz="1600" dirty="0">
                <a:latin typeface="Seaford" panose="00000500000000000000" pitchFamily="2" charset="0"/>
                <a:ea typeface="Verdana" pitchFamily="34" charset="0"/>
              </a:rPr>
              <a:t>In FY24, the UPL would have increased by 4.6% (MEI); </a:t>
            </a:r>
          </a:p>
          <a:p>
            <a:pPr marL="1141413" lvl="3" indent="-225425" fontAlgn="base">
              <a:buSzPct val="70000"/>
              <a:tabLst>
                <a:tab pos="223802" algn="l"/>
                <a:tab pos="914256" algn="l"/>
              </a:tabLst>
              <a:defRPr/>
            </a:pPr>
            <a:r>
              <a:rPr lang="en-US" sz="1600" dirty="0">
                <a:latin typeface="Seaford" panose="00000500000000000000" pitchFamily="2" charset="0"/>
                <a:ea typeface="Verdana" pitchFamily="34" charset="0"/>
              </a:rPr>
              <a:t>Determine if the UPL reported on the cost report is reported lower than calculated based on the guidance issued under the new RHC reimbursement methodology </a:t>
            </a:r>
          </a:p>
          <a:p>
            <a:pPr marL="1141413" lvl="3" indent="-225425" fontAlgn="base">
              <a:buSzPct val="70000"/>
              <a:tabLst>
                <a:tab pos="223802" algn="l"/>
                <a:tab pos="914256" algn="l"/>
              </a:tabLst>
              <a:defRPr/>
            </a:pPr>
            <a:r>
              <a:rPr lang="en-US" sz="1600" dirty="0">
                <a:latin typeface="Seaford" panose="00000500000000000000" pitchFamily="2" charset="0"/>
                <a:ea typeface="Verdana" pitchFamily="34" charset="0"/>
              </a:rPr>
              <a:t>RHCs across the country have experienced issues with the establishment of their starting UPL </a:t>
            </a:r>
          </a:p>
          <a:p>
            <a:pPr marL="684213" lvl="2" indent="-225425" fontAlgn="base">
              <a:buSzPct val="70000"/>
              <a:tabLst>
                <a:tab pos="223802" algn="l"/>
                <a:tab pos="914256" algn="l"/>
              </a:tabLst>
              <a:defRPr/>
            </a:pPr>
            <a:endParaRPr lang="en-US" sz="1600" u="sng" dirty="0">
              <a:latin typeface="Seaford" panose="00000500000000000000" pitchFamily="2" charset="0"/>
            </a:endParaRPr>
          </a:p>
          <a:p>
            <a:pPr marL="227013" lvl="1" indent="-225425" fontAlgn="base">
              <a:buSzPct val="70000"/>
              <a:tabLst>
                <a:tab pos="223802" algn="l"/>
                <a:tab pos="914256" algn="l"/>
              </a:tabLst>
              <a:defRPr/>
            </a:pPr>
            <a:endParaRPr lang="en-US" sz="1800" dirty="0">
              <a:latin typeface="Seaford" panose="00000500000000000000" pitchFamily="2" charset="0"/>
              <a:ea typeface="Verdana" pitchFamily="34" charset="0"/>
            </a:endParaRPr>
          </a:p>
        </p:txBody>
      </p:sp>
    </p:spTree>
    <p:extLst>
      <p:ext uri="{BB962C8B-B14F-4D97-AF65-F5344CB8AC3E}">
        <p14:creationId xmlns:p14="http://schemas.microsoft.com/office/powerpoint/2010/main" val="128766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0201C9-D908-2E9F-379F-48589DEDA62F}"/>
              </a:ext>
            </a:extLst>
          </p:cNvPr>
          <p:cNvSpPr>
            <a:spLocks noGrp="1"/>
          </p:cNvSpPr>
          <p:nvPr>
            <p:ph type="title"/>
          </p:nvPr>
        </p:nvSpPr>
        <p:spPr/>
        <p:txBody>
          <a:bodyPr/>
          <a:lstStyle/>
          <a:p>
            <a:r>
              <a:rPr lang="en-US" dirty="0"/>
              <a:t>Additional Cost Report Opportunities</a:t>
            </a:r>
          </a:p>
        </p:txBody>
      </p:sp>
      <p:sp>
        <p:nvSpPr>
          <p:cNvPr id="13" name="Content Placeholder 12">
            <a:extLst>
              <a:ext uri="{FF2B5EF4-FFF2-40B4-BE49-F238E27FC236}">
                <a16:creationId xmlns:a16="http://schemas.microsoft.com/office/drawing/2014/main" id="{5A6BF5B9-CBDB-8610-E19D-92C23E91DBDD}"/>
              </a:ext>
            </a:extLst>
          </p:cNvPr>
          <p:cNvSpPr>
            <a:spLocks noGrp="1"/>
          </p:cNvSpPr>
          <p:nvPr>
            <p:ph idx="1"/>
          </p:nvPr>
        </p:nvSpPr>
        <p:spPr>
          <a:xfrm>
            <a:off x="822960" y="1234440"/>
            <a:ext cx="11049000" cy="4952999"/>
          </a:xfrm>
        </p:spPr>
        <p:txBody>
          <a:bodyPr>
            <a:noAutofit/>
          </a:bodyPr>
          <a:lstStyle/>
          <a:p>
            <a:pPr marL="227013" lvl="2" indent="-227013" fontAlgn="base">
              <a:buSzPct val="70000"/>
              <a:tabLst>
                <a:tab pos="223802" algn="l"/>
                <a:tab pos="914256" algn="l"/>
              </a:tabLst>
              <a:defRPr/>
            </a:pPr>
            <a:r>
              <a:rPr lang="en-US" sz="1800" b="1" u="sng" dirty="0">
                <a:latin typeface="Seaford" panose="00000500000000000000" pitchFamily="2" charset="0"/>
              </a:rPr>
              <a:t>RHC Cost per Visit (Worksheet M-3)</a:t>
            </a:r>
          </a:p>
          <a:p>
            <a:pPr marL="687388" lvl="2" fontAlgn="base">
              <a:buSzPct val="70000"/>
              <a:tabLst>
                <a:tab pos="223802" algn="l"/>
                <a:tab pos="914256" algn="l"/>
              </a:tabLst>
              <a:defRPr/>
            </a:pPr>
            <a:r>
              <a:rPr lang="en-US" sz="1800" dirty="0">
                <a:latin typeface="Seaford" panose="00000500000000000000" pitchFamily="2" charset="0"/>
                <a:ea typeface="Verdana" pitchFamily="34" charset="0"/>
              </a:rPr>
              <a:t>Evaluate and pursue rural opportunities to ensure the RHC is not negatively impacted or miss out on reimbursement opportunities if its cost per visit is greater than its Medicare reimbursement rate</a:t>
            </a:r>
          </a:p>
          <a:p>
            <a:pPr marL="1141413" lvl="3" indent="-225425" fontAlgn="base">
              <a:buSzPct val="70000"/>
              <a:tabLst>
                <a:tab pos="223802" algn="l"/>
                <a:tab pos="914256" algn="l"/>
              </a:tabLst>
              <a:defRPr/>
            </a:pPr>
            <a:r>
              <a:rPr lang="en-US" sz="1600" dirty="0">
                <a:latin typeface="Seaford" panose="00000500000000000000" pitchFamily="2" charset="0"/>
                <a:ea typeface="Verdana" pitchFamily="34" charset="0"/>
              </a:rPr>
              <a:t>Prioritize clinic volume growth of current providers and leverage lower cost RHC provider types such as licensed clinical social workers (LCSW) that can help to dilute the clinic’s cost per visit to reduce direct losses in the RHC while further integrating behavioral health services within the RHC</a:t>
            </a:r>
          </a:p>
          <a:p>
            <a:pPr marL="1598613" lvl="4" indent="-225425" fontAlgn="base">
              <a:buSzPct val="70000"/>
              <a:tabLst>
                <a:tab pos="223802" algn="l"/>
                <a:tab pos="914256" algn="l"/>
              </a:tabLst>
              <a:defRPr/>
            </a:pPr>
            <a:r>
              <a:rPr lang="en-US" sz="1600" dirty="0">
                <a:latin typeface="Seaford" panose="00000500000000000000" pitchFamily="2" charset="0"/>
                <a:ea typeface="Verdana" pitchFamily="34" charset="0"/>
              </a:rPr>
              <a:t>The Consolidated Appropriations Act of 2023 included provisions allowing RHCs to bill for Marriage and Family Therapists (MFTs) and Mental Health Counselors (MHCs) beginning January 1, 2024</a:t>
            </a:r>
          </a:p>
          <a:p>
            <a:pPr marL="1141413" lvl="3" indent="-225425" fontAlgn="base">
              <a:buSzPct val="70000"/>
              <a:tabLst>
                <a:tab pos="223802" algn="l"/>
                <a:tab pos="914256" algn="l"/>
              </a:tabLst>
              <a:defRPr/>
            </a:pPr>
            <a:r>
              <a:rPr lang="en-US" sz="1600" dirty="0">
                <a:latin typeface="Seaford" panose="00000500000000000000" pitchFamily="2" charset="0"/>
                <a:ea typeface="Verdana" pitchFamily="34" charset="0"/>
              </a:rPr>
              <a:t>Evaluate opportunities to reduce the amount of overhead allocated to the RHC through the B-1 stepdown on the cost report which will reallocate overhead to cost-based departments in the hospital increasing reimbursement and reducing losses in the RHC</a:t>
            </a:r>
          </a:p>
          <a:p>
            <a:pPr marL="227013" lvl="1" indent="-225425" fontAlgn="base">
              <a:buSzPct val="70000"/>
              <a:tabLst>
                <a:tab pos="223802" algn="l"/>
                <a:tab pos="914256" algn="l"/>
              </a:tabLst>
              <a:defRPr/>
            </a:pPr>
            <a:endParaRPr lang="en-US" sz="1800" u="sng" dirty="0">
              <a:latin typeface="Seaford" panose="00000500000000000000" pitchFamily="2" charset="0"/>
            </a:endParaRPr>
          </a:p>
          <a:p>
            <a:pPr marL="227013" lvl="1" indent="-225425" fontAlgn="base">
              <a:buSzPct val="70000"/>
              <a:tabLst>
                <a:tab pos="223802" algn="l"/>
                <a:tab pos="914256" algn="l"/>
              </a:tabLst>
              <a:defRPr/>
            </a:pPr>
            <a:r>
              <a:rPr lang="en-US" sz="1800" b="1" u="sng" dirty="0">
                <a:latin typeface="Seaford" panose="00000500000000000000" pitchFamily="2" charset="0"/>
              </a:rPr>
              <a:t>RHC Vaccine Reporting (Worksheet M-4)</a:t>
            </a:r>
          </a:p>
          <a:p>
            <a:pPr marL="687388" lvl="2" fontAlgn="base">
              <a:buSzPct val="70000"/>
              <a:tabLst>
                <a:tab pos="223802" algn="l"/>
                <a:tab pos="914256" algn="l"/>
              </a:tabLst>
              <a:defRPr/>
            </a:pPr>
            <a:r>
              <a:rPr lang="en-US" sz="1800" dirty="0">
                <a:latin typeface="Seaford" panose="00000500000000000000" pitchFamily="2" charset="0"/>
                <a:ea typeface="Verdana" pitchFamily="34" charset="0"/>
              </a:rPr>
              <a:t>Ensure the RHC is accurately tracking vaccines provided to patients and tracking costs for inclusion on the cost report</a:t>
            </a:r>
          </a:p>
          <a:p>
            <a:pPr marL="687388" lvl="2" fontAlgn="base">
              <a:buSzPct val="70000"/>
              <a:tabLst>
                <a:tab pos="223802" algn="l"/>
                <a:tab pos="914256" algn="l"/>
              </a:tabLst>
              <a:defRPr/>
            </a:pPr>
            <a:r>
              <a:rPr lang="en-US" sz="1800" dirty="0">
                <a:latin typeface="Seaford" panose="00000500000000000000" pitchFamily="2" charset="0"/>
                <a:ea typeface="Verdana" pitchFamily="34" charset="0"/>
              </a:rPr>
              <a:t>Vaccines given to Medicare patients are to be reported on line 13 where they will be reimbursed at cost</a:t>
            </a:r>
          </a:p>
          <a:p>
            <a:pPr marL="1141413" lvl="4" indent="-225425" fontAlgn="base">
              <a:buSzPct val="70000"/>
              <a:defRPr/>
            </a:pPr>
            <a:endParaRPr lang="en-US" sz="1400" dirty="0">
              <a:ea typeface="Verdana" pitchFamily="34" charset="0"/>
            </a:endParaRPr>
          </a:p>
        </p:txBody>
      </p:sp>
    </p:spTree>
    <p:extLst>
      <p:ext uri="{BB962C8B-B14F-4D97-AF65-F5344CB8AC3E}">
        <p14:creationId xmlns:p14="http://schemas.microsoft.com/office/powerpoint/2010/main" val="20652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BEF689C-82AB-FDD6-C7AF-03055071F8FC}"/>
              </a:ext>
            </a:extLst>
          </p:cNvPr>
          <p:cNvSpPr>
            <a:spLocks noGrp="1"/>
          </p:cNvSpPr>
          <p:nvPr>
            <p:ph type="sldNum" sz="quarter" idx="12"/>
          </p:nvPr>
        </p:nvSpPr>
        <p:spPr/>
        <p:txBody>
          <a:bodyPr/>
          <a:lstStyle/>
          <a:p>
            <a:fld id="{3A98EE3D-8CD1-4C3F-BD1C-C98C9596463C}" type="slidenum">
              <a:rPr lang="en-US" smtClean="0"/>
              <a:t>24</a:t>
            </a:fld>
            <a:endParaRPr lang="en-US" dirty="0"/>
          </a:p>
        </p:txBody>
      </p:sp>
      <p:sp>
        <p:nvSpPr>
          <p:cNvPr id="12" name="Title 11">
            <a:extLst>
              <a:ext uri="{FF2B5EF4-FFF2-40B4-BE49-F238E27FC236}">
                <a16:creationId xmlns:a16="http://schemas.microsoft.com/office/drawing/2014/main" id="{870201C9-D908-2E9F-379F-48589DEDA62F}"/>
              </a:ext>
            </a:extLst>
          </p:cNvPr>
          <p:cNvSpPr>
            <a:spLocks noGrp="1"/>
          </p:cNvSpPr>
          <p:nvPr>
            <p:ph type="title"/>
          </p:nvPr>
        </p:nvSpPr>
        <p:spPr/>
        <p:txBody>
          <a:bodyPr/>
          <a:lstStyle/>
          <a:p>
            <a:r>
              <a:rPr lang="en-US" dirty="0"/>
              <a:t>CAH Financial and Operational Best Practices</a:t>
            </a:r>
          </a:p>
        </p:txBody>
      </p:sp>
      <p:sp>
        <p:nvSpPr>
          <p:cNvPr id="13" name="Content Placeholder 12">
            <a:extLst>
              <a:ext uri="{FF2B5EF4-FFF2-40B4-BE49-F238E27FC236}">
                <a16:creationId xmlns:a16="http://schemas.microsoft.com/office/drawing/2014/main" id="{5A6BF5B9-CBDB-8610-E19D-92C23E91DBDD}"/>
              </a:ext>
            </a:extLst>
          </p:cNvPr>
          <p:cNvSpPr>
            <a:spLocks noGrp="1"/>
          </p:cNvSpPr>
          <p:nvPr>
            <p:ph idx="1"/>
          </p:nvPr>
        </p:nvSpPr>
        <p:spPr>
          <a:xfrm>
            <a:off x="822960" y="1234440"/>
            <a:ext cx="11117750" cy="4652635"/>
          </a:xfrm>
        </p:spPr>
        <p:txBody>
          <a:bodyPr>
            <a:noAutofit/>
          </a:bodyPr>
          <a:lstStyle/>
          <a:p>
            <a:pPr marL="227013" lvl="2" indent="-227013" fontAlgn="base">
              <a:buSzPct val="70000"/>
              <a:defRPr/>
            </a:pPr>
            <a:r>
              <a:rPr lang="en-US" sz="1800" b="1" u="sng" dirty="0">
                <a:latin typeface="Seaford" panose="00000500000000000000" pitchFamily="2" charset="0"/>
              </a:rPr>
              <a:t>Revenue Cycle</a:t>
            </a:r>
          </a:p>
          <a:p>
            <a:pPr marL="687388" lvl="1" fontAlgn="base">
              <a:spcBef>
                <a:spcPts val="0"/>
              </a:spcBef>
              <a:spcAft>
                <a:spcPts val="600"/>
              </a:spcAft>
              <a:buSzPct val="70000"/>
              <a:tabLst>
                <a:tab pos="914400" algn="l"/>
              </a:tabLst>
              <a:defRPr/>
            </a:pPr>
            <a:r>
              <a:rPr lang="en-US" sz="1600" dirty="0">
                <a:latin typeface="Seaford" panose="00000500000000000000" pitchFamily="2" charset="0"/>
                <a:ea typeface="Verdana" pitchFamily="34" charset="0"/>
              </a:rPr>
              <a:t>Reorient the overall managerial focus on the revenue cycle process to the “front end” of the value chain (e.g. pre-authorizations, scheduling, registration, etc.) and a measurement culture</a:t>
            </a:r>
          </a:p>
          <a:p>
            <a:pPr marL="1141413" lvl="1" indent="-225425" fontAlgn="base">
              <a:spcBef>
                <a:spcPts val="0"/>
              </a:spcBef>
              <a:spcAft>
                <a:spcPts val="600"/>
              </a:spcAft>
              <a:buSzPct val="70000"/>
              <a:tabLst>
                <a:tab pos="914400" algn="l"/>
              </a:tabLst>
              <a:defRPr/>
            </a:pPr>
            <a:r>
              <a:rPr lang="en-US" sz="1400" dirty="0">
                <a:latin typeface="Seaford" panose="00000500000000000000" pitchFamily="2" charset="0"/>
                <a:ea typeface="Verdana" pitchFamily="34" charset="0"/>
              </a:rPr>
              <a:t>Organization should have the appropriate workflows to pre-register patients, accept copayments, review contracts, etc. </a:t>
            </a:r>
          </a:p>
          <a:p>
            <a:pPr marL="1141413" lvl="1" indent="-225425" fontAlgn="base">
              <a:spcBef>
                <a:spcPts val="0"/>
              </a:spcBef>
              <a:spcAft>
                <a:spcPts val="600"/>
              </a:spcAft>
              <a:buSzPct val="70000"/>
              <a:tabLst>
                <a:tab pos="914400" algn="l"/>
              </a:tabLst>
              <a:defRPr/>
            </a:pPr>
            <a:r>
              <a:rPr lang="en-US" sz="1400" dirty="0">
                <a:latin typeface="Seaford" panose="00000500000000000000" pitchFamily="2" charset="0"/>
                <a:ea typeface="Verdana" pitchFamily="34" charset="0"/>
              </a:rPr>
              <a:t>Ensure all outpatient services are scheduled and prior authorizations received before the patient presents for services</a:t>
            </a:r>
          </a:p>
          <a:p>
            <a:pPr marL="744538" lvl="1" indent="-285750" fontAlgn="base">
              <a:spcBef>
                <a:spcPts val="0"/>
              </a:spcBef>
              <a:spcAft>
                <a:spcPts val="600"/>
              </a:spcAft>
              <a:buSzPct val="70000"/>
              <a:tabLst>
                <a:tab pos="914400" algn="l"/>
              </a:tabLst>
              <a:defRPr/>
            </a:pPr>
            <a:endParaRPr lang="en-US" sz="1400" dirty="0">
              <a:latin typeface="Seaford" panose="00000500000000000000" pitchFamily="2" charset="0"/>
              <a:ea typeface="Verdana" pitchFamily="34" charset="0"/>
            </a:endParaRPr>
          </a:p>
          <a:p>
            <a:pPr marL="687388" lvl="1" fontAlgn="base">
              <a:spcBef>
                <a:spcPts val="0"/>
              </a:spcBef>
              <a:spcAft>
                <a:spcPts val="600"/>
              </a:spcAft>
              <a:buSzPct val="70000"/>
              <a:tabLst>
                <a:tab pos="914400" algn="l"/>
              </a:tabLst>
              <a:defRPr/>
            </a:pPr>
            <a:r>
              <a:rPr lang="en-US" sz="1600" dirty="0">
                <a:latin typeface="Seaford" panose="00000500000000000000" pitchFamily="2" charset="0"/>
                <a:ea typeface="Verdana" pitchFamily="34" charset="0"/>
              </a:rPr>
              <a:t>Implement and maintain a performance measurement system that evaluates key areas throughout revenue cycle  </a:t>
            </a:r>
          </a:p>
          <a:p>
            <a:pPr marL="1141413" lvl="2" indent="-225425" fontAlgn="base">
              <a:buSzPct val="70000"/>
              <a:defRPr/>
            </a:pPr>
            <a:r>
              <a:rPr lang="en-US" sz="1400" dirty="0">
                <a:latin typeface="Seaford" panose="00000500000000000000" pitchFamily="2" charset="0"/>
                <a:ea typeface="Verdana" pitchFamily="34" charset="0"/>
              </a:rPr>
              <a:t>Metrics selected should evaluate both the macro and micro processes</a:t>
            </a:r>
          </a:p>
          <a:p>
            <a:pPr marL="968375" lvl="3" indent="-285750" fontAlgn="base">
              <a:buSzPct val="70000"/>
              <a:defRPr/>
            </a:pPr>
            <a:endParaRPr lang="en-US" sz="1400" dirty="0">
              <a:latin typeface="Seaford" panose="00000500000000000000" pitchFamily="2" charset="0"/>
              <a:ea typeface="Verdana" pitchFamily="34" charset="0"/>
            </a:endParaRPr>
          </a:p>
          <a:p>
            <a:pPr marL="687388" lvl="2" fontAlgn="base">
              <a:buSzPct val="70000"/>
              <a:defRPr/>
            </a:pPr>
            <a:r>
              <a:rPr lang="en-US" dirty="0">
                <a:latin typeface="Seaford" panose="00000500000000000000" pitchFamily="2" charset="0"/>
                <a:ea typeface="Verdana" pitchFamily="34" charset="0"/>
              </a:rPr>
              <a:t>Establish a price list (charge description master) and review at least annually to ensure the price list is accurate and defensible</a:t>
            </a:r>
          </a:p>
          <a:p>
            <a:pPr marL="1141413" lvl="3" indent="-225425" fontAlgn="base">
              <a:buSzPct val="70000"/>
              <a:defRPr/>
            </a:pPr>
            <a:r>
              <a:rPr lang="en-US" sz="1400" dirty="0">
                <a:latin typeface="Seaford" panose="00000500000000000000" pitchFamily="2" charset="0"/>
                <a:ea typeface="Verdana" pitchFamily="34" charset="0"/>
              </a:rPr>
              <a:t>Organizations must also address the public reporting requirements regarding their price list </a:t>
            </a:r>
          </a:p>
          <a:p>
            <a:pPr marL="968375" lvl="3" indent="-285750" fontAlgn="base">
              <a:buSzPct val="70000"/>
              <a:defRPr/>
            </a:pPr>
            <a:endParaRPr lang="en-US" sz="1400" dirty="0">
              <a:latin typeface="Seaford" panose="00000500000000000000" pitchFamily="2" charset="0"/>
              <a:ea typeface="Verdana" pitchFamily="34" charset="0"/>
            </a:endParaRPr>
          </a:p>
          <a:p>
            <a:pPr marL="687388" lvl="3" fontAlgn="base">
              <a:buSzPct val="70000"/>
              <a:defRPr/>
            </a:pPr>
            <a:r>
              <a:rPr lang="en-US" dirty="0">
                <a:latin typeface="Seaford" panose="00000500000000000000" pitchFamily="2" charset="0"/>
                <a:ea typeface="Verdana" pitchFamily="34" charset="0"/>
              </a:rPr>
              <a:t>Prioritize point of service (POS) collections to improve cash flow and reduce the patient responsibility portion </a:t>
            </a:r>
          </a:p>
          <a:p>
            <a:pPr marL="1141413" lvl="4" indent="-225425" fontAlgn="base">
              <a:buSzPct val="70000"/>
              <a:defRPr/>
            </a:pPr>
            <a:r>
              <a:rPr lang="en-US" sz="1400" dirty="0">
                <a:latin typeface="Seaford" panose="00000500000000000000" pitchFamily="2" charset="0"/>
                <a:ea typeface="Verdana" pitchFamily="34" charset="0"/>
              </a:rPr>
              <a:t>Staff must be held accountable for achieving POS goals </a:t>
            </a:r>
          </a:p>
        </p:txBody>
      </p:sp>
    </p:spTree>
    <p:extLst>
      <p:ext uri="{BB962C8B-B14F-4D97-AF65-F5344CB8AC3E}">
        <p14:creationId xmlns:p14="http://schemas.microsoft.com/office/powerpoint/2010/main" val="127658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4A4C2A-DB45-047D-82CB-9CF232D12A5E}"/>
              </a:ext>
            </a:extLst>
          </p:cNvPr>
          <p:cNvSpPr>
            <a:spLocks noGrp="1"/>
          </p:cNvSpPr>
          <p:nvPr>
            <p:ph type="body" idx="1"/>
          </p:nvPr>
        </p:nvSpPr>
        <p:spPr/>
        <p:txBody>
          <a:bodyPr/>
          <a:lstStyle/>
          <a:p>
            <a:r>
              <a:rPr lang="en-US" dirty="0"/>
              <a:t> </a:t>
            </a:r>
          </a:p>
        </p:txBody>
      </p:sp>
      <p:sp>
        <p:nvSpPr>
          <p:cNvPr id="7" name="Title 6">
            <a:extLst>
              <a:ext uri="{FF2B5EF4-FFF2-40B4-BE49-F238E27FC236}">
                <a16:creationId xmlns:a16="http://schemas.microsoft.com/office/drawing/2014/main" id="{DF8EEA14-1FBA-E941-3BBF-65F385740B58}"/>
              </a:ext>
            </a:extLst>
          </p:cNvPr>
          <p:cNvSpPr>
            <a:spLocks noGrp="1"/>
          </p:cNvSpPr>
          <p:nvPr>
            <p:ph type="title"/>
          </p:nvPr>
        </p:nvSpPr>
        <p:spPr>
          <a:xfrm>
            <a:off x="0" y="3162300"/>
            <a:ext cx="12192000" cy="533400"/>
          </a:xfrm>
        </p:spPr>
        <p:txBody>
          <a:bodyPr>
            <a:normAutofit fontScale="90000"/>
          </a:bodyPr>
          <a:lstStyle/>
          <a:p>
            <a:r>
              <a:rPr lang="en-US" sz="3600" dirty="0"/>
              <a:t>Embrace Change (And Make It)</a:t>
            </a:r>
          </a:p>
        </p:txBody>
      </p:sp>
    </p:spTree>
    <p:extLst>
      <p:ext uri="{BB962C8B-B14F-4D97-AF65-F5344CB8AC3E}">
        <p14:creationId xmlns:p14="http://schemas.microsoft.com/office/powerpoint/2010/main" val="88419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2BE67CD-F353-8049-93A1-5E609D2D0240}"/>
              </a:ext>
            </a:extLst>
          </p:cNvPr>
          <p:cNvSpPr/>
          <p:nvPr/>
        </p:nvSpPr>
        <p:spPr>
          <a:xfrm>
            <a:off x="1169413" y="2660383"/>
            <a:ext cx="2476500" cy="24765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3" name="Block Arc 2">
            <a:extLst>
              <a:ext uri="{FF2B5EF4-FFF2-40B4-BE49-F238E27FC236}">
                <a16:creationId xmlns:a16="http://schemas.microsoft.com/office/drawing/2014/main" id="{056E6E8B-8D2B-014A-9981-AD544025EB0A}"/>
              </a:ext>
            </a:extLst>
          </p:cNvPr>
          <p:cNvSpPr/>
          <p:nvPr/>
        </p:nvSpPr>
        <p:spPr>
          <a:xfrm rot="5400000">
            <a:off x="633573" y="2156344"/>
            <a:ext cx="3564289" cy="3564289"/>
          </a:xfrm>
          <a:prstGeom prst="blockArc">
            <a:avLst>
              <a:gd name="adj1" fmla="val 10800000"/>
              <a:gd name="adj2" fmla="val 0"/>
              <a:gd name="adj3" fmla="val 198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C81DA796-1651-FA4D-83E2-9A12364E4468}"/>
              </a:ext>
            </a:extLst>
          </p:cNvPr>
          <p:cNvSpPr/>
          <p:nvPr/>
        </p:nvSpPr>
        <p:spPr>
          <a:xfrm>
            <a:off x="2366176" y="2103392"/>
            <a:ext cx="166255" cy="1662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4577A117-98C3-9D4F-AF1A-CC2C17D2F742}"/>
              </a:ext>
            </a:extLst>
          </p:cNvPr>
          <p:cNvSpPr/>
          <p:nvPr/>
        </p:nvSpPr>
        <p:spPr>
          <a:xfrm>
            <a:off x="2366176" y="5594181"/>
            <a:ext cx="166255" cy="1662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FFB45D48-E485-6944-BFFD-06F122DC56B7}"/>
              </a:ext>
            </a:extLst>
          </p:cNvPr>
          <p:cNvSpPr/>
          <p:nvPr/>
        </p:nvSpPr>
        <p:spPr>
          <a:xfrm>
            <a:off x="4078954" y="3848419"/>
            <a:ext cx="166255" cy="1662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50E97B2B-DDAE-E441-A6BA-7575C3855F98}"/>
              </a:ext>
            </a:extLst>
          </p:cNvPr>
          <p:cNvSpPr/>
          <p:nvPr/>
        </p:nvSpPr>
        <p:spPr>
          <a:xfrm>
            <a:off x="3644901" y="2701180"/>
            <a:ext cx="166255" cy="1662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8EC32694-D9AD-1546-AA1F-299DD58A92A7}"/>
              </a:ext>
            </a:extLst>
          </p:cNvPr>
          <p:cNvSpPr/>
          <p:nvPr/>
        </p:nvSpPr>
        <p:spPr>
          <a:xfrm>
            <a:off x="3662973" y="4985515"/>
            <a:ext cx="166255" cy="1662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623867DD-1BF1-374A-B903-7054DF20DEFC}"/>
              </a:ext>
            </a:extLst>
          </p:cNvPr>
          <p:cNvSpPr/>
          <p:nvPr/>
        </p:nvSpPr>
        <p:spPr>
          <a:xfrm>
            <a:off x="4731470" y="1393831"/>
            <a:ext cx="794005" cy="7940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EAD9E390-9BEB-FB40-A69F-E399B85D84B8}"/>
              </a:ext>
            </a:extLst>
          </p:cNvPr>
          <p:cNvSpPr/>
          <p:nvPr/>
        </p:nvSpPr>
        <p:spPr>
          <a:xfrm>
            <a:off x="4731470" y="5675116"/>
            <a:ext cx="794005" cy="7940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57E2E2CF-9C70-B047-81B3-0F0615220027}"/>
              </a:ext>
            </a:extLst>
          </p:cNvPr>
          <p:cNvSpPr/>
          <p:nvPr/>
        </p:nvSpPr>
        <p:spPr>
          <a:xfrm>
            <a:off x="6501562" y="3547695"/>
            <a:ext cx="794005" cy="7940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6EE762A3-0E82-A440-AFED-0F650DC329A9}"/>
              </a:ext>
            </a:extLst>
          </p:cNvPr>
          <p:cNvSpPr/>
          <p:nvPr/>
        </p:nvSpPr>
        <p:spPr>
          <a:xfrm>
            <a:off x="5869153" y="2309337"/>
            <a:ext cx="794005" cy="79400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9007DEB1-2C70-5B4B-9278-5FADC327F6B9}"/>
              </a:ext>
            </a:extLst>
          </p:cNvPr>
          <p:cNvCxnSpPr>
            <a:cxnSpLocks/>
            <a:stCxn id="15" idx="2"/>
            <a:endCxn id="6" idx="6"/>
          </p:cNvCxnSpPr>
          <p:nvPr/>
        </p:nvCxnSpPr>
        <p:spPr>
          <a:xfrm flipH="1" flipV="1">
            <a:off x="4245209" y="3931547"/>
            <a:ext cx="2256354"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B488058-4292-364E-84C4-6C5F1379355A}"/>
              </a:ext>
            </a:extLst>
          </p:cNvPr>
          <p:cNvCxnSpPr>
            <a:cxnSpLocks/>
          </p:cNvCxnSpPr>
          <p:nvPr/>
        </p:nvCxnSpPr>
        <p:spPr>
          <a:xfrm flipH="1">
            <a:off x="3810135" y="2772289"/>
            <a:ext cx="205901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8712DF-AF03-5D46-9A69-0611CF29F1EE}"/>
              </a:ext>
            </a:extLst>
          </p:cNvPr>
          <p:cNvCxnSpPr>
            <a:cxnSpLocks/>
          </p:cNvCxnSpPr>
          <p:nvPr/>
        </p:nvCxnSpPr>
        <p:spPr>
          <a:xfrm flipH="1">
            <a:off x="2676007" y="1778259"/>
            <a:ext cx="20574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314615-E749-E241-9502-B107BEF4B0E8}"/>
              </a:ext>
            </a:extLst>
          </p:cNvPr>
          <p:cNvCxnSpPr>
            <a:cxnSpLocks/>
            <a:endCxn id="4" idx="0"/>
          </p:cNvCxnSpPr>
          <p:nvPr/>
        </p:nvCxnSpPr>
        <p:spPr>
          <a:xfrm flipH="1">
            <a:off x="2449304" y="1768928"/>
            <a:ext cx="242592" cy="33446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BCB8F6-BF98-EF42-A02A-8D29E49874D2}"/>
              </a:ext>
            </a:extLst>
          </p:cNvPr>
          <p:cNvCxnSpPr>
            <a:cxnSpLocks/>
          </p:cNvCxnSpPr>
          <p:nvPr/>
        </p:nvCxnSpPr>
        <p:spPr>
          <a:xfrm flipH="1">
            <a:off x="3811753" y="5064027"/>
            <a:ext cx="20574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341D8D0-FEAB-F247-AA8B-E25BAABBC11D}"/>
              </a:ext>
            </a:extLst>
          </p:cNvPr>
          <p:cNvCxnSpPr>
            <a:cxnSpLocks/>
          </p:cNvCxnSpPr>
          <p:nvPr/>
        </p:nvCxnSpPr>
        <p:spPr>
          <a:xfrm flipH="1">
            <a:off x="2677928" y="6065852"/>
            <a:ext cx="20574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9D0266-B1E1-554C-B548-997F30876E77}"/>
              </a:ext>
            </a:extLst>
          </p:cNvPr>
          <p:cNvCxnSpPr>
            <a:cxnSpLocks/>
            <a:endCxn id="5" idx="4"/>
          </p:cNvCxnSpPr>
          <p:nvPr/>
        </p:nvCxnSpPr>
        <p:spPr>
          <a:xfrm flipH="1" flipV="1">
            <a:off x="2449304" y="5760435"/>
            <a:ext cx="233021" cy="3147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3E97916-F494-B147-A7D5-A3B95B4CB176}"/>
              </a:ext>
            </a:extLst>
          </p:cNvPr>
          <p:cNvSpPr txBox="1"/>
          <p:nvPr/>
        </p:nvSpPr>
        <p:spPr>
          <a:xfrm>
            <a:off x="2715953" y="1462424"/>
            <a:ext cx="1948162" cy="307777"/>
          </a:xfrm>
          <a:prstGeom prst="rect">
            <a:avLst/>
          </a:prstGeom>
          <a:noFill/>
        </p:spPr>
        <p:txBody>
          <a:bodyPr wrap="none" rtlCol="0" anchor="b" anchorCtr="0">
            <a:spAutoFit/>
          </a:bodyPr>
          <a:lstStyle/>
          <a:p>
            <a:pPr algn="r"/>
            <a:r>
              <a:rPr lang="en-US" sz="1400" b="1" dirty="0">
                <a:solidFill>
                  <a:schemeClr val="tx2"/>
                </a:solidFill>
                <a:latin typeface="Calibri" panose="020F0502020204030204" pitchFamily="34" charset="0"/>
                <a:ea typeface="League Spartan" charset="0"/>
                <a:cs typeface="Calibri" panose="020F0502020204030204" pitchFamily="34" charset="0"/>
              </a:rPr>
              <a:t>Recruitment Challenges</a:t>
            </a:r>
          </a:p>
        </p:txBody>
      </p:sp>
      <p:sp>
        <p:nvSpPr>
          <p:cNvPr id="30" name="TextBox 29">
            <a:extLst>
              <a:ext uri="{FF2B5EF4-FFF2-40B4-BE49-F238E27FC236}">
                <a16:creationId xmlns:a16="http://schemas.microsoft.com/office/drawing/2014/main" id="{80924B73-6C6B-674E-A7A5-D65AF03A1D71}"/>
              </a:ext>
            </a:extLst>
          </p:cNvPr>
          <p:cNvSpPr txBox="1"/>
          <p:nvPr/>
        </p:nvSpPr>
        <p:spPr>
          <a:xfrm>
            <a:off x="3209865" y="5769092"/>
            <a:ext cx="1457067" cy="307777"/>
          </a:xfrm>
          <a:prstGeom prst="rect">
            <a:avLst/>
          </a:prstGeom>
          <a:noFill/>
        </p:spPr>
        <p:txBody>
          <a:bodyPr wrap="none" rtlCol="0" anchor="b" anchorCtr="0">
            <a:spAutoFit/>
          </a:bodyPr>
          <a:lstStyle/>
          <a:p>
            <a:pPr algn="r"/>
            <a:r>
              <a:rPr lang="en-US" sz="1400" b="1" dirty="0">
                <a:solidFill>
                  <a:schemeClr val="tx2"/>
                </a:solidFill>
                <a:latin typeface="Calibri" panose="020F0502020204030204" pitchFamily="34" charset="0"/>
                <a:ea typeface="League Spartan" charset="0"/>
                <a:cs typeface="Calibri" panose="020F0502020204030204" pitchFamily="34" charset="0"/>
              </a:rPr>
              <a:t>Checking the Box</a:t>
            </a:r>
          </a:p>
        </p:txBody>
      </p:sp>
      <p:sp>
        <p:nvSpPr>
          <p:cNvPr id="31" name="TextBox 30">
            <a:extLst>
              <a:ext uri="{FF2B5EF4-FFF2-40B4-BE49-F238E27FC236}">
                <a16:creationId xmlns:a16="http://schemas.microsoft.com/office/drawing/2014/main" id="{167E9A06-C697-9C4C-A724-57D39E7FAC87}"/>
              </a:ext>
            </a:extLst>
          </p:cNvPr>
          <p:cNvSpPr txBox="1"/>
          <p:nvPr/>
        </p:nvSpPr>
        <p:spPr>
          <a:xfrm>
            <a:off x="4188221" y="2476223"/>
            <a:ext cx="1485087" cy="307777"/>
          </a:xfrm>
          <a:prstGeom prst="rect">
            <a:avLst/>
          </a:prstGeom>
          <a:noFill/>
        </p:spPr>
        <p:txBody>
          <a:bodyPr wrap="none" rtlCol="0" anchor="b" anchorCtr="0">
            <a:spAutoFit/>
          </a:bodyPr>
          <a:lstStyle/>
          <a:p>
            <a:pPr algn="r"/>
            <a:r>
              <a:rPr lang="en-US" sz="1400" b="1" dirty="0">
                <a:solidFill>
                  <a:schemeClr val="tx2"/>
                </a:solidFill>
                <a:latin typeface="Calibri" panose="020F0502020204030204" pitchFamily="34" charset="0"/>
                <a:ea typeface="League Spartan" charset="0"/>
                <a:cs typeface="Calibri" panose="020F0502020204030204" pitchFamily="34" charset="0"/>
              </a:rPr>
              <a:t>New Competitors</a:t>
            </a:r>
          </a:p>
        </p:txBody>
      </p:sp>
      <p:sp>
        <p:nvSpPr>
          <p:cNvPr id="32" name="TextBox 31">
            <a:extLst>
              <a:ext uri="{FF2B5EF4-FFF2-40B4-BE49-F238E27FC236}">
                <a16:creationId xmlns:a16="http://schemas.microsoft.com/office/drawing/2014/main" id="{839C9235-39C0-A245-8916-03A41002D267}"/>
              </a:ext>
            </a:extLst>
          </p:cNvPr>
          <p:cNvSpPr txBox="1"/>
          <p:nvPr/>
        </p:nvSpPr>
        <p:spPr>
          <a:xfrm>
            <a:off x="4436446" y="4720797"/>
            <a:ext cx="1390125" cy="307777"/>
          </a:xfrm>
          <a:prstGeom prst="rect">
            <a:avLst/>
          </a:prstGeom>
          <a:noFill/>
        </p:spPr>
        <p:txBody>
          <a:bodyPr wrap="none" rtlCol="0" anchor="b" anchorCtr="0">
            <a:spAutoFit/>
          </a:bodyPr>
          <a:lstStyle/>
          <a:p>
            <a:pPr algn="r"/>
            <a:r>
              <a:rPr lang="en-US" sz="1400" b="1" dirty="0">
                <a:solidFill>
                  <a:schemeClr val="tx2"/>
                </a:solidFill>
                <a:latin typeface="Calibri" panose="020F0502020204030204" pitchFamily="34" charset="0"/>
                <a:ea typeface="League Spartan" charset="0"/>
                <a:cs typeface="Calibri" panose="020F0502020204030204" pitchFamily="34" charset="0"/>
              </a:rPr>
              <a:t>Cost Constraints</a:t>
            </a:r>
          </a:p>
        </p:txBody>
      </p:sp>
      <p:sp>
        <p:nvSpPr>
          <p:cNvPr id="34" name="TextBox 33">
            <a:extLst>
              <a:ext uri="{FF2B5EF4-FFF2-40B4-BE49-F238E27FC236}">
                <a16:creationId xmlns:a16="http://schemas.microsoft.com/office/drawing/2014/main" id="{E49D1720-F769-4843-9D7E-F69D9A3F9A01}"/>
              </a:ext>
            </a:extLst>
          </p:cNvPr>
          <p:cNvSpPr txBox="1"/>
          <p:nvPr/>
        </p:nvSpPr>
        <p:spPr>
          <a:xfrm>
            <a:off x="4710338" y="3590548"/>
            <a:ext cx="1730537" cy="307777"/>
          </a:xfrm>
          <a:prstGeom prst="rect">
            <a:avLst/>
          </a:prstGeom>
          <a:noFill/>
        </p:spPr>
        <p:txBody>
          <a:bodyPr wrap="none" rtlCol="0" anchor="b" anchorCtr="0">
            <a:spAutoFit/>
          </a:bodyPr>
          <a:lstStyle/>
          <a:p>
            <a:pPr algn="r"/>
            <a:r>
              <a:rPr lang="en-US" sz="1400" b="1" dirty="0">
                <a:solidFill>
                  <a:schemeClr val="tx2"/>
                </a:solidFill>
                <a:latin typeface="Calibri" panose="020F0502020204030204" pitchFamily="34" charset="0"/>
                <a:ea typeface="League Spartan" charset="0"/>
                <a:cs typeface="Calibri" panose="020F0502020204030204" pitchFamily="34" charset="0"/>
              </a:rPr>
              <a:t>Changing Workforce</a:t>
            </a:r>
          </a:p>
        </p:txBody>
      </p:sp>
      <p:sp>
        <p:nvSpPr>
          <p:cNvPr id="43" name="Subtitle 2">
            <a:extLst>
              <a:ext uri="{FF2B5EF4-FFF2-40B4-BE49-F238E27FC236}">
                <a16:creationId xmlns:a16="http://schemas.microsoft.com/office/drawing/2014/main" id="{837EEBAB-ECFD-874C-A65D-D934EF5CF8B2}"/>
              </a:ext>
            </a:extLst>
          </p:cNvPr>
          <p:cNvSpPr txBox="1">
            <a:spLocks/>
          </p:cNvSpPr>
          <p:nvPr/>
        </p:nvSpPr>
        <p:spPr>
          <a:xfrm>
            <a:off x="7398170" y="3695712"/>
            <a:ext cx="3859521" cy="58727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00"/>
              </a:lnSpc>
              <a:spcAft>
                <a:spcPts val="600"/>
              </a:spcAft>
            </a:pPr>
            <a:r>
              <a:rPr lang="en-US" sz="1400" dirty="0">
                <a:solidFill>
                  <a:schemeClr val="tx1"/>
                </a:solidFill>
                <a:latin typeface="Calibri" panose="020F0502020204030204" pitchFamily="34" charset="0"/>
                <a:cs typeface="Calibri" panose="020F0502020204030204" pitchFamily="34" charset="0"/>
              </a:rPr>
              <a:t>Social evolution and communication platforms are changing the expectations of the existing and potential workforce.</a:t>
            </a:r>
          </a:p>
        </p:txBody>
      </p:sp>
      <p:sp>
        <p:nvSpPr>
          <p:cNvPr id="46" name="Subtitle 2">
            <a:extLst>
              <a:ext uri="{FF2B5EF4-FFF2-40B4-BE49-F238E27FC236}">
                <a16:creationId xmlns:a16="http://schemas.microsoft.com/office/drawing/2014/main" id="{E5F8B8D1-3667-9041-BC21-3299723708C8}"/>
              </a:ext>
            </a:extLst>
          </p:cNvPr>
          <p:cNvSpPr txBox="1">
            <a:spLocks/>
          </p:cNvSpPr>
          <p:nvPr/>
        </p:nvSpPr>
        <p:spPr>
          <a:xfrm>
            <a:off x="6845105" y="2465346"/>
            <a:ext cx="3859521" cy="58727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00"/>
              </a:lnSpc>
              <a:spcAft>
                <a:spcPts val="600"/>
              </a:spcAft>
            </a:pPr>
            <a:r>
              <a:rPr lang="en-US" sz="1400" dirty="0">
                <a:solidFill>
                  <a:schemeClr val="tx1"/>
                </a:solidFill>
                <a:latin typeface="Calibri" panose="020F0502020204030204" pitchFamily="34" charset="0"/>
                <a:cs typeface="Calibri" panose="020F0502020204030204" pitchFamily="34" charset="0"/>
              </a:rPr>
              <a:t>Competition is multi dimensional: regional, national, disruptors, and new industries all compete for rural resources.</a:t>
            </a:r>
          </a:p>
        </p:txBody>
      </p:sp>
      <p:sp>
        <p:nvSpPr>
          <p:cNvPr id="47" name="Subtitle 2">
            <a:extLst>
              <a:ext uri="{FF2B5EF4-FFF2-40B4-BE49-F238E27FC236}">
                <a16:creationId xmlns:a16="http://schemas.microsoft.com/office/drawing/2014/main" id="{1652400B-F8F2-1F42-8400-9D2321139C39}"/>
              </a:ext>
            </a:extLst>
          </p:cNvPr>
          <p:cNvSpPr txBox="1">
            <a:spLocks/>
          </p:cNvSpPr>
          <p:nvPr/>
        </p:nvSpPr>
        <p:spPr>
          <a:xfrm>
            <a:off x="6681167" y="4737768"/>
            <a:ext cx="3859521" cy="58727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00"/>
              </a:lnSpc>
            </a:pPr>
            <a:r>
              <a:rPr lang="en-US" sz="1400" dirty="0">
                <a:solidFill>
                  <a:schemeClr val="tx1"/>
                </a:solidFill>
                <a:latin typeface="Calibri" panose="020F0502020204030204" pitchFamily="34" charset="0"/>
                <a:cs typeface="Calibri" panose="020F0502020204030204" pitchFamily="34" charset="0"/>
              </a:rPr>
              <a:t>Reimbursement pressures and unfunded mandates mean that the issue can’t be solved by throwing money at the problem.</a:t>
            </a:r>
          </a:p>
        </p:txBody>
      </p:sp>
      <p:sp>
        <p:nvSpPr>
          <p:cNvPr id="48" name="Subtitle 2">
            <a:extLst>
              <a:ext uri="{FF2B5EF4-FFF2-40B4-BE49-F238E27FC236}">
                <a16:creationId xmlns:a16="http://schemas.microsoft.com/office/drawing/2014/main" id="{5420940E-17B6-9241-83E8-B55834CB9D0E}"/>
              </a:ext>
            </a:extLst>
          </p:cNvPr>
          <p:cNvSpPr txBox="1">
            <a:spLocks/>
          </p:cNvSpPr>
          <p:nvPr/>
        </p:nvSpPr>
        <p:spPr>
          <a:xfrm>
            <a:off x="5654551" y="5817834"/>
            <a:ext cx="3859521" cy="41447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00"/>
              </a:lnSpc>
            </a:pPr>
            <a:r>
              <a:rPr lang="en-US" sz="1400" dirty="0">
                <a:solidFill>
                  <a:schemeClr val="tx1"/>
                </a:solidFill>
                <a:latin typeface="Calibri" panose="020F0502020204030204" pitchFamily="34" charset="0"/>
                <a:cs typeface="Calibri" panose="020F0502020204030204" pitchFamily="34" charset="0"/>
              </a:rPr>
              <a:t>Historically, most hospitals have a very similar menu of benefit options with little in the way of ingenuity</a:t>
            </a:r>
            <a:r>
              <a:rPr lang="en-US" sz="1600" dirty="0">
                <a:solidFill>
                  <a:schemeClr val="tx1"/>
                </a:solidFill>
                <a:latin typeface="Calibri" panose="020F0502020204030204" pitchFamily="34" charset="0"/>
                <a:cs typeface="Calibri" panose="020F0502020204030204" pitchFamily="34" charset="0"/>
              </a:rPr>
              <a:t>.</a:t>
            </a:r>
          </a:p>
        </p:txBody>
      </p:sp>
      <p:sp>
        <p:nvSpPr>
          <p:cNvPr id="49" name="Subtitle 2">
            <a:extLst>
              <a:ext uri="{FF2B5EF4-FFF2-40B4-BE49-F238E27FC236}">
                <a16:creationId xmlns:a16="http://schemas.microsoft.com/office/drawing/2014/main" id="{43C61D05-D04E-0749-9266-DC920175D7FE}"/>
              </a:ext>
            </a:extLst>
          </p:cNvPr>
          <p:cNvSpPr txBox="1">
            <a:spLocks/>
          </p:cNvSpPr>
          <p:nvPr/>
        </p:nvSpPr>
        <p:spPr>
          <a:xfrm>
            <a:off x="5684047" y="1450782"/>
            <a:ext cx="3859521" cy="58727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00"/>
              </a:lnSpc>
              <a:spcAft>
                <a:spcPts val="600"/>
              </a:spcAft>
            </a:pPr>
            <a:r>
              <a:rPr lang="en-US" sz="1400" b="0" i="0" dirty="0">
                <a:solidFill>
                  <a:schemeClr val="tx1"/>
                </a:solidFill>
                <a:effectLst/>
                <a:latin typeface="Calibri" panose="020F0502020204030204" pitchFamily="34" charset="0"/>
                <a:cs typeface="Calibri" panose="020F0502020204030204" pitchFamily="34" charset="0"/>
              </a:rPr>
              <a:t>Hospitals are facing personnel shortages across nearly all positions, not just clinical.  This represents an increase in effort and complexity.</a:t>
            </a:r>
            <a:endParaRPr lang="en-US" sz="14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p:txBody>
      </p:sp>
      <p:sp>
        <p:nvSpPr>
          <p:cNvPr id="52" name="Oval 51">
            <a:extLst>
              <a:ext uri="{FF2B5EF4-FFF2-40B4-BE49-F238E27FC236}">
                <a16:creationId xmlns:a16="http://schemas.microsoft.com/office/drawing/2014/main" id="{CB894A11-A2DE-8748-8174-09319F3FC813}"/>
              </a:ext>
            </a:extLst>
          </p:cNvPr>
          <p:cNvSpPr/>
          <p:nvPr/>
        </p:nvSpPr>
        <p:spPr>
          <a:xfrm>
            <a:off x="1258667" y="2759268"/>
            <a:ext cx="2288311" cy="228831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BC965AE7-85C1-BC60-243E-CC9B1E507144}"/>
              </a:ext>
            </a:extLst>
          </p:cNvPr>
          <p:cNvSpPr txBox="1">
            <a:spLocks/>
          </p:cNvSpPr>
          <p:nvPr/>
        </p:nvSpPr>
        <p:spPr>
          <a:xfrm>
            <a:off x="457200" y="274320"/>
            <a:ext cx="9509760" cy="599440"/>
          </a:xfrm>
          <a:prstGeom prst="rect">
            <a:avLst/>
          </a:prstGeom>
        </p:spPr>
        <p:txBody>
          <a:bodyPr/>
          <a:lstStyle>
            <a:lvl1pPr marL="0" indent="0" algn="l" defTabSz="914400" rtl="0" eaLnBrk="1" latinLnBrk="0" hangingPunct="1">
              <a:lnSpc>
                <a:spcPct val="90000"/>
              </a:lnSpc>
              <a:spcBef>
                <a:spcPct val="0"/>
              </a:spcBef>
              <a:buFont typeface="Arial" pitchFamily="34" charset="0"/>
              <a:buNone/>
              <a:defRPr sz="3400" b="1" kern="1200">
                <a:solidFill>
                  <a:schemeClr val="tx2">
                    <a:lumMod val="75000"/>
                  </a:schemeClr>
                </a:solidFill>
                <a:latin typeface="Seaford" panose="00000500000000000000" pitchFamily="2" charset="0"/>
                <a:ea typeface="+mj-ea"/>
                <a:cs typeface="+mj-cs"/>
              </a:defRPr>
            </a:lvl1pPr>
          </a:lstStyle>
          <a:p>
            <a:r>
              <a:rPr lang="en-US" dirty="0"/>
              <a:t>People</a:t>
            </a:r>
            <a:endParaRPr lang="en-US" dirty="0">
              <a:latin typeface="Calibri" panose="020F0502020204030204" pitchFamily="34" charset="0"/>
              <a:cs typeface="Calibri" panose="020F0502020204030204" pitchFamily="34" charset="0"/>
            </a:endParaRPr>
          </a:p>
        </p:txBody>
      </p:sp>
      <p:pic>
        <p:nvPicPr>
          <p:cNvPr id="16" name="Graphic 15" descr="Boardroom with solid fill">
            <a:extLst>
              <a:ext uri="{FF2B5EF4-FFF2-40B4-BE49-F238E27FC236}">
                <a16:creationId xmlns:a16="http://schemas.microsoft.com/office/drawing/2014/main" id="{E17FDACA-F04B-C42B-8C62-D90CC62116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7005" y="1388007"/>
            <a:ext cx="729029" cy="729029"/>
          </a:xfrm>
          <a:prstGeom prst="rect">
            <a:avLst/>
          </a:prstGeom>
        </p:spPr>
      </p:pic>
      <p:pic>
        <p:nvPicPr>
          <p:cNvPr id="21" name="Graphic 20" descr="Clipboard All Crosses outline">
            <a:extLst>
              <a:ext uri="{FF2B5EF4-FFF2-40B4-BE49-F238E27FC236}">
                <a16:creationId xmlns:a16="http://schemas.microsoft.com/office/drawing/2014/main" id="{4C9E3FD0-12DA-3E08-CFCA-D3BD58785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8151" y="5734697"/>
            <a:ext cx="677883" cy="677883"/>
          </a:xfrm>
          <a:prstGeom prst="rect">
            <a:avLst/>
          </a:prstGeom>
        </p:spPr>
      </p:pic>
      <p:pic>
        <p:nvPicPr>
          <p:cNvPr id="38" name="Graphic 37" descr="Users with solid fill">
            <a:extLst>
              <a:ext uri="{FF2B5EF4-FFF2-40B4-BE49-F238E27FC236}">
                <a16:creationId xmlns:a16="http://schemas.microsoft.com/office/drawing/2014/main" id="{0CF791DC-6E3D-5005-E24E-C279422AFB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92614" y="3664615"/>
            <a:ext cx="611899" cy="611899"/>
          </a:xfrm>
          <a:prstGeom prst="rect">
            <a:avLst/>
          </a:prstGeom>
        </p:spPr>
      </p:pic>
      <p:pic>
        <p:nvPicPr>
          <p:cNvPr id="40" name="Graphic 39" descr="Competition with solid fill">
            <a:extLst>
              <a:ext uri="{FF2B5EF4-FFF2-40B4-BE49-F238E27FC236}">
                <a16:creationId xmlns:a16="http://schemas.microsoft.com/office/drawing/2014/main" id="{1000F593-0601-B9D1-9ED6-F46C356132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55098" y="2378132"/>
            <a:ext cx="679133" cy="679133"/>
          </a:xfrm>
          <a:prstGeom prst="rect">
            <a:avLst/>
          </a:prstGeom>
        </p:spPr>
      </p:pic>
      <p:pic>
        <p:nvPicPr>
          <p:cNvPr id="42" name="Graphic 41" descr="Medical with solid fill">
            <a:extLst>
              <a:ext uri="{FF2B5EF4-FFF2-40B4-BE49-F238E27FC236}">
                <a16:creationId xmlns:a16="http://schemas.microsoft.com/office/drawing/2014/main" id="{20E96F8F-AF6C-0C48-3626-70F04695AA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54984" y="3248166"/>
            <a:ext cx="1302594" cy="1302594"/>
          </a:xfrm>
          <a:prstGeom prst="rect">
            <a:avLst/>
          </a:prstGeom>
        </p:spPr>
      </p:pic>
      <p:sp>
        <p:nvSpPr>
          <p:cNvPr id="45" name="Oval 44">
            <a:extLst>
              <a:ext uri="{FF2B5EF4-FFF2-40B4-BE49-F238E27FC236}">
                <a16:creationId xmlns:a16="http://schemas.microsoft.com/office/drawing/2014/main" id="{FAFEE04E-B386-1166-5C4D-54378DFC1675}"/>
              </a:ext>
            </a:extLst>
          </p:cNvPr>
          <p:cNvSpPr/>
          <p:nvPr/>
        </p:nvSpPr>
        <p:spPr>
          <a:xfrm>
            <a:off x="5873598" y="4648869"/>
            <a:ext cx="794005" cy="79400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pic>
        <p:nvPicPr>
          <p:cNvPr id="51" name="Graphic 50" descr="Dollar with solid fill">
            <a:extLst>
              <a:ext uri="{FF2B5EF4-FFF2-40B4-BE49-F238E27FC236}">
                <a16:creationId xmlns:a16="http://schemas.microsoft.com/office/drawing/2014/main" id="{08FD5082-F69B-4F94-435B-5FFC8071757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55098" y="4753962"/>
            <a:ext cx="616684" cy="616684"/>
          </a:xfrm>
          <a:prstGeom prst="rect">
            <a:avLst/>
          </a:prstGeom>
        </p:spPr>
      </p:pic>
    </p:spTree>
    <p:extLst>
      <p:ext uri="{BB962C8B-B14F-4D97-AF65-F5344CB8AC3E}">
        <p14:creationId xmlns:p14="http://schemas.microsoft.com/office/powerpoint/2010/main" val="194717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805-8792-F991-6045-94513E80F25D}"/>
              </a:ext>
            </a:extLst>
          </p:cNvPr>
          <p:cNvSpPr>
            <a:spLocks noGrp="1"/>
          </p:cNvSpPr>
          <p:nvPr>
            <p:ph type="title"/>
          </p:nvPr>
        </p:nvSpPr>
        <p:spPr/>
        <p:txBody>
          <a:bodyPr>
            <a:normAutofit/>
          </a:bodyPr>
          <a:lstStyle/>
          <a:p>
            <a:r>
              <a:rPr lang="en-US" dirty="0"/>
              <a:t>Stop Complaining Recruitment and Retention</a:t>
            </a:r>
          </a:p>
        </p:txBody>
      </p:sp>
      <p:sp>
        <p:nvSpPr>
          <p:cNvPr id="3" name="Content Placeholder 2">
            <a:extLst>
              <a:ext uri="{FF2B5EF4-FFF2-40B4-BE49-F238E27FC236}">
                <a16:creationId xmlns:a16="http://schemas.microsoft.com/office/drawing/2014/main" id="{EDD9F105-E4A2-5377-B15F-B4041BA21BB0}"/>
              </a:ext>
            </a:extLst>
          </p:cNvPr>
          <p:cNvSpPr>
            <a:spLocks noGrp="1"/>
          </p:cNvSpPr>
          <p:nvPr>
            <p:ph idx="1"/>
          </p:nvPr>
        </p:nvSpPr>
        <p:spPr>
          <a:xfrm>
            <a:off x="411480" y="1340762"/>
            <a:ext cx="5304864" cy="4952999"/>
          </a:xfrm>
        </p:spPr>
        <p:txBody>
          <a:bodyPr vert="horz" lIns="91440" tIns="45720" rIns="91440" bIns="45720" rtlCol="0" anchor="t">
            <a:noAutofit/>
          </a:bodyPr>
          <a:lstStyle/>
          <a:p>
            <a:pPr marL="233045"/>
            <a:r>
              <a:rPr lang="en-US" dirty="0">
                <a:latin typeface="Calibri"/>
                <a:ea typeface="Calibri"/>
                <a:cs typeface="Calibri"/>
              </a:rPr>
              <a:t>The largest expense on the income statement of rural hospitals is labor related. </a:t>
            </a:r>
            <a:endParaRPr lang="en-US" dirty="0"/>
          </a:p>
          <a:p>
            <a:pPr marL="233045"/>
            <a:r>
              <a:rPr lang="en-US" dirty="0">
                <a:latin typeface="Calibri"/>
                <a:ea typeface="Calibri"/>
                <a:cs typeface="Calibri"/>
              </a:rPr>
              <a:t>Less than 10% of US physicians practice in rural communities despite rural composing 20% of the US population. </a:t>
            </a:r>
            <a:endParaRPr lang="en-US" dirty="0">
              <a:ea typeface="Calibri"/>
            </a:endParaRPr>
          </a:p>
          <a:p>
            <a:pPr marL="233045"/>
            <a:r>
              <a:rPr lang="en-US" dirty="0">
                <a:latin typeface="Calibri"/>
                <a:ea typeface="Calibri"/>
                <a:cs typeface="Calibri"/>
              </a:rPr>
              <a:t>Labor costs continue to challenge economic viability and remains the biggest driver of margin pressure.</a:t>
            </a:r>
          </a:p>
          <a:p>
            <a:pPr marL="233045"/>
            <a:r>
              <a:rPr lang="en-US" dirty="0">
                <a:latin typeface="Calibri"/>
                <a:ea typeface="Calibri"/>
                <a:cs typeface="Calibri"/>
              </a:rPr>
              <a:t>Vacant positions generally mean something isn’t getting accomplished under optimal conditions; from care to administrative tasks.</a:t>
            </a:r>
          </a:p>
          <a:p>
            <a:pPr marL="233045"/>
            <a:r>
              <a:rPr lang="en-US" dirty="0">
                <a:latin typeface="Calibri"/>
                <a:ea typeface="Calibri"/>
                <a:cs typeface="Calibri"/>
              </a:rPr>
              <a:t>Benchmarking to other healthcare providers doesn’t truly represent market position.</a:t>
            </a:r>
          </a:p>
          <a:p>
            <a:pPr marL="233045"/>
            <a:endParaRPr lang="en-US" dirty="0">
              <a:ea typeface="Calibri" panose="020F0502020204030204" pitchFamily="34" charset="0"/>
            </a:endParaRPr>
          </a:p>
        </p:txBody>
      </p:sp>
      <p:graphicFrame>
        <p:nvGraphicFramePr>
          <p:cNvPr id="4" name="Diagram 3">
            <a:extLst>
              <a:ext uri="{FF2B5EF4-FFF2-40B4-BE49-F238E27FC236}">
                <a16:creationId xmlns:a16="http://schemas.microsoft.com/office/drawing/2014/main" id="{E3D8F834-176C-3D70-0235-1717E9D05661}"/>
              </a:ext>
            </a:extLst>
          </p:cNvPr>
          <p:cNvGraphicFramePr/>
          <p:nvPr/>
        </p:nvGraphicFramePr>
        <p:xfrm>
          <a:off x="5481918" y="986795"/>
          <a:ext cx="6519672" cy="4884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263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7056F-81CA-9794-C74C-C93BC1D2B12B}"/>
              </a:ext>
            </a:extLst>
          </p:cNvPr>
          <p:cNvSpPr>
            <a:spLocks noGrp="1"/>
          </p:cNvSpPr>
          <p:nvPr>
            <p:ph type="title"/>
          </p:nvPr>
        </p:nvSpPr>
        <p:spPr/>
        <p:txBody>
          <a:bodyPr/>
          <a:lstStyle/>
          <a:p>
            <a:r>
              <a:rPr lang="en-US" dirty="0"/>
              <a:t>Strategic Reality</a:t>
            </a:r>
          </a:p>
        </p:txBody>
      </p:sp>
      <p:sp>
        <p:nvSpPr>
          <p:cNvPr id="3" name="Content Placeholder 2">
            <a:extLst>
              <a:ext uri="{FF2B5EF4-FFF2-40B4-BE49-F238E27FC236}">
                <a16:creationId xmlns:a16="http://schemas.microsoft.com/office/drawing/2014/main" id="{C6ED6D58-BCF0-E78A-A2CA-50B0B2245267}"/>
              </a:ext>
            </a:extLst>
          </p:cNvPr>
          <p:cNvSpPr>
            <a:spLocks noGrp="1"/>
          </p:cNvSpPr>
          <p:nvPr>
            <p:ph idx="1"/>
          </p:nvPr>
        </p:nvSpPr>
        <p:spPr>
          <a:xfrm>
            <a:off x="685800" y="1216152"/>
            <a:ext cx="4471416" cy="4952999"/>
          </a:xfrm>
        </p:spPr>
        <p:txBody>
          <a:bodyPr vert="horz" lIns="91440" tIns="45720" rIns="91440" bIns="45720" rtlCol="0" anchor="t">
            <a:noAutofit/>
          </a:bodyPr>
          <a:lstStyle/>
          <a:p>
            <a:pPr marL="233045"/>
            <a:r>
              <a:rPr lang="en-US" dirty="0">
                <a:latin typeface="Calibri"/>
                <a:ea typeface="Calibri"/>
                <a:cs typeface="Calibri"/>
              </a:rPr>
              <a:t>Money doesn’t care how it’s spent.</a:t>
            </a:r>
          </a:p>
          <a:p>
            <a:pPr marL="233045"/>
            <a:r>
              <a:rPr lang="en-US" dirty="0">
                <a:latin typeface="Calibri"/>
                <a:ea typeface="Calibri"/>
                <a:cs typeface="Calibri"/>
              </a:rPr>
              <a:t>Ultimately, dollars spent on benefits, reduce the amount of dollars available for salary.</a:t>
            </a:r>
          </a:p>
          <a:p>
            <a:pPr marL="233045"/>
            <a:r>
              <a:rPr lang="en-US" dirty="0">
                <a:latin typeface="Calibri"/>
                <a:ea typeface="Calibri"/>
                <a:cs typeface="Calibri"/>
              </a:rPr>
              <a:t>Value to the employee must be the focus.</a:t>
            </a:r>
          </a:p>
          <a:p>
            <a:pPr marL="233045"/>
            <a:r>
              <a:rPr lang="en-US" dirty="0">
                <a:latin typeface="Calibri"/>
                <a:ea typeface="Calibri"/>
                <a:cs typeface="Calibri"/>
              </a:rPr>
              <a:t>Carrying costs of benefit packages reduce employee value; they represent payments to other organizations.</a:t>
            </a:r>
          </a:p>
          <a:p>
            <a:pPr marL="233045"/>
            <a:r>
              <a:rPr lang="en-US" dirty="0">
                <a:latin typeface="Calibri"/>
                <a:ea typeface="Calibri"/>
                <a:cs typeface="Calibri"/>
              </a:rPr>
              <a:t>Reductions in carrying costs create an opportunity to take savings or pass on savings as pay increases.</a:t>
            </a:r>
          </a:p>
          <a:p>
            <a:pPr marL="690245" lvl="1"/>
            <a:r>
              <a:rPr lang="en-US" sz="1800" dirty="0">
                <a:latin typeface="Calibri"/>
                <a:ea typeface="Calibri"/>
                <a:cs typeface="Calibri"/>
              </a:rPr>
              <a:t>Value creation</a:t>
            </a:r>
          </a:p>
          <a:p>
            <a:pPr marL="690245" lvl="1"/>
            <a:r>
              <a:rPr lang="en-US" sz="1800" dirty="0">
                <a:latin typeface="Calibri"/>
                <a:ea typeface="Calibri"/>
                <a:cs typeface="Calibri"/>
              </a:rPr>
              <a:t>Double value opportunity: </a:t>
            </a:r>
            <a:endParaRPr lang="en-US" sz="1800" dirty="0">
              <a:ea typeface="Calibri"/>
            </a:endParaRPr>
          </a:p>
          <a:p>
            <a:pPr marL="1147445" lvl="2"/>
            <a:r>
              <a:rPr lang="en-US" sz="1800" dirty="0">
                <a:latin typeface="Calibri"/>
                <a:ea typeface="Calibri"/>
                <a:cs typeface="Calibri"/>
              </a:rPr>
              <a:t>Develop new competencies</a:t>
            </a:r>
          </a:p>
          <a:p>
            <a:pPr marL="1147445" lvl="2"/>
            <a:r>
              <a:rPr lang="en-US" sz="1800" dirty="0">
                <a:latin typeface="Calibri"/>
                <a:ea typeface="Calibri"/>
                <a:cs typeface="Calibri"/>
              </a:rPr>
              <a:t>Reduction in total costs </a:t>
            </a:r>
            <a:endParaRPr lang="en-US" sz="1800" dirty="0">
              <a:ea typeface="Calibri"/>
            </a:endParaRPr>
          </a:p>
        </p:txBody>
      </p:sp>
      <p:graphicFrame>
        <p:nvGraphicFramePr>
          <p:cNvPr id="6" name="Chart 5">
            <a:extLst>
              <a:ext uri="{FF2B5EF4-FFF2-40B4-BE49-F238E27FC236}">
                <a16:creationId xmlns:a16="http://schemas.microsoft.com/office/drawing/2014/main" id="{97777631-91EB-9B55-3324-BAF109BC7FBD}"/>
              </a:ext>
            </a:extLst>
          </p:cNvPr>
          <p:cNvGraphicFramePr/>
          <p:nvPr/>
        </p:nvGraphicFramePr>
        <p:xfrm>
          <a:off x="5545143" y="1092876"/>
          <a:ext cx="6646857" cy="5076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423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A5EC-2922-C4CA-7CC9-D5D11F4A6CBF}"/>
              </a:ext>
            </a:extLst>
          </p:cNvPr>
          <p:cNvSpPr>
            <a:spLocks noGrp="1"/>
          </p:cNvSpPr>
          <p:nvPr>
            <p:ph type="title"/>
          </p:nvPr>
        </p:nvSpPr>
        <p:spPr/>
        <p:txBody>
          <a:bodyPr/>
          <a:lstStyle/>
          <a:p>
            <a:r>
              <a:rPr lang="en-US" dirty="0">
                <a:latin typeface="Seaford"/>
              </a:rPr>
              <a:t>Large Employer Contracting</a:t>
            </a:r>
            <a:endParaRPr lang="en-US" dirty="0"/>
          </a:p>
        </p:txBody>
      </p:sp>
      <p:sp>
        <p:nvSpPr>
          <p:cNvPr id="3" name="Content Placeholder 2">
            <a:extLst>
              <a:ext uri="{FF2B5EF4-FFF2-40B4-BE49-F238E27FC236}">
                <a16:creationId xmlns:a16="http://schemas.microsoft.com/office/drawing/2014/main" id="{F7ACE59A-654A-63CB-5D69-A8AC289004DE}"/>
              </a:ext>
            </a:extLst>
          </p:cNvPr>
          <p:cNvSpPr>
            <a:spLocks noGrp="1"/>
          </p:cNvSpPr>
          <p:nvPr>
            <p:ph idx="1"/>
          </p:nvPr>
        </p:nvSpPr>
        <p:spPr>
          <a:xfrm>
            <a:off x="685800" y="1216152"/>
            <a:ext cx="5138928" cy="4952999"/>
          </a:xfrm>
        </p:spPr>
        <p:txBody>
          <a:bodyPr vert="horz" lIns="91440" tIns="45720" rIns="91440" bIns="45720" rtlCol="0" anchor="t">
            <a:noAutofit/>
          </a:bodyPr>
          <a:lstStyle/>
          <a:p>
            <a:pPr marL="233045"/>
            <a:r>
              <a:rPr lang="en-US" b="1" dirty="0">
                <a:latin typeface="Calibri"/>
                <a:ea typeface="Calibri"/>
                <a:cs typeface="Calibri"/>
              </a:rPr>
              <a:t>Insurance Adjudication</a:t>
            </a:r>
            <a:r>
              <a:rPr lang="en-US" dirty="0">
                <a:latin typeface="Calibri"/>
                <a:ea typeface="Calibri"/>
                <a:cs typeface="Calibri"/>
              </a:rPr>
              <a:t>: Through contracting with large employers at rates decided on between the hospital and employer hospitals can increase utilization and revenue while lowering costs for community employers. </a:t>
            </a:r>
          </a:p>
          <a:p>
            <a:pPr marL="233045"/>
            <a:r>
              <a:rPr lang="en-US" b="1" dirty="0">
                <a:latin typeface="Calibri"/>
                <a:ea typeface="Calibri"/>
                <a:cs typeface="Calibri"/>
              </a:rPr>
              <a:t>Drive Value</a:t>
            </a:r>
            <a:r>
              <a:rPr lang="en-US" dirty="0">
                <a:latin typeface="Calibri"/>
                <a:ea typeface="Calibri"/>
                <a:cs typeface="Calibri"/>
              </a:rPr>
              <a:t>: Over the past 10 years, health insurance costs have increased 47%. These increases are directly related to an increase in healthcare expenditure of 67.9% over that same span. Utilizing the same skills gained from operating the hospital’s own plan, community employers improve overall employee health and reduce expenses both for the employer and the employee. </a:t>
            </a:r>
            <a:endParaRPr lang="en-US" dirty="0">
              <a:ea typeface="Calibri" panose="020F0502020204030204" pitchFamily="34" charset="0"/>
            </a:endParaRPr>
          </a:p>
          <a:p>
            <a:pPr marL="233045"/>
            <a:r>
              <a:rPr lang="en-US" b="1" dirty="0">
                <a:latin typeface="Calibri"/>
                <a:ea typeface="Calibri"/>
                <a:cs typeface="Calibri"/>
              </a:rPr>
              <a:t>Simple plan</a:t>
            </a:r>
            <a:r>
              <a:rPr lang="en-US" dirty="0">
                <a:latin typeface="Calibri"/>
                <a:ea typeface="Calibri"/>
                <a:cs typeface="Calibri"/>
              </a:rPr>
              <a:t>: There are only three parties, no different than in traditional settings.</a:t>
            </a:r>
          </a:p>
          <a:p>
            <a:pPr marL="690245" lvl="1"/>
            <a:r>
              <a:rPr lang="en-US" dirty="0">
                <a:latin typeface="Calibri"/>
                <a:ea typeface="Calibri"/>
                <a:cs typeface="Calibri"/>
              </a:rPr>
              <a:t>Employer</a:t>
            </a:r>
          </a:p>
          <a:p>
            <a:pPr marL="690245" lvl="1"/>
            <a:r>
              <a:rPr lang="en-US" dirty="0">
                <a:latin typeface="Calibri"/>
                <a:ea typeface="Calibri"/>
                <a:cs typeface="Calibri"/>
              </a:rPr>
              <a:t>Third Party Administrator</a:t>
            </a:r>
          </a:p>
          <a:p>
            <a:pPr marL="690245" lvl="1"/>
            <a:r>
              <a:rPr lang="en-US" dirty="0">
                <a:latin typeface="Calibri"/>
                <a:ea typeface="Calibri"/>
                <a:cs typeface="Calibri"/>
              </a:rPr>
              <a:t>Hospital </a:t>
            </a:r>
            <a:endParaRPr lang="en-US" dirty="0">
              <a:ea typeface="Calibri" panose="020F0502020204030204" pitchFamily="34" charset="0"/>
            </a:endParaRPr>
          </a:p>
          <a:p>
            <a:pPr marL="233045"/>
            <a:endParaRPr lang="en-US" dirty="0">
              <a:ea typeface="Calibri" panose="020F0502020204030204" pitchFamily="34" charset="0"/>
            </a:endParaRPr>
          </a:p>
          <a:p>
            <a:pPr marL="233045"/>
            <a:endParaRPr lang="en-US" dirty="0">
              <a:ea typeface="Calibri" panose="020F0502020204030204" pitchFamily="34" charset="0"/>
            </a:endParaRPr>
          </a:p>
          <a:p>
            <a:pPr marL="233045"/>
            <a:endParaRPr lang="en-US" dirty="0">
              <a:ea typeface="Calibri" panose="020F0502020204030204" pitchFamily="34" charset="0"/>
            </a:endParaRPr>
          </a:p>
        </p:txBody>
      </p:sp>
      <p:graphicFrame>
        <p:nvGraphicFramePr>
          <p:cNvPr id="4" name="Diagram 3">
            <a:extLst>
              <a:ext uri="{FF2B5EF4-FFF2-40B4-BE49-F238E27FC236}">
                <a16:creationId xmlns:a16="http://schemas.microsoft.com/office/drawing/2014/main" id="{F69CEF52-60A9-C211-A6D7-4B18FA984FD8}"/>
              </a:ext>
            </a:extLst>
          </p:cNvPr>
          <p:cNvGraphicFramePr/>
          <p:nvPr/>
        </p:nvGraphicFramePr>
        <p:xfrm>
          <a:off x="5698067" y="873760"/>
          <a:ext cx="59436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696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F3D8F7-8457-4454-8310-6676E66E0504}"/>
              </a:ext>
            </a:extLst>
          </p:cNvPr>
          <p:cNvSpPr>
            <a:spLocks noGrp="1"/>
          </p:cNvSpPr>
          <p:nvPr>
            <p:ph type="title"/>
          </p:nvPr>
        </p:nvSpPr>
        <p:spPr/>
        <p:txBody>
          <a:bodyPr/>
          <a:lstStyle/>
          <a:p>
            <a:r>
              <a:rPr lang="en-US" dirty="0"/>
              <a:t>The Current Landscape</a:t>
            </a:r>
          </a:p>
        </p:txBody>
      </p:sp>
      <p:sp>
        <p:nvSpPr>
          <p:cNvPr id="5" name="Content Placeholder 4">
            <a:extLst>
              <a:ext uri="{FF2B5EF4-FFF2-40B4-BE49-F238E27FC236}">
                <a16:creationId xmlns:a16="http://schemas.microsoft.com/office/drawing/2014/main" id="{AEFB1527-B8DD-4C7D-913F-9AACC1CC3F97}"/>
              </a:ext>
            </a:extLst>
          </p:cNvPr>
          <p:cNvSpPr>
            <a:spLocks noGrp="1"/>
          </p:cNvSpPr>
          <p:nvPr>
            <p:ph idx="1"/>
          </p:nvPr>
        </p:nvSpPr>
        <p:spPr>
          <a:xfrm>
            <a:off x="685800" y="1216152"/>
            <a:ext cx="5054600" cy="4952999"/>
          </a:xfrm>
        </p:spPr>
        <p:txBody>
          <a:bodyPr>
            <a:noAutofit/>
          </a:bodyPr>
          <a:lstStyle/>
          <a:p>
            <a:pPr marL="227013" indent="-227013">
              <a:buSzPct val="70000"/>
              <a:tabLst>
                <a:tab pos="914400" algn="l"/>
              </a:tabLst>
              <a:defRPr/>
            </a:pPr>
            <a:r>
              <a:rPr lang="en-US" sz="1600" dirty="0">
                <a:latin typeface="Seaford" panose="00000500000000000000" pitchFamily="2" charset="0"/>
                <a:ea typeface="Calibri" panose="020F0502020204030204" pitchFamily="34" charset="0"/>
              </a:rPr>
              <a:t>Rural providers continue to experience cost increases, while having to address staffing shortages, outmigration, and significant policy/legislative changes</a:t>
            </a:r>
          </a:p>
          <a:p>
            <a:pPr marL="230188" indent="-230188">
              <a:buSzPct val="70000"/>
              <a:tabLst>
                <a:tab pos="914400" algn="l"/>
              </a:tabLst>
              <a:defRPr/>
            </a:pPr>
            <a:endParaRPr lang="en-US" sz="1600" dirty="0">
              <a:latin typeface="Seaford" panose="00000500000000000000" pitchFamily="2" charset="0"/>
              <a:ea typeface="Calibri" panose="020F0502020204030204" pitchFamily="34" charset="0"/>
            </a:endParaRPr>
          </a:p>
          <a:p>
            <a:pPr marL="227013" lvl="6" indent="-227013">
              <a:spcBef>
                <a:spcPts val="0"/>
              </a:spcBef>
              <a:spcAft>
                <a:spcPts val="600"/>
              </a:spcAft>
              <a:buSzPct val="70000"/>
              <a:tabLst>
                <a:tab pos="914400" algn="l"/>
              </a:tabLst>
              <a:defRPr/>
            </a:pPr>
            <a:r>
              <a:rPr lang="en-US" sz="1600" dirty="0">
                <a:latin typeface="Seaford" panose="00000500000000000000" pitchFamily="2" charset="0"/>
                <a:ea typeface="Calibri" panose="020F0502020204030204" pitchFamily="34" charset="0"/>
                <a:cs typeface="Calibri" panose="020F0502020204030204" pitchFamily="34" charset="0"/>
              </a:rPr>
              <a:t>The past few years have fundamentally changed how many patients receive healthcare services </a:t>
            </a:r>
          </a:p>
          <a:p>
            <a:pPr marL="687388" lvl="7" indent="-230188">
              <a:spcBef>
                <a:spcPts val="0"/>
              </a:spcBef>
              <a:spcAft>
                <a:spcPts val="600"/>
              </a:spcAft>
              <a:buSzPct val="70000"/>
              <a:tabLst>
                <a:tab pos="914400" algn="l"/>
              </a:tabLst>
              <a:defRPr/>
            </a:pPr>
            <a:r>
              <a:rPr lang="en-US" dirty="0">
                <a:latin typeface="Seaford" panose="00000500000000000000" pitchFamily="2" charset="0"/>
                <a:cs typeface="Calibri" panose="020F0502020204030204" pitchFamily="34" charset="0"/>
              </a:rPr>
              <a:t>Organizations must take a proactive approach to address these changes</a:t>
            </a:r>
          </a:p>
          <a:p>
            <a:pPr marL="687388" lvl="7" indent="-230188">
              <a:spcBef>
                <a:spcPts val="0"/>
              </a:spcBef>
              <a:spcAft>
                <a:spcPts val="600"/>
              </a:spcAft>
              <a:buSzPct val="70000"/>
              <a:tabLst>
                <a:tab pos="914400" algn="l"/>
              </a:tabLst>
              <a:defRPr/>
            </a:pPr>
            <a:r>
              <a:rPr lang="en-US" dirty="0">
                <a:solidFill>
                  <a:schemeClr val="tx1">
                    <a:lumMod val="50000"/>
                  </a:schemeClr>
                </a:solidFill>
                <a:latin typeface="Seaford" panose="00000500000000000000" pitchFamily="2" charset="0"/>
                <a:cs typeface="Calibri" panose="020F0502020204030204" pitchFamily="34" charset="0"/>
              </a:rPr>
              <a:t>Population-based initiatives and telehealth continue to gain traction across the industry </a:t>
            </a:r>
          </a:p>
        </p:txBody>
      </p:sp>
      <p:graphicFrame>
        <p:nvGraphicFramePr>
          <p:cNvPr id="14" name="Diagram 13">
            <a:extLst>
              <a:ext uri="{FF2B5EF4-FFF2-40B4-BE49-F238E27FC236}">
                <a16:creationId xmlns:a16="http://schemas.microsoft.com/office/drawing/2014/main" id="{B397B271-97CB-B569-9095-D3837CA06C29}"/>
              </a:ext>
            </a:extLst>
          </p:cNvPr>
          <p:cNvGraphicFramePr/>
          <p:nvPr/>
        </p:nvGraphicFramePr>
        <p:xfrm>
          <a:off x="5257800" y="1205494"/>
          <a:ext cx="7391400" cy="4903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E59F9F97-74E8-7DB0-812C-5E97CE00E23C}"/>
              </a:ext>
            </a:extLst>
          </p:cNvPr>
          <p:cNvSpPr>
            <a:spLocks noGrp="1"/>
          </p:cNvSpPr>
          <p:nvPr>
            <p:ph type="sldNum" sz="quarter" idx="12"/>
          </p:nvPr>
        </p:nvSpPr>
        <p:spPr/>
        <p:txBody>
          <a:bodyPr/>
          <a:lstStyle/>
          <a:p>
            <a:fld id="{CA8D9AD5-F248-4919-864A-CFD76CC027D6}" type="slidenum">
              <a:rPr lang="en-US" smtClean="0"/>
              <a:t>3</a:t>
            </a:fld>
            <a:endParaRPr lang="en-US" dirty="0"/>
          </a:p>
        </p:txBody>
      </p:sp>
    </p:spTree>
    <p:extLst>
      <p:ext uri="{BB962C8B-B14F-4D97-AF65-F5344CB8AC3E}">
        <p14:creationId xmlns:p14="http://schemas.microsoft.com/office/powerpoint/2010/main" val="66361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E6F1DA-323A-7C8A-EA6F-F509F6AD9CC9}"/>
              </a:ext>
            </a:extLst>
          </p:cNvPr>
          <p:cNvPicPr>
            <a:picLocks noChangeAspect="1"/>
          </p:cNvPicPr>
          <p:nvPr/>
        </p:nvPicPr>
        <p:blipFill>
          <a:blip r:embed="rId3"/>
          <a:stretch>
            <a:fillRect/>
          </a:stretch>
        </p:blipFill>
        <p:spPr>
          <a:xfrm>
            <a:off x="8531884" y="1232647"/>
            <a:ext cx="2837880" cy="4538382"/>
          </a:xfrm>
          <a:prstGeom prst="rect">
            <a:avLst/>
          </a:prstGeom>
        </p:spPr>
      </p:pic>
      <p:sp>
        <p:nvSpPr>
          <p:cNvPr id="2" name="Title 1">
            <a:extLst>
              <a:ext uri="{FF2B5EF4-FFF2-40B4-BE49-F238E27FC236}">
                <a16:creationId xmlns:a16="http://schemas.microsoft.com/office/drawing/2014/main" id="{7B8D0F82-A4D1-0D02-9080-D09B7BFDDD74}"/>
              </a:ext>
            </a:extLst>
          </p:cNvPr>
          <p:cNvSpPr>
            <a:spLocks noGrp="1"/>
          </p:cNvSpPr>
          <p:nvPr>
            <p:ph type="title"/>
          </p:nvPr>
        </p:nvSpPr>
        <p:spPr/>
        <p:txBody>
          <a:bodyPr>
            <a:normAutofit/>
          </a:bodyPr>
          <a:lstStyle/>
          <a:p>
            <a:r>
              <a:rPr lang="en-US" dirty="0">
                <a:latin typeface="Seaford"/>
              </a:rPr>
              <a:t>Community Center for Population Health</a:t>
            </a:r>
            <a:endParaRPr lang="en-US" dirty="0"/>
          </a:p>
        </p:txBody>
      </p:sp>
      <p:sp>
        <p:nvSpPr>
          <p:cNvPr id="3" name="Content Placeholder 2">
            <a:extLst>
              <a:ext uri="{FF2B5EF4-FFF2-40B4-BE49-F238E27FC236}">
                <a16:creationId xmlns:a16="http://schemas.microsoft.com/office/drawing/2014/main" id="{33040969-C5CB-B312-385F-4A6E63FF4AF8}"/>
              </a:ext>
            </a:extLst>
          </p:cNvPr>
          <p:cNvSpPr>
            <a:spLocks noGrp="1"/>
          </p:cNvSpPr>
          <p:nvPr>
            <p:ph idx="1"/>
          </p:nvPr>
        </p:nvSpPr>
        <p:spPr>
          <a:xfrm>
            <a:off x="685800" y="1216152"/>
            <a:ext cx="5020235" cy="4952999"/>
          </a:xfrm>
        </p:spPr>
        <p:txBody>
          <a:bodyPr vert="horz" lIns="91440" tIns="45720" rIns="91440" bIns="45720" rtlCol="0" anchor="t">
            <a:noAutofit/>
          </a:bodyPr>
          <a:lstStyle/>
          <a:p>
            <a:pPr marL="233045"/>
            <a:r>
              <a:rPr lang="en-US" sz="1600" b="1" dirty="0">
                <a:latin typeface="Calibri"/>
                <a:ea typeface="Calibri"/>
                <a:cs typeface="Calibri"/>
              </a:rPr>
              <a:t>Community Health Assessments</a:t>
            </a:r>
            <a:r>
              <a:rPr lang="en-US" sz="1600" dirty="0">
                <a:solidFill>
                  <a:srgbClr val="0D0D0D"/>
                </a:solidFill>
                <a:latin typeface="Calibri"/>
                <a:ea typeface="Calibri"/>
                <a:cs typeface="Calibri"/>
              </a:rPr>
              <a:t>: Rural hospitals utilizing the domestic network model for their employees can build advanced population health competencies to better support the community. </a:t>
            </a:r>
            <a:endParaRPr lang="en-US" sz="1600" dirty="0">
              <a:solidFill>
                <a:srgbClr val="0D0D0D"/>
              </a:solidFill>
              <a:latin typeface="Calibri"/>
              <a:ea typeface="Calibri" panose="020F0502020204030204" pitchFamily="34" charset="0"/>
              <a:cs typeface="Calibri"/>
            </a:endParaRPr>
          </a:p>
          <a:p>
            <a:pPr marL="233045"/>
            <a:r>
              <a:rPr lang="en-US" sz="1600" b="1" dirty="0">
                <a:latin typeface="Calibri"/>
                <a:ea typeface="Calibri"/>
                <a:cs typeface="Calibri"/>
              </a:rPr>
              <a:t>Domestic Network Coordination</a:t>
            </a:r>
            <a:r>
              <a:rPr lang="en-US" sz="1600" dirty="0">
                <a:solidFill>
                  <a:srgbClr val="0D0D0D"/>
                </a:solidFill>
                <a:latin typeface="Calibri"/>
                <a:ea typeface="Calibri"/>
                <a:cs typeface="Calibri"/>
              </a:rPr>
              <a:t>: Leveraging competencies developed through the domestic network, rural hospitals place themselves in a position to drive care coordination network development involving local healthcare providers, social service agencies, and  other community.</a:t>
            </a:r>
            <a:endParaRPr lang="en-US" sz="1600" dirty="0">
              <a:latin typeface="Calibri"/>
              <a:ea typeface="Calibri"/>
              <a:cs typeface="Calibri"/>
            </a:endParaRPr>
          </a:p>
          <a:p>
            <a:pPr marL="233045"/>
            <a:r>
              <a:rPr lang="en-US" sz="1600" b="1" dirty="0">
                <a:latin typeface="Calibri"/>
                <a:ea typeface="Calibri"/>
                <a:cs typeface="Calibri"/>
              </a:rPr>
              <a:t>Health Promotion Initiatives</a:t>
            </a:r>
            <a:r>
              <a:rPr lang="en-US" sz="1600" dirty="0">
                <a:solidFill>
                  <a:srgbClr val="0D0D0D"/>
                </a:solidFill>
                <a:latin typeface="Calibri"/>
                <a:ea typeface="Calibri"/>
                <a:cs typeface="Calibri"/>
              </a:rPr>
              <a:t>: Utilizing population health competencies, rural hospitals can develop and implement health promotion initiatives focused on preventive care, chronic disease management, and health education, aimed at improving overall community health outcomes and reducing healthcare utilization through proactive interventions.</a:t>
            </a:r>
          </a:p>
          <a:p>
            <a:pPr marL="233045"/>
            <a:r>
              <a:rPr lang="en-US" sz="1600" b="1" dirty="0">
                <a:solidFill>
                  <a:srgbClr val="0D0D0D"/>
                </a:solidFill>
                <a:latin typeface="Calibri"/>
                <a:ea typeface="Calibri"/>
                <a:cs typeface="Calibri"/>
              </a:rPr>
              <a:t>Domestic Extension: </a:t>
            </a:r>
            <a:r>
              <a:rPr lang="en-US" sz="1600" dirty="0">
                <a:solidFill>
                  <a:srgbClr val="0D0D0D"/>
                </a:solidFill>
                <a:latin typeface="Calibri"/>
                <a:ea typeface="Calibri"/>
                <a:cs typeface="Calibri"/>
              </a:rPr>
              <a:t>What works for the Hospital, works for large employers because incentives have been aligned, payment for </a:t>
            </a:r>
            <a:r>
              <a:rPr lang="en-US" sz="1600" i="1" dirty="0">
                <a:solidFill>
                  <a:srgbClr val="0D0D0D"/>
                </a:solidFill>
                <a:latin typeface="Calibri"/>
                <a:ea typeface="Calibri"/>
                <a:cs typeface="Calibri"/>
              </a:rPr>
              <a:t>defined</a:t>
            </a:r>
            <a:r>
              <a:rPr lang="en-US" sz="1600" dirty="0">
                <a:solidFill>
                  <a:srgbClr val="0D0D0D"/>
                </a:solidFill>
                <a:latin typeface="Calibri"/>
                <a:ea typeface="Calibri"/>
                <a:cs typeface="Calibri"/>
              </a:rPr>
              <a:t> value, not just volume.</a:t>
            </a:r>
            <a:endParaRPr lang="en-US" sz="1600" dirty="0">
              <a:latin typeface="Calibri"/>
              <a:cs typeface="Calibri"/>
            </a:endParaRPr>
          </a:p>
          <a:p>
            <a:pPr marL="233045"/>
            <a:endParaRPr lang="en-US" dirty="0">
              <a:ea typeface="Calibri"/>
            </a:endParaRPr>
          </a:p>
        </p:txBody>
      </p:sp>
      <p:pic>
        <p:nvPicPr>
          <p:cNvPr id="6" name="Picture 5">
            <a:extLst>
              <a:ext uri="{FF2B5EF4-FFF2-40B4-BE49-F238E27FC236}">
                <a16:creationId xmlns:a16="http://schemas.microsoft.com/office/drawing/2014/main" id="{DB444A5E-030E-47C1-743B-FB2F62C20A80}"/>
              </a:ext>
            </a:extLst>
          </p:cNvPr>
          <p:cNvPicPr>
            <a:picLocks noChangeAspect="1"/>
          </p:cNvPicPr>
          <p:nvPr/>
        </p:nvPicPr>
        <p:blipFill>
          <a:blip r:embed="rId4"/>
          <a:stretch>
            <a:fillRect/>
          </a:stretch>
        </p:blipFill>
        <p:spPr>
          <a:xfrm>
            <a:off x="5989987" y="1098176"/>
            <a:ext cx="4526290" cy="4672853"/>
          </a:xfrm>
          <a:prstGeom prst="rect">
            <a:avLst/>
          </a:prstGeom>
        </p:spPr>
      </p:pic>
    </p:spTree>
    <p:extLst>
      <p:ext uri="{BB962C8B-B14F-4D97-AF65-F5344CB8AC3E}">
        <p14:creationId xmlns:p14="http://schemas.microsoft.com/office/powerpoint/2010/main" val="123689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6C26-C444-B67E-2323-63349096AE15}"/>
              </a:ext>
            </a:extLst>
          </p:cNvPr>
          <p:cNvSpPr>
            <a:spLocks noGrp="1"/>
          </p:cNvSpPr>
          <p:nvPr>
            <p:ph type="title"/>
          </p:nvPr>
        </p:nvSpPr>
        <p:spPr>
          <a:xfrm>
            <a:off x="457200" y="274320"/>
            <a:ext cx="9509760" cy="599440"/>
          </a:xfrm>
        </p:spPr>
        <p:txBody>
          <a:bodyPr anchor="b">
            <a:normAutofit/>
          </a:bodyPr>
          <a:lstStyle/>
          <a:p>
            <a:r>
              <a:rPr lang="en-US" dirty="0"/>
              <a:t>Get Into Behavioral Health</a:t>
            </a:r>
          </a:p>
        </p:txBody>
      </p:sp>
      <p:graphicFrame>
        <p:nvGraphicFramePr>
          <p:cNvPr id="6" name="Content Placeholder 2">
            <a:extLst>
              <a:ext uri="{FF2B5EF4-FFF2-40B4-BE49-F238E27FC236}">
                <a16:creationId xmlns:a16="http://schemas.microsoft.com/office/drawing/2014/main" id="{755298C7-325B-BFC7-77B9-2CA43D251146}"/>
              </a:ext>
            </a:extLst>
          </p:cNvPr>
          <p:cNvGraphicFramePr>
            <a:graphicFrameLocks noGrp="1"/>
          </p:cNvGraphicFramePr>
          <p:nvPr>
            <p:ph idx="1"/>
          </p:nvPr>
        </p:nvGraphicFramePr>
        <p:xfrm>
          <a:off x="685800" y="1216152"/>
          <a:ext cx="11049000" cy="495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576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CE44CF-9015-B4E3-B98D-0ADA8E5FA6EA}"/>
              </a:ext>
            </a:extLst>
          </p:cNvPr>
          <p:cNvSpPr txBox="1"/>
          <p:nvPr/>
        </p:nvSpPr>
        <p:spPr>
          <a:xfrm>
            <a:off x="821266" y="1244600"/>
            <a:ext cx="5182845"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venir Next" panose="020B0503020202020204" pitchFamily="34" charset="0"/>
              </a:rPr>
              <a:t>Behavioral health is an ancillary feeder service similar to other service lines</a:t>
            </a:r>
          </a:p>
          <a:p>
            <a:pPr marL="742950" lvl="1" indent="-285750">
              <a:buFont typeface="Arial" panose="020B0604020202020204" pitchFamily="34" charset="0"/>
              <a:buChar char="•"/>
            </a:pPr>
            <a:r>
              <a:rPr lang="en-US" sz="1600" dirty="0">
                <a:latin typeface="Avenir Next" panose="020B0503020202020204" pitchFamily="34" charset="0"/>
              </a:rPr>
              <a:t>Labs</a:t>
            </a:r>
          </a:p>
          <a:p>
            <a:pPr marL="742950" lvl="1" indent="-285750">
              <a:buFont typeface="Arial" panose="020B0604020202020204" pitchFamily="34" charset="0"/>
              <a:buChar char="•"/>
            </a:pPr>
            <a:r>
              <a:rPr lang="en-US" sz="1600" dirty="0">
                <a:latin typeface="Avenir Next" panose="020B0503020202020204" pitchFamily="34" charset="0"/>
              </a:rPr>
              <a:t>340b</a:t>
            </a:r>
          </a:p>
          <a:p>
            <a:pPr marL="742950" lvl="1" indent="-285750">
              <a:buFont typeface="Arial" panose="020B0604020202020204" pitchFamily="34" charset="0"/>
              <a:buChar char="•"/>
            </a:pPr>
            <a:r>
              <a:rPr lang="en-US" sz="1600" dirty="0">
                <a:latin typeface="Avenir Next" panose="020B0503020202020204" pitchFamily="34" charset="0"/>
              </a:rPr>
              <a:t>GI</a:t>
            </a:r>
          </a:p>
          <a:p>
            <a:pPr marL="742950" lvl="1" indent="-285750">
              <a:buFont typeface="Arial" panose="020B0604020202020204" pitchFamily="34" charset="0"/>
              <a:buChar char="•"/>
            </a:pPr>
            <a:r>
              <a:rPr lang="en-US" sz="1600" dirty="0">
                <a:latin typeface="Avenir Next" panose="020B0503020202020204" pitchFamily="34" charset="0"/>
              </a:rPr>
              <a:t>Primary Care</a:t>
            </a:r>
          </a:p>
          <a:p>
            <a:pPr marL="285750" indent="-285750">
              <a:buFont typeface="Arial" panose="020B0604020202020204" pitchFamily="34" charset="0"/>
              <a:buChar char="•"/>
            </a:pPr>
            <a:r>
              <a:rPr lang="en-US" sz="1600" dirty="0">
                <a:latin typeface="Avenir Next" panose="020B0503020202020204" pitchFamily="34" charset="0"/>
              </a:rPr>
              <a:t>Value based contracts- up to 50% of ER high utilizers have BH issues</a:t>
            </a:r>
          </a:p>
          <a:p>
            <a:pPr marL="285750" indent="-285750">
              <a:buFont typeface="Arial" panose="020B0604020202020204" pitchFamily="34" charset="0"/>
              <a:buChar char="•"/>
            </a:pPr>
            <a:r>
              <a:rPr lang="en-US" sz="1600" dirty="0">
                <a:latin typeface="Avenir Next" panose="020B0503020202020204" pitchFamily="34" charset="0"/>
              </a:rPr>
              <a:t>BH has an expected growth rate of 9% according to SG2, profitable if people practice at the top of their license</a:t>
            </a:r>
          </a:p>
          <a:p>
            <a:pPr marL="285750" indent="-285750">
              <a:buFont typeface="Arial" panose="020B0604020202020204" pitchFamily="34" charset="0"/>
              <a:buChar char="•"/>
            </a:pPr>
            <a:r>
              <a:rPr lang="en-US" sz="1600" dirty="0">
                <a:latin typeface="Avenir Next" panose="020B0503020202020204" pitchFamily="34" charset="0"/>
              </a:rPr>
              <a:t>According to SG2, there has been a 25% increase in addiction</a:t>
            </a:r>
          </a:p>
          <a:p>
            <a:pPr marL="285750" indent="-285750">
              <a:buFont typeface="Arial" panose="020B0604020202020204" pitchFamily="34" charset="0"/>
              <a:buChar char="•"/>
            </a:pPr>
            <a:r>
              <a:rPr lang="en-US" sz="1600" dirty="0">
                <a:latin typeface="Avenir Next" panose="020B0503020202020204" pitchFamily="34" charset="0"/>
              </a:rPr>
              <a:t>BH is health, it affects everything else related:  decision making, medication compliance, home life, employment, etc.  Organizations cannot do value based/pop health contracts without it. </a:t>
            </a:r>
          </a:p>
        </p:txBody>
      </p:sp>
      <p:graphicFrame>
        <p:nvGraphicFramePr>
          <p:cNvPr id="3" name="Diagram 2">
            <a:extLst>
              <a:ext uri="{FF2B5EF4-FFF2-40B4-BE49-F238E27FC236}">
                <a16:creationId xmlns:a16="http://schemas.microsoft.com/office/drawing/2014/main" id="{BB575374-503D-60C5-73BC-6CE5F33DE23A}"/>
              </a:ext>
            </a:extLst>
          </p:cNvPr>
          <p:cNvGraphicFramePr/>
          <p:nvPr/>
        </p:nvGraphicFramePr>
        <p:xfrm>
          <a:off x="6344369" y="1582423"/>
          <a:ext cx="4977681" cy="411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8A135800-DBE2-A37E-555C-B64C3924C3B1}"/>
              </a:ext>
            </a:extLst>
          </p:cNvPr>
          <p:cNvSpPr>
            <a:spLocks noGrp="1"/>
          </p:cNvSpPr>
          <p:nvPr>
            <p:ph type="title"/>
          </p:nvPr>
        </p:nvSpPr>
        <p:spPr>
          <a:xfrm>
            <a:off x="457200" y="274320"/>
            <a:ext cx="9509760" cy="579695"/>
          </a:xfrm>
        </p:spPr>
        <p:txBody>
          <a:bodyPr>
            <a:normAutofit/>
          </a:bodyPr>
          <a:lstStyle/>
          <a:p>
            <a:r>
              <a:rPr lang="en-US" dirty="0"/>
              <a:t>BH Fits with Rural</a:t>
            </a:r>
          </a:p>
        </p:txBody>
      </p:sp>
    </p:spTree>
    <p:extLst>
      <p:ext uri="{BB962C8B-B14F-4D97-AF65-F5344CB8AC3E}">
        <p14:creationId xmlns:p14="http://schemas.microsoft.com/office/powerpoint/2010/main" val="158754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EF690-5CE6-30F5-88B2-EDEDFE14B6CE}"/>
              </a:ext>
            </a:extLst>
          </p:cNvPr>
          <p:cNvSpPr>
            <a:spLocks noGrp="1"/>
          </p:cNvSpPr>
          <p:nvPr>
            <p:ph type="title"/>
          </p:nvPr>
        </p:nvSpPr>
        <p:spPr/>
        <p:txBody>
          <a:bodyPr anchor="b">
            <a:normAutofit/>
          </a:bodyPr>
          <a:lstStyle/>
          <a:p>
            <a:r>
              <a:rPr lang="en-US" dirty="0"/>
              <a:t>Deal With Your Third-Party Contracts</a:t>
            </a:r>
          </a:p>
        </p:txBody>
      </p:sp>
      <p:sp>
        <p:nvSpPr>
          <p:cNvPr id="25" name="Content Placeholder 3">
            <a:extLst>
              <a:ext uri="{FF2B5EF4-FFF2-40B4-BE49-F238E27FC236}">
                <a16:creationId xmlns:a16="http://schemas.microsoft.com/office/drawing/2014/main" id="{49CB6ECC-DE9A-3D80-2CD7-BAFEC53DD87B}"/>
              </a:ext>
            </a:extLst>
          </p:cNvPr>
          <p:cNvSpPr>
            <a:spLocks noGrp="1"/>
          </p:cNvSpPr>
          <p:nvPr>
            <p:ph sz="half" idx="1"/>
          </p:nvPr>
        </p:nvSpPr>
        <p:spPr/>
        <p:txBody>
          <a:bodyPr>
            <a:normAutofit/>
          </a:bodyPr>
          <a:lstStyle/>
          <a:p>
            <a:r>
              <a:rPr lang="en-US" dirty="0"/>
              <a:t>Contracts are seldom a single document</a:t>
            </a:r>
          </a:p>
          <a:p>
            <a:r>
              <a:rPr lang="en-US" dirty="0"/>
              <a:t>Increases the level of complexity and confusion</a:t>
            </a:r>
          </a:p>
          <a:p>
            <a:r>
              <a:rPr lang="en-US" dirty="0"/>
              <a:t>Necessitates a comprehensive evaluation process</a:t>
            </a:r>
          </a:p>
          <a:p>
            <a:r>
              <a:rPr lang="en-US" dirty="0"/>
              <a:t>Seldom a one-person process</a:t>
            </a:r>
          </a:p>
          <a:p>
            <a:r>
              <a:rPr lang="en-US" dirty="0"/>
              <a:t>Not everything is negotiable</a:t>
            </a:r>
          </a:p>
          <a:p>
            <a:pPr lvl="1"/>
            <a:r>
              <a:rPr lang="en-US" dirty="0"/>
              <a:t>Commercial</a:t>
            </a:r>
          </a:p>
          <a:p>
            <a:pPr lvl="1"/>
            <a:r>
              <a:rPr lang="en-US" dirty="0"/>
              <a:t>Managed Governmental</a:t>
            </a:r>
          </a:p>
          <a:p>
            <a:endParaRPr lang="en-US" dirty="0"/>
          </a:p>
          <a:p>
            <a:endParaRPr lang="en-US" dirty="0"/>
          </a:p>
        </p:txBody>
      </p:sp>
      <p:graphicFrame>
        <p:nvGraphicFramePr>
          <p:cNvPr id="8" name="Content Placeholder 7">
            <a:extLst>
              <a:ext uri="{FF2B5EF4-FFF2-40B4-BE49-F238E27FC236}">
                <a16:creationId xmlns:a16="http://schemas.microsoft.com/office/drawing/2014/main" id="{4389001A-857E-A126-21E0-69A981C38853}"/>
              </a:ext>
            </a:extLst>
          </p:cNvPr>
          <p:cNvGraphicFramePr>
            <a:graphicFrameLocks noGrp="1"/>
          </p:cNvGraphicFramePr>
          <p:nvPr>
            <p:ph sz="half" idx="2"/>
          </p:nvPr>
        </p:nvGraphicFramePr>
        <p:xfrm>
          <a:off x="6278563" y="1284051"/>
          <a:ext cx="5686458" cy="474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288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D336DE-CE88-7FD8-CA84-EFB407751EDB}"/>
              </a:ext>
            </a:extLst>
          </p:cNvPr>
          <p:cNvSpPr>
            <a:spLocks noGrp="1"/>
          </p:cNvSpPr>
          <p:nvPr>
            <p:ph type="title"/>
          </p:nvPr>
        </p:nvSpPr>
        <p:spPr/>
        <p:txBody>
          <a:bodyPr/>
          <a:lstStyle/>
          <a:p>
            <a:r>
              <a:rPr lang="en-US" dirty="0"/>
              <a:t>Create A Matrix</a:t>
            </a:r>
          </a:p>
        </p:txBody>
      </p:sp>
      <p:sp>
        <p:nvSpPr>
          <p:cNvPr id="5" name="Content Placeholder 4">
            <a:extLst>
              <a:ext uri="{FF2B5EF4-FFF2-40B4-BE49-F238E27FC236}">
                <a16:creationId xmlns:a16="http://schemas.microsoft.com/office/drawing/2014/main" id="{42A5C6D3-6D56-9976-3117-0A0D05616205}"/>
              </a:ext>
            </a:extLst>
          </p:cNvPr>
          <p:cNvSpPr>
            <a:spLocks noGrp="1"/>
          </p:cNvSpPr>
          <p:nvPr>
            <p:ph sz="half" idx="1"/>
          </p:nvPr>
        </p:nvSpPr>
        <p:spPr/>
        <p:txBody>
          <a:bodyPr/>
          <a:lstStyle/>
          <a:p>
            <a:pPr marL="4763" indent="0">
              <a:buNone/>
            </a:pPr>
            <a:r>
              <a:rPr lang="en-US" dirty="0"/>
              <a:t>A contract matrix is a useful tool </a:t>
            </a:r>
          </a:p>
          <a:p>
            <a:pPr marL="4763" indent="0">
              <a:buNone/>
            </a:pPr>
            <a:r>
              <a:rPr lang="en-US" dirty="0"/>
              <a:t>to track complex agreements and</a:t>
            </a:r>
          </a:p>
          <a:p>
            <a:pPr marL="4763" indent="0">
              <a:buNone/>
            </a:pPr>
            <a:r>
              <a:rPr lang="en-US" dirty="0"/>
              <a:t>facilitate negotiation and analysis.</a:t>
            </a:r>
          </a:p>
          <a:p>
            <a:pPr marL="4763" indent="0">
              <a:buNone/>
            </a:pPr>
            <a:r>
              <a:rPr lang="en-US" dirty="0"/>
              <a:t>This should include minimally the</a:t>
            </a:r>
          </a:p>
          <a:p>
            <a:pPr marL="4763" indent="0">
              <a:buNone/>
            </a:pPr>
            <a:r>
              <a:rPr lang="en-US" dirty="0"/>
              <a:t>following information:</a:t>
            </a:r>
          </a:p>
          <a:p>
            <a:r>
              <a:rPr lang="en-US" dirty="0"/>
              <a:t>Payer Agreements</a:t>
            </a:r>
          </a:p>
          <a:p>
            <a:r>
              <a:rPr lang="en-US" dirty="0"/>
              <a:t>Term</a:t>
            </a:r>
          </a:p>
          <a:p>
            <a:r>
              <a:rPr lang="en-US" dirty="0"/>
              <a:t>Agreement Documents</a:t>
            </a:r>
          </a:p>
          <a:p>
            <a:r>
              <a:rPr lang="en-US" dirty="0"/>
              <a:t>Web based Links</a:t>
            </a:r>
          </a:p>
          <a:p>
            <a:r>
              <a:rPr lang="en-US" dirty="0"/>
              <a:t>Enrollment Link</a:t>
            </a:r>
          </a:p>
        </p:txBody>
      </p:sp>
      <p:graphicFrame>
        <p:nvGraphicFramePr>
          <p:cNvPr id="9" name="Content Placeholder 8">
            <a:extLst>
              <a:ext uri="{FF2B5EF4-FFF2-40B4-BE49-F238E27FC236}">
                <a16:creationId xmlns:a16="http://schemas.microsoft.com/office/drawing/2014/main" id="{8817DCE9-4BC3-D6C3-836F-0EFECF57DCD4}"/>
              </a:ext>
            </a:extLst>
          </p:cNvPr>
          <p:cNvGraphicFramePr>
            <a:graphicFrameLocks noGrp="1"/>
          </p:cNvGraphicFramePr>
          <p:nvPr>
            <p:ph sz="half" idx="2"/>
          </p:nvPr>
        </p:nvGraphicFramePr>
        <p:xfrm>
          <a:off x="5029201" y="1901952"/>
          <a:ext cx="6671733" cy="3296920"/>
        </p:xfrm>
        <a:graphic>
          <a:graphicData uri="http://schemas.openxmlformats.org/drawingml/2006/table">
            <a:tbl>
              <a:tblPr firstRow="1" bandRow="1">
                <a:tableStyleId>{5C22544A-7EE6-4342-B048-85BDC9FD1C3A}</a:tableStyleId>
              </a:tblPr>
              <a:tblGrid>
                <a:gridCol w="950565">
                  <a:extLst>
                    <a:ext uri="{9D8B030D-6E8A-4147-A177-3AD203B41FA5}">
                      <a16:colId xmlns:a16="http://schemas.microsoft.com/office/drawing/2014/main" val="3795142589"/>
                    </a:ext>
                  </a:extLst>
                </a:gridCol>
                <a:gridCol w="1003870">
                  <a:extLst>
                    <a:ext uri="{9D8B030D-6E8A-4147-A177-3AD203B41FA5}">
                      <a16:colId xmlns:a16="http://schemas.microsoft.com/office/drawing/2014/main" val="3283029506"/>
                    </a:ext>
                  </a:extLst>
                </a:gridCol>
                <a:gridCol w="1448058">
                  <a:extLst>
                    <a:ext uri="{9D8B030D-6E8A-4147-A177-3AD203B41FA5}">
                      <a16:colId xmlns:a16="http://schemas.microsoft.com/office/drawing/2014/main" val="2191087439"/>
                    </a:ext>
                  </a:extLst>
                </a:gridCol>
                <a:gridCol w="966306">
                  <a:extLst>
                    <a:ext uri="{9D8B030D-6E8A-4147-A177-3AD203B41FA5}">
                      <a16:colId xmlns:a16="http://schemas.microsoft.com/office/drawing/2014/main" val="972035731"/>
                    </a:ext>
                  </a:extLst>
                </a:gridCol>
                <a:gridCol w="965200">
                  <a:extLst>
                    <a:ext uri="{9D8B030D-6E8A-4147-A177-3AD203B41FA5}">
                      <a16:colId xmlns:a16="http://schemas.microsoft.com/office/drawing/2014/main" val="3152961064"/>
                    </a:ext>
                  </a:extLst>
                </a:gridCol>
                <a:gridCol w="1337734">
                  <a:extLst>
                    <a:ext uri="{9D8B030D-6E8A-4147-A177-3AD203B41FA5}">
                      <a16:colId xmlns:a16="http://schemas.microsoft.com/office/drawing/2014/main" val="2149109288"/>
                    </a:ext>
                  </a:extLst>
                </a:gridCol>
              </a:tblGrid>
              <a:tr h="370840">
                <a:tc>
                  <a:txBody>
                    <a:bodyPr/>
                    <a:lstStyle/>
                    <a:p>
                      <a:r>
                        <a:rPr lang="en-US" dirty="0"/>
                        <a:t>Payer</a:t>
                      </a:r>
                    </a:p>
                  </a:txBody>
                  <a:tcPr/>
                </a:tc>
                <a:tc>
                  <a:txBody>
                    <a:bodyPr/>
                    <a:lstStyle/>
                    <a:p>
                      <a:r>
                        <a:rPr lang="en-US" dirty="0"/>
                        <a:t>Term</a:t>
                      </a:r>
                    </a:p>
                  </a:txBody>
                  <a:tcPr/>
                </a:tc>
                <a:tc>
                  <a:txBody>
                    <a:bodyPr/>
                    <a:lstStyle/>
                    <a:p>
                      <a:r>
                        <a:rPr lang="en-US" dirty="0"/>
                        <a:t>Agreement</a:t>
                      </a:r>
                    </a:p>
                  </a:txBody>
                  <a:tcPr/>
                </a:tc>
                <a:tc>
                  <a:txBody>
                    <a:bodyPr/>
                    <a:lstStyle/>
                    <a:p>
                      <a:r>
                        <a:rPr lang="en-US" dirty="0"/>
                        <a:t>Policy</a:t>
                      </a:r>
                    </a:p>
                  </a:txBody>
                  <a:tcPr/>
                </a:tc>
                <a:tc>
                  <a:txBody>
                    <a:bodyPr/>
                    <a:lstStyle/>
                    <a:p>
                      <a:r>
                        <a:rPr lang="en-US" dirty="0"/>
                        <a:t>Manual</a:t>
                      </a:r>
                    </a:p>
                  </a:txBody>
                  <a:tcPr/>
                </a:tc>
                <a:tc>
                  <a:txBody>
                    <a:bodyPr/>
                    <a:lstStyle/>
                    <a:p>
                      <a:r>
                        <a:rPr lang="en-US" dirty="0"/>
                        <a:t>Enrollment</a:t>
                      </a:r>
                    </a:p>
                  </a:txBody>
                  <a:tcPr/>
                </a:tc>
                <a:extLst>
                  <a:ext uri="{0D108BD9-81ED-4DB2-BD59-A6C34878D82A}">
                    <a16:rowId xmlns:a16="http://schemas.microsoft.com/office/drawing/2014/main" val="3795607171"/>
                  </a:ext>
                </a:extLst>
              </a:tr>
              <a:tr h="370840">
                <a:tc>
                  <a:txBody>
                    <a:bodyPr/>
                    <a:lstStyle/>
                    <a:p>
                      <a:r>
                        <a:rPr lang="en-US" sz="1400" dirty="0"/>
                        <a:t>BCBS</a:t>
                      </a:r>
                    </a:p>
                  </a:txBody>
                  <a:tcPr/>
                </a:tc>
                <a:tc>
                  <a:txBody>
                    <a:bodyPr/>
                    <a:lstStyle/>
                    <a:p>
                      <a:r>
                        <a:rPr lang="en-US" sz="1400" dirty="0"/>
                        <a:t>Date-Date</a:t>
                      </a:r>
                    </a:p>
                    <a:p>
                      <a:endParaRPr lang="en-US" sz="1400" dirty="0"/>
                    </a:p>
                  </a:txBody>
                  <a:tcPr/>
                </a:tc>
                <a:tc>
                  <a:txBody>
                    <a:bodyPr/>
                    <a:lstStyle/>
                    <a:p>
                      <a:r>
                        <a:rPr lang="en-US" sz="1400" dirty="0"/>
                        <a:t>Contact XXXX</a:t>
                      </a:r>
                    </a:p>
                    <a:p>
                      <a:r>
                        <a:rPr lang="en-US" sz="1400" dirty="0"/>
                        <a:t>Amendment 1</a:t>
                      </a:r>
                    </a:p>
                    <a:p>
                      <a:r>
                        <a:rPr lang="en-US" sz="1400" dirty="0"/>
                        <a:t>Rate Sheet 1</a:t>
                      </a:r>
                    </a:p>
                  </a:txBody>
                  <a:tcPr/>
                </a:tc>
                <a:tc>
                  <a:txBody>
                    <a:bodyPr/>
                    <a:lstStyle/>
                    <a:p>
                      <a:r>
                        <a:rPr lang="en-US" sz="1400" dirty="0"/>
                        <a:t>https://XXXXXXXXX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https://XXXXXXXXX</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https://XXXXXXXXX</a:t>
                      </a:r>
                    </a:p>
                    <a:p>
                      <a:endParaRPr lang="en-US" sz="1400" dirty="0"/>
                    </a:p>
                  </a:txBody>
                  <a:tcPr/>
                </a:tc>
                <a:extLst>
                  <a:ext uri="{0D108BD9-81ED-4DB2-BD59-A6C34878D82A}">
                    <a16:rowId xmlns:a16="http://schemas.microsoft.com/office/drawing/2014/main" val="1122918284"/>
                  </a:ext>
                </a:extLst>
              </a:tr>
              <a:tr h="370840">
                <a:tc>
                  <a:txBody>
                    <a:bodyPr/>
                    <a:lstStyle/>
                    <a:p>
                      <a:r>
                        <a:rPr lang="en-US" sz="1400" dirty="0"/>
                        <a:t>MA</a:t>
                      </a:r>
                    </a:p>
                  </a:txBody>
                  <a:tcPr/>
                </a:tc>
                <a:tc>
                  <a:txBody>
                    <a:bodyPr/>
                    <a:lstStyle/>
                    <a:p>
                      <a:r>
                        <a:rPr lang="en-US" sz="1400" dirty="0"/>
                        <a:t>Date-Date</a:t>
                      </a:r>
                    </a:p>
                  </a:txBody>
                  <a:tcPr/>
                </a:tc>
                <a:tc>
                  <a:txBody>
                    <a:bodyPr/>
                    <a:lstStyle/>
                    <a:p>
                      <a:r>
                        <a:rPr lang="en-US" sz="1400" dirty="0"/>
                        <a:t>Contact XXXX</a:t>
                      </a:r>
                    </a:p>
                    <a:p>
                      <a:r>
                        <a:rPr lang="en-US" sz="1400" dirty="0"/>
                        <a:t>Amendment 1</a:t>
                      </a:r>
                    </a:p>
                    <a:p>
                      <a:r>
                        <a:rPr lang="en-US" sz="1400" dirty="0"/>
                        <a:t>Rate Sheet 1</a:t>
                      </a:r>
                    </a:p>
                  </a:txBody>
                  <a:tcPr/>
                </a:tc>
                <a:tc>
                  <a:txBody>
                    <a:bodyPr/>
                    <a:lstStyle/>
                    <a:p>
                      <a:r>
                        <a:rPr lang="en-US" sz="1400" dirty="0"/>
                        <a:t>https://XXXXXXXXX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https://XXXXXXXXX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https://XXXXXXXXX</a:t>
                      </a:r>
                    </a:p>
                  </a:txBody>
                  <a:tcPr/>
                </a:tc>
                <a:extLst>
                  <a:ext uri="{0D108BD9-81ED-4DB2-BD59-A6C34878D82A}">
                    <a16:rowId xmlns:a16="http://schemas.microsoft.com/office/drawing/2014/main" val="3592966032"/>
                  </a:ext>
                </a:extLst>
              </a:tr>
              <a:tr h="370840">
                <a:tc>
                  <a:txBody>
                    <a:bodyPr/>
                    <a:lstStyle/>
                    <a:p>
                      <a:r>
                        <a:rPr lang="en-US" sz="1400" dirty="0"/>
                        <a:t>MCO</a:t>
                      </a:r>
                    </a:p>
                  </a:txBody>
                  <a:tcPr/>
                </a:tc>
                <a:tc>
                  <a:txBody>
                    <a:bodyPr/>
                    <a:lstStyle/>
                    <a:p>
                      <a:r>
                        <a:rPr lang="en-US" sz="1400" dirty="0"/>
                        <a:t>Date-Date</a:t>
                      </a:r>
                    </a:p>
                  </a:txBody>
                  <a:tcPr/>
                </a:tc>
                <a:tc>
                  <a:txBody>
                    <a:bodyPr/>
                    <a:lstStyle/>
                    <a:p>
                      <a:r>
                        <a:rPr lang="en-US" sz="1400" dirty="0"/>
                        <a:t>Contact XXXX</a:t>
                      </a:r>
                    </a:p>
                    <a:p>
                      <a:r>
                        <a:rPr lang="en-US" sz="1400" dirty="0"/>
                        <a:t>Amendment 1</a:t>
                      </a:r>
                    </a:p>
                    <a:p>
                      <a:r>
                        <a:rPr lang="en-US" sz="1400" dirty="0"/>
                        <a:t>Rate Sheet 1</a:t>
                      </a:r>
                    </a:p>
                  </a:txBody>
                  <a:tcPr/>
                </a:tc>
                <a:tc>
                  <a:txBody>
                    <a:bodyPr/>
                    <a:lstStyle/>
                    <a:p>
                      <a:r>
                        <a:rPr lang="en-US" sz="1400" dirty="0"/>
                        <a:t>https://XXXXXXXXX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https://XXXXXXXXX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https://XXXXXXXXX</a:t>
                      </a:r>
                    </a:p>
                  </a:txBody>
                  <a:tcPr/>
                </a:tc>
                <a:extLst>
                  <a:ext uri="{0D108BD9-81ED-4DB2-BD59-A6C34878D82A}">
                    <a16:rowId xmlns:a16="http://schemas.microsoft.com/office/drawing/2014/main" val="3616989352"/>
                  </a:ext>
                </a:extLst>
              </a:tr>
              <a:tr h="370840">
                <a:tc>
                  <a:txBody>
                    <a:bodyPr/>
                    <a:lstStyle/>
                    <a:p>
                      <a:r>
                        <a:rPr lang="en-US" sz="1400" dirty="0"/>
                        <a:t>Tricare</a:t>
                      </a:r>
                    </a:p>
                  </a:txBody>
                  <a:tcPr/>
                </a:tc>
                <a:tc>
                  <a:txBody>
                    <a:bodyPr/>
                    <a:lstStyle/>
                    <a:p>
                      <a:r>
                        <a:rPr lang="en-US" sz="1400" dirty="0"/>
                        <a:t>Date-Date</a:t>
                      </a:r>
                    </a:p>
                  </a:txBody>
                  <a:tcPr/>
                </a:tc>
                <a:tc>
                  <a:txBody>
                    <a:bodyPr/>
                    <a:lstStyle/>
                    <a:p>
                      <a:r>
                        <a:rPr lang="en-US" sz="1400" dirty="0"/>
                        <a:t>Contact XXXX</a:t>
                      </a:r>
                    </a:p>
                    <a:p>
                      <a:r>
                        <a:rPr lang="en-US" sz="1400" dirty="0"/>
                        <a:t>Amendment 1</a:t>
                      </a:r>
                    </a:p>
                    <a:p>
                      <a:r>
                        <a:rPr lang="en-US" sz="1400" dirty="0"/>
                        <a:t>Rate Sheet 1</a:t>
                      </a:r>
                    </a:p>
                  </a:txBody>
                  <a:tcPr/>
                </a:tc>
                <a:tc>
                  <a:txBody>
                    <a:bodyPr/>
                    <a:lstStyle/>
                    <a:p>
                      <a:r>
                        <a:rPr lang="en-US" sz="1400" dirty="0"/>
                        <a:t>https://XXXXXXXXX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https://XXXXXXXXX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https://XXXXXXXXX</a:t>
                      </a:r>
                    </a:p>
                  </a:txBody>
                  <a:tcPr/>
                </a:tc>
                <a:extLst>
                  <a:ext uri="{0D108BD9-81ED-4DB2-BD59-A6C34878D82A}">
                    <a16:rowId xmlns:a16="http://schemas.microsoft.com/office/drawing/2014/main" val="2289537779"/>
                  </a:ext>
                </a:extLst>
              </a:tr>
            </a:tbl>
          </a:graphicData>
        </a:graphic>
      </p:graphicFrame>
    </p:spTree>
    <p:extLst>
      <p:ext uri="{BB962C8B-B14F-4D97-AF65-F5344CB8AC3E}">
        <p14:creationId xmlns:p14="http://schemas.microsoft.com/office/powerpoint/2010/main" val="363762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aford" panose="00000500000000000000" pitchFamily="2" charset="0"/>
              </a:rPr>
              <a:t>Perform </a:t>
            </a:r>
            <a:r>
              <a:rPr lang="en-US" dirty="0"/>
              <a:t>A </a:t>
            </a:r>
            <a:r>
              <a:rPr lang="en-US" dirty="0">
                <a:latin typeface="Seaford" panose="00000500000000000000" pitchFamily="2" charset="0"/>
              </a:rPr>
              <a:t>Contract Analysis</a:t>
            </a:r>
          </a:p>
        </p:txBody>
      </p:sp>
      <p:sp>
        <p:nvSpPr>
          <p:cNvPr id="3" name="Content Placeholder 2"/>
          <p:cNvSpPr>
            <a:spLocks noGrp="1"/>
          </p:cNvSpPr>
          <p:nvPr>
            <p:ph idx="1"/>
          </p:nvPr>
        </p:nvSpPr>
        <p:spPr/>
        <p:txBody>
          <a:bodyPr vert="horz" lIns="91440" tIns="45720" rIns="91440" bIns="45720" rtlCol="0" anchor="t">
            <a:noAutofit/>
          </a:bodyPr>
          <a:lstStyle/>
          <a:p>
            <a:pPr marL="347345" indent="-342900"/>
            <a:r>
              <a:rPr lang="en-US" sz="2400" dirty="0">
                <a:latin typeface="Calibri"/>
                <a:cs typeface="Calibri"/>
              </a:rPr>
              <a:t>Locate the entire agreement</a:t>
            </a:r>
          </a:p>
          <a:p>
            <a:pPr marL="347345" indent="-342900"/>
            <a:r>
              <a:rPr lang="en-US" sz="2400" dirty="0">
                <a:latin typeface="Calibri"/>
                <a:cs typeface="Calibri"/>
              </a:rPr>
              <a:t>Understand Terms &amp; Structure</a:t>
            </a:r>
          </a:p>
          <a:p>
            <a:pPr marL="347345" indent="-342900"/>
            <a:r>
              <a:rPr lang="en-US" sz="2400" dirty="0">
                <a:latin typeface="Calibri"/>
                <a:cs typeface="Calibri"/>
              </a:rPr>
              <a:t>Senior Leadership must be engaged in negotiations</a:t>
            </a:r>
          </a:p>
          <a:p>
            <a:pPr marL="347345" indent="-342900"/>
            <a:r>
              <a:rPr lang="en-US" sz="2400" dirty="0">
                <a:latin typeface="Calibri"/>
                <a:cs typeface="Calibri"/>
              </a:rPr>
              <a:t>Identify a renegotiation priority matrix</a:t>
            </a:r>
            <a:endParaRPr lang="en-US" sz="1400" dirty="0">
              <a:solidFill>
                <a:srgbClr val="202020"/>
              </a:solidFill>
              <a:latin typeface="Calibri"/>
              <a:cs typeface="Calibri"/>
            </a:endParaRPr>
          </a:p>
          <a:p>
            <a:pPr marL="4445" indent="0">
              <a:spcBef>
                <a:spcPts val="1000"/>
              </a:spcBef>
              <a:spcAft>
                <a:spcPts val="0"/>
              </a:spcAft>
              <a:buNone/>
            </a:pPr>
            <a:endParaRPr lang="en-US" sz="1200" b="1" dirty="0">
              <a:solidFill>
                <a:schemeClr val="accent1">
                  <a:lumMod val="50000"/>
                </a:schemeClr>
              </a:solidFill>
              <a:latin typeface="Calibri"/>
              <a:cs typeface="Calibri"/>
            </a:endParaRPr>
          </a:p>
          <a:p>
            <a:pPr marL="4445" indent="0">
              <a:spcBef>
                <a:spcPts val="1000"/>
              </a:spcBef>
              <a:spcAft>
                <a:spcPts val="0"/>
              </a:spcAft>
              <a:buNone/>
            </a:pPr>
            <a:r>
              <a:rPr lang="en-US" b="1" dirty="0">
                <a:solidFill>
                  <a:schemeClr val="accent1">
                    <a:lumMod val="50000"/>
                  </a:schemeClr>
                </a:solidFill>
                <a:latin typeface="Calibri"/>
                <a:cs typeface="Calibri"/>
              </a:rPr>
              <a:t>Perform a thorough contract analysis.</a:t>
            </a:r>
            <a:br>
              <a:rPr lang="en-US" dirty="0">
                <a:latin typeface="Calibri"/>
                <a:cs typeface="Calibri"/>
              </a:rPr>
            </a:br>
            <a:endParaRPr lang="en-US" dirty="0">
              <a:solidFill>
                <a:schemeClr val="tx1">
                  <a:lumMod val="85000"/>
                  <a:lumOff val="15000"/>
                </a:schemeClr>
              </a:solidFill>
              <a:latin typeface="Calibri"/>
              <a:cs typeface="Calibri"/>
            </a:endParaRPr>
          </a:p>
          <a:p>
            <a:pPr marL="4445" indent="0">
              <a:spcBef>
                <a:spcPts val="1000"/>
              </a:spcBef>
              <a:spcAft>
                <a:spcPts val="0"/>
              </a:spcAft>
              <a:buNone/>
            </a:pPr>
            <a:r>
              <a:rPr lang="en-US" sz="1600" dirty="0">
                <a:solidFill>
                  <a:schemeClr val="tx1">
                    <a:lumMod val="85000"/>
                    <a:lumOff val="15000"/>
                  </a:schemeClr>
                </a:solidFill>
                <a:latin typeface="Calibri"/>
                <a:cs typeface="Calibri"/>
              </a:rPr>
              <a:t>Common Revenue Cycle Assessment Key Discoveries</a:t>
            </a:r>
            <a:endParaRPr lang="en-US" sz="1600" dirty="0">
              <a:solidFill>
                <a:schemeClr val="tx1">
                  <a:lumMod val="85000"/>
                  <a:lumOff val="15000"/>
                </a:schemeClr>
              </a:solidFill>
            </a:endParaRPr>
          </a:p>
          <a:p>
            <a:pPr marL="175895" indent="-171450">
              <a:spcBef>
                <a:spcPts val="1000"/>
              </a:spcBef>
              <a:spcAft>
                <a:spcPts val="0"/>
              </a:spcAft>
              <a:buChar char="Ø"/>
            </a:pPr>
            <a:r>
              <a:rPr lang="en-US" sz="1600" dirty="0">
                <a:solidFill>
                  <a:schemeClr val="tx1">
                    <a:lumMod val="85000"/>
                    <a:lumOff val="15000"/>
                  </a:schemeClr>
                </a:solidFill>
                <a:latin typeface="Calibri"/>
                <a:cs typeface="Calibri"/>
              </a:rPr>
              <a:t>Failure to identify afforded benefits based upon designation.</a:t>
            </a:r>
            <a:endParaRPr lang="en-US" sz="1600" dirty="0">
              <a:solidFill>
                <a:schemeClr val="tx1">
                  <a:lumMod val="85000"/>
                  <a:lumOff val="15000"/>
                </a:schemeClr>
              </a:solidFill>
            </a:endParaRPr>
          </a:p>
          <a:p>
            <a:pPr marL="175895" indent="-171450">
              <a:spcBef>
                <a:spcPts val="1000"/>
              </a:spcBef>
              <a:spcAft>
                <a:spcPts val="0"/>
              </a:spcAft>
              <a:buChar char="Ø"/>
            </a:pPr>
            <a:r>
              <a:rPr lang="en-US" sz="1600" dirty="0">
                <a:solidFill>
                  <a:schemeClr val="tx1">
                    <a:lumMod val="85000"/>
                    <a:lumOff val="15000"/>
                  </a:schemeClr>
                </a:solidFill>
                <a:latin typeface="Calibri"/>
                <a:cs typeface="Calibri"/>
              </a:rPr>
              <a:t>Failure to amend contract with language that is nonspecific.</a:t>
            </a:r>
            <a:endParaRPr lang="en-US" sz="1600" dirty="0">
              <a:solidFill>
                <a:schemeClr val="tx1">
                  <a:lumMod val="85000"/>
                  <a:lumOff val="15000"/>
                </a:schemeClr>
              </a:solidFill>
            </a:endParaRPr>
          </a:p>
          <a:p>
            <a:pPr marL="175895" indent="-171450">
              <a:spcBef>
                <a:spcPts val="1000"/>
              </a:spcBef>
              <a:spcAft>
                <a:spcPts val="0"/>
              </a:spcAft>
              <a:buChar char="Ø"/>
            </a:pPr>
            <a:r>
              <a:rPr lang="en-US" sz="1600" dirty="0">
                <a:solidFill>
                  <a:schemeClr val="tx1">
                    <a:lumMod val="85000"/>
                    <a:lumOff val="15000"/>
                  </a:schemeClr>
                </a:solidFill>
                <a:latin typeface="Calibri"/>
                <a:cs typeface="Calibri"/>
              </a:rPr>
              <a:t>Failure to monitor and maintain provider services and demographics with payors.</a:t>
            </a:r>
            <a:endParaRPr lang="en-US" sz="1600" dirty="0">
              <a:solidFill>
                <a:schemeClr val="tx1">
                  <a:lumMod val="85000"/>
                  <a:lumOff val="15000"/>
                </a:schemeClr>
              </a:solidFill>
            </a:endParaRPr>
          </a:p>
          <a:p>
            <a:pPr marL="175895" indent="-171450">
              <a:spcBef>
                <a:spcPts val="1000"/>
              </a:spcBef>
              <a:spcAft>
                <a:spcPts val="0"/>
              </a:spcAft>
              <a:buChar char="Ø"/>
            </a:pPr>
            <a:r>
              <a:rPr lang="en-US" sz="1600" dirty="0">
                <a:solidFill>
                  <a:schemeClr val="tx1">
                    <a:lumMod val="85000"/>
                    <a:lumOff val="15000"/>
                  </a:schemeClr>
                </a:solidFill>
                <a:latin typeface="Calibri"/>
                <a:cs typeface="Calibri"/>
              </a:rPr>
              <a:t>Failure to appropriately identify pharmacy and supply reimbursement.</a:t>
            </a:r>
            <a:endParaRPr lang="en-US" sz="1600" dirty="0">
              <a:solidFill>
                <a:schemeClr val="tx1">
                  <a:lumMod val="85000"/>
                  <a:lumOff val="15000"/>
                </a:schemeClr>
              </a:solidFill>
            </a:endParaRPr>
          </a:p>
          <a:p>
            <a:pPr marL="175895" indent="-171450">
              <a:spcBef>
                <a:spcPts val="1000"/>
              </a:spcBef>
              <a:spcAft>
                <a:spcPts val="0"/>
              </a:spcAft>
              <a:buChar char="Ø"/>
            </a:pPr>
            <a:r>
              <a:rPr lang="en-US" sz="1600" dirty="0">
                <a:solidFill>
                  <a:schemeClr val="tx1">
                    <a:lumMod val="85000"/>
                    <a:lumOff val="15000"/>
                  </a:schemeClr>
                </a:solidFill>
                <a:latin typeface="Calibri"/>
                <a:cs typeface="Calibri"/>
              </a:rPr>
              <a:t>Failure to recognize provider-based departments/technical components.</a:t>
            </a:r>
            <a:endParaRPr lang="en-US" sz="1600" dirty="0">
              <a:solidFill>
                <a:schemeClr val="tx1">
                  <a:lumMod val="85000"/>
                  <a:lumOff val="15000"/>
                </a:schemeClr>
              </a:solidFill>
            </a:endParaRPr>
          </a:p>
          <a:p>
            <a:pPr marL="690245" lvl="1">
              <a:buChar char="Ø"/>
            </a:pPr>
            <a:endParaRPr lang="en-US" dirty="0"/>
          </a:p>
          <a:p>
            <a:pPr marL="690245" lvl="1"/>
            <a:endParaRPr lang="en-US" dirty="0"/>
          </a:p>
          <a:p>
            <a:pPr marL="458470" indent="0">
              <a:buNone/>
            </a:pPr>
            <a:endParaRPr lang="en-US" b="1" dirty="0">
              <a:solidFill>
                <a:schemeClr val="accent6">
                  <a:lumMod val="50000"/>
                </a:schemeClr>
              </a:solidFill>
            </a:endParaRPr>
          </a:p>
          <a:p>
            <a:pPr marL="690245" lvl="1"/>
            <a:endParaRPr lang="en-US" dirty="0"/>
          </a:p>
        </p:txBody>
      </p:sp>
      <p:pic>
        <p:nvPicPr>
          <p:cNvPr id="5" name="Graphic 4" descr="Head with gears with solid fill">
            <a:extLst>
              <a:ext uri="{FF2B5EF4-FFF2-40B4-BE49-F238E27FC236}">
                <a16:creationId xmlns:a16="http://schemas.microsoft.com/office/drawing/2014/main" id="{2FACD04A-78FA-EC52-EB8A-E17EEC1900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2200" y="2309337"/>
            <a:ext cx="2508196" cy="2508196"/>
          </a:xfrm>
          <a:prstGeom prst="rect">
            <a:avLst/>
          </a:prstGeom>
        </p:spPr>
      </p:pic>
    </p:spTree>
    <p:extLst>
      <p:ext uri="{BB962C8B-B14F-4D97-AF65-F5344CB8AC3E}">
        <p14:creationId xmlns:p14="http://schemas.microsoft.com/office/powerpoint/2010/main" val="251485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Seaford" panose="00000500000000000000" pitchFamily="2" charset="0"/>
              </a:rPr>
              <a:t>Develop Reimbursement Strategy</a:t>
            </a:r>
          </a:p>
        </p:txBody>
      </p:sp>
      <p:sp>
        <p:nvSpPr>
          <p:cNvPr id="3" name="Content Placeholder 2"/>
          <p:cNvSpPr>
            <a:spLocks noGrp="1"/>
          </p:cNvSpPr>
          <p:nvPr>
            <p:ph idx="1"/>
          </p:nvPr>
        </p:nvSpPr>
        <p:spPr/>
        <p:txBody>
          <a:bodyPr vert="horz" lIns="91440" tIns="45720" rIns="91440" bIns="45720" rtlCol="0" anchor="t">
            <a:noAutofit/>
          </a:bodyPr>
          <a:lstStyle/>
          <a:p>
            <a:pPr marL="347345" indent="-342900"/>
            <a:r>
              <a:rPr lang="en-US" sz="2400" dirty="0">
                <a:latin typeface="Calibri"/>
                <a:cs typeface="Calibri"/>
              </a:rPr>
              <a:t>Link to Strategic Plan</a:t>
            </a:r>
          </a:p>
          <a:p>
            <a:pPr marL="347345" indent="-342900"/>
            <a:r>
              <a:rPr lang="en-US" sz="2400" dirty="0">
                <a:latin typeface="Calibri"/>
                <a:cs typeface="Calibri"/>
              </a:rPr>
              <a:t>Multidisciplinary approach </a:t>
            </a:r>
          </a:p>
          <a:p>
            <a:pPr marL="347345" indent="-342900"/>
            <a:r>
              <a:rPr lang="en-US" sz="2400" dirty="0">
                <a:latin typeface="Calibri"/>
                <a:cs typeface="Calibri"/>
              </a:rPr>
              <a:t>Align incentives </a:t>
            </a:r>
          </a:p>
          <a:p>
            <a:pPr marL="347345" indent="-342900"/>
            <a:r>
              <a:rPr lang="en-US" sz="2400" dirty="0">
                <a:latin typeface="Calibri"/>
                <a:cs typeface="Calibri"/>
              </a:rPr>
              <a:t>Evaluate competency gaps</a:t>
            </a:r>
            <a:endParaRPr lang="en-US" sz="1400" dirty="0">
              <a:latin typeface="Calibri"/>
              <a:cs typeface="Calibri"/>
            </a:endParaRPr>
          </a:p>
          <a:p>
            <a:pPr marL="4445" indent="0">
              <a:buNone/>
            </a:pPr>
            <a:endParaRPr lang="en-US" sz="1400" dirty="0">
              <a:latin typeface="Calibri"/>
              <a:cs typeface="Calibri"/>
            </a:endParaRPr>
          </a:p>
          <a:p>
            <a:pPr marL="4445" indent="0">
              <a:spcBef>
                <a:spcPts val="1000"/>
              </a:spcBef>
              <a:spcAft>
                <a:spcPts val="0"/>
              </a:spcAft>
              <a:buNone/>
            </a:pPr>
            <a:r>
              <a:rPr lang="en-US" b="1" dirty="0">
                <a:solidFill>
                  <a:schemeClr val="accent1">
                    <a:lumMod val="50000"/>
                  </a:schemeClr>
                </a:solidFill>
                <a:latin typeface="Calibri"/>
                <a:cs typeface="Calibri"/>
              </a:rPr>
              <a:t>Perform an analysis to identify a reimbursement strategy that focuses on a past, present and future state.</a:t>
            </a:r>
          </a:p>
          <a:p>
            <a:pPr marL="4445" indent="0">
              <a:spcBef>
                <a:spcPts val="1000"/>
              </a:spcBef>
              <a:spcAft>
                <a:spcPts val="0"/>
              </a:spcAft>
              <a:buNone/>
            </a:pPr>
            <a:r>
              <a:rPr lang="en-US" sz="1600" dirty="0">
                <a:solidFill>
                  <a:schemeClr val="tx1">
                    <a:lumMod val="85000"/>
                    <a:lumOff val="15000"/>
                  </a:schemeClr>
                </a:solidFill>
                <a:latin typeface="Calibri"/>
                <a:cs typeface="Calibri"/>
              </a:rPr>
              <a:t>Common Revenue Cycle Assessment Key Discoveries</a:t>
            </a:r>
            <a:endParaRPr lang="en-US" sz="1600" dirty="0">
              <a:solidFill>
                <a:schemeClr val="tx1">
                  <a:lumMod val="85000"/>
                  <a:lumOff val="15000"/>
                </a:schemeClr>
              </a:solidFill>
            </a:endParaRPr>
          </a:p>
          <a:p>
            <a:pPr marL="285750">
              <a:spcBef>
                <a:spcPts val="1000"/>
              </a:spcBef>
              <a:spcAft>
                <a:spcPts val="0"/>
              </a:spcAft>
              <a:buFont typeface="Wingdings"/>
              <a:buChar char="Ø"/>
            </a:pPr>
            <a:r>
              <a:rPr lang="en-US" sz="1600" dirty="0">
                <a:solidFill>
                  <a:schemeClr val="tx1">
                    <a:lumMod val="85000"/>
                    <a:lumOff val="15000"/>
                  </a:schemeClr>
                </a:solidFill>
                <a:latin typeface="Calibri"/>
                <a:cs typeface="Calibri"/>
              </a:rPr>
              <a:t>Failure to identify preventative services and market no patient out of pocket.</a:t>
            </a:r>
          </a:p>
          <a:p>
            <a:pPr marL="285750">
              <a:spcBef>
                <a:spcPts val="1000"/>
              </a:spcBef>
              <a:spcAft>
                <a:spcPts val="0"/>
              </a:spcAft>
              <a:buFont typeface="Wingdings"/>
              <a:buChar char="Ø"/>
            </a:pPr>
            <a:r>
              <a:rPr lang="en-US" sz="1600" dirty="0">
                <a:solidFill>
                  <a:schemeClr val="tx1">
                    <a:lumMod val="85000"/>
                    <a:lumOff val="15000"/>
                  </a:schemeClr>
                </a:solidFill>
                <a:latin typeface="Calibri"/>
                <a:cs typeface="Calibri"/>
              </a:rPr>
              <a:t>Failure to evaluate payment variances.</a:t>
            </a:r>
          </a:p>
          <a:p>
            <a:pPr marL="285750">
              <a:spcBef>
                <a:spcPts val="1000"/>
              </a:spcBef>
              <a:spcAft>
                <a:spcPts val="0"/>
              </a:spcAft>
              <a:buFont typeface="Wingdings"/>
              <a:buChar char="Ø"/>
            </a:pPr>
            <a:r>
              <a:rPr lang="en-US" sz="1600" dirty="0">
                <a:solidFill>
                  <a:schemeClr val="tx1">
                    <a:lumMod val="85000"/>
                    <a:lumOff val="15000"/>
                  </a:schemeClr>
                </a:solidFill>
                <a:latin typeface="Calibri"/>
                <a:cs typeface="Calibri"/>
              </a:rPr>
              <a:t>Lack of participation, implementation, monitoring and expertise with incentive and quality programs.</a:t>
            </a:r>
          </a:p>
          <a:p>
            <a:pPr marL="285750">
              <a:spcBef>
                <a:spcPts val="1000"/>
              </a:spcBef>
              <a:spcAft>
                <a:spcPts val="0"/>
              </a:spcAft>
              <a:buFont typeface="Wingdings"/>
              <a:buChar char="Ø"/>
            </a:pPr>
            <a:r>
              <a:rPr lang="en-US" sz="1600" dirty="0">
                <a:solidFill>
                  <a:schemeClr val="tx1">
                    <a:lumMod val="85000"/>
                    <a:lumOff val="15000"/>
                  </a:schemeClr>
                </a:solidFill>
                <a:latin typeface="Calibri"/>
                <a:cs typeface="Calibri"/>
              </a:rPr>
              <a:t>Lack of coordination across organization silos</a:t>
            </a:r>
          </a:p>
          <a:p>
            <a:pPr marL="4445" indent="0">
              <a:spcBef>
                <a:spcPts val="1000"/>
              </a:spcBef>
              <a:spcAft>
                <a:spcPts val="0"/>
              </a:spcAft>
              <a:buNone/>
            </a:pPr>
            <a:endParaRPr lang="en-US" sz="1100" dirty="0">
              <a:solidFill>
                <a:schemeClr val="tx1">
                  <a:lumMod val="85000"/>
                  <a:lumOff val="15000"/>
                </a:schemeClr>
              </a:solidFill>
            </a:endParaRPr>
          </a:p>
          <a:p>
            <a:pPr marL="690245" lvl="1"/>
            <a:endParaRPr lang="en-US" dirty="0"/>
          </a:p>
          <a:p>
            <a:pPr marL="458470" indent="0">
              <a:buNone/>
            </a:pPr>
            <a:endParaRPr lang="en-US" b="1" dirty="0">
              <a:solidFill>
                <a:schemeClr val="accent6">
                  <a:lumMod val="50000"/>
                </a:schemeClr>
              </a:solidFill>
            </a:endParaRPr>
          </a:p>
          <a:p>
            <a:pPr marL="690245" lvl="1"/>
            <a:endParaRPr lang="en-US" dirty="0"/>
          </a:p>
        </p:txBody>
      </p:sp>
      <p:sp>
        <p:nvSpPr>
          <p:cNvPr id="5" name="Rounded Rectangle 4">
            <a:extLst>
              <a:ext uri="{FF2B5EF4-FFF2-40B4-BE49-F238E27FC236}">
                <a16:creationId xmlns:a16="http://schemas.microsoft.com/office/drawing/2014/main" id="{A695DD14-F638-FCC9-728B-09E0511D3EDB}"/>
              </a:ext>
            </a:extLst>
          </p:cNvPr>
          <p:cNvSpPr/>
          <p:nvPr/>
        </p:nvSpPr>
        <p:spPr>
          <a:xfrm>
            <a:off x="0" y="3202123"/>
            <a:ext cx="734740" cy="316523"/>
          </a:xfrm>
          <a:prstGeom prst="roundRect">
            <a:avLst>
              <a:gd name="adj" fmla="val 50000"/>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latin typeface="Seaford" pitchFamily="2" charset="0"/>
              </a:rPr>
              <a:t>CTA</a:t>
            </a:r>
          </a:p>
        </p:txBody>
      </p:sp>
      <p:pic>
        <p:nvPicPr>
          <p:cNvPr id="9" name="Picture 8" descr="Logo, icon&#10;&#10;Description automatically generated">
            <a:extLst>
              <a:ext uri="{FF2B5EF4-FFF2-40B4-BE49-F238E27FC236}">
                <a16:creationId xmlns:a16="http://schemas.microsoft.com/office/drawing/2014/main" id="{4A98BD7A-D3AA-8594-9B3D-D98D5E32ECEF}"/>
              </a:ext>
            </a:extLst>
          </p:cNvPr>
          <p:cNvPicPr>
            <a:picLocks noChangeAspect="1"/>
          </p:cNvPicPr>
          <p:nvPr/>
        </p:nvPicPr>
        <p:blipFill>
          <a:blip r:embed="rId2"/>
          <a:stretch>
            <a:fillRect/>
          </a:stretch>
        </p:blipFill>
        <p:spPr>
          <a:xfrm>
            <a:off x="26895" y="3275226"/>
            <a:ext cx="229478" cy="163822"/>
          </a:xfrm>
          <a:prstGeom prst="rect">
            <a:avLst/>
          </a:prstGeom>
        </p:spPr>
      </p:pic>
      <p:pic>
        <p:nvPicPr>
          <p:cNvPr id="6" name="Graphic 5" descr="Map with pin with solid fill">
            <a:extLst>
              <a:ext uri="{FF2B5EF4-FFF2-40B4-BE49-F238E27FC236}">
                <a16:creationId xmlns:a16="http://schemas.microsoft.com/office/drawing/2014/main" id="{B8EC82C1-C7B6-4888-A69F-F9ECD1C582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6134" y="1413932"/>
            <a:ext cx="1566333" cy="1566333"/>
          </a:xfrm>
          <a:prstGeom prst="rect">
            <a:avLst/>
          </a:prstGeom>
        </p:spPr>
      </p:pic>
    </p:spTree>
    <p:extLst>
      <p:ext uri="{BB962C8B-B14F-4D97-AF65-F5344CB8AC3E}">
        <p14:creationId xmlns:p14="http://schemas.microsoft.com/office/powerpoint/2010/main" val="30969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EAD9E390-9BEB-FB40-A69F-E399B85D84B8}"/>
              </a:ext>
            </a:extLst>
          </p:cNvPr>
          <p:cNvSpPr/>
          <p:nvPr/>
        </p:nvSpPr>
        <p:spPr>
          <a:xfrm>
            <a:off x="4731470" y="5675116"/>
            <a:ext cx="794005" cy="7940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id="{D2BE67CD-F353-8049-93A1-5E609D2D0240}"/>
              </a:ext>
            </a:extLst>
          </p:cNvPr>
          <p:cNvSpPr/>
          <p:nvPr/>
        </p:nvSpPr>
        <p:spPr>
          <a:xfrm>
            <a:off x="1169413" y="2660383"/>
            <a:ext cx="2476500" cy="24765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3" name="Block Arc 2">
            <a:extLst>
              <a:ext uri="{FF2B5EF4-FFF2-40B4-BE49-F238E27FC236}">
                <a16:creationId xmlns:a16="http://schemas.microsoft.com/office/drawing/2014/main" id="{056E6E8B-8D2B-014A-9981-AD544025EB0A}"/>
              </a:ext>
            </a:extLst>
          </p:cNvPr>
          <p:cNvSpPr/>
          <p:nvPr/>
        </p:nvSpPr>
        <p:spPr>
          <a:xfrm rot="5400000">
            <a:off x="633573" y="2156344"/>
            <a:ext cx="3564289" cy="3564289"/>
          </a:xfrm>
          <a:prstGeom prst="blockArc">
            <a:avLst>
              <a:gd name="adj1" fmla="val 10800000"/>
              <a:gd name="adj2" fmla="val 0"/>
              <a:gd name="adj3" fmla="val 198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C81DA796-1651-FA4D-83E2-9A12364E4468}"/>
              </a:ext>
            </a:extLst>
          </p:cNvPr>
          <p:cNvSpPr/>
          <p:nvPr/>
        </p:nvSpPr>
        <p:spPr>
          <a:xfrm>
            <a:off x="2366176" y="2103392"/>
            <a:ext cx="166255" cy="1662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4577A117-98C3-9D4F-AF1A-CC2C17D2F742}"/>
              </a:ext>
            </a:extLst>
          </p:cNvPr>
          <p:cNvSpPr/>
          <p:nvPr/>
        </p:nvSpPr>
        <p:spPr>
          <a:xfrm>
            <a:off x="2366176" y="5594181"/>
            <a:ext cx="166255" cy="1662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FFB45D48-E485-6944-BFFD-06F122DC56B7}"/>
              </a:ext>
            </a:extLst>
          </p:cNvPr>
          <p:cNvSpPr/>
          <p:nvPr/>
        </p:nvSpPr>
        <p:spPr>
          <a:xfrm>
            <a:off x="4078954" y="3848419"/>
            <a:ext cx="166255" cy="1662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50E97B2B-DDAE-E441-A6BA-7575C3855F98}"/>
              </a:ext>
            </a:extLst>
          </p:cNvPr>
          <p:cNvSpPr/>
          <p:nvPr/>
        </p:nvSpPr>
        <p:spPr>
          <a:xfrm>
            <a:off x="3644901" y="2701180"/>
            <a:ext cx="166255" cy="1662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8EC32694-D9AD-1546-AA1F-299DD58A92A7}"/>
              </a:ext>
            </a:extLst>
          </p:cNvPr>
          <p:cNvSpPr/>
          <p:nvPr/>
        </p:nvSpPr>
        <p:spPr>
          <a:xfrm>
            <a:off x="3662973" y="4985515"/>
            <a:ext cx="166255" cy="1662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623867DD-1BF1-374A-B903-7054DF20DEFC}"/>
              </a:ext>
            </a:extLst>
          </p:cNvPr>
          <p:cNvSpPr/>
          <p:nvPr/>
        </p:nvSpPr>
        <p:spPr>
          <a:xfrm>
            <a:off x="4731470" y="1393831"/>
            <a:ext cx="794005" cy="7940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57E2E2CF-9C70-B047-81B3-0F0615220027}"/>
              </a:ext>
            </a:extLst>
          </p:cNvPr>
          <p:cNvSpPr/>
          <p:nvPr/>
        </p:nvSpPr>
        <p:spPr>
          <a:xfrm>
            <a:off x="6501562" y="3547695"/>
            <a:ext cx="794005" cy="7940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6EE762A3-0E82-A440-AFED-0F650DC329A9}"/>
              </a:ext>
            </a:extLst>
          </p:cNvPr>
          <p:cNvSpPr/>
          <p:nvPr/>
        </p:nvSpPr>
        <p:spPr>
          <a:xfrm>
            <a:off x="5869153" y="2309337"/>
            <a:ext cx="794005" cy="79400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9007DEB1-2C70-5B4B-9278-5FADC327F6B9}"/>
              </a:ext>
            </a:extLst>
          </p:cNvPr>
          <p:cNvCxnSpPr>
            <a:cxnSpLocks/>
            <a:stCxn id="15" idx="2"/>
            <a:endCxn id="6" idx="6"/>
          </p:cNvCxnSpPr>
          <p:nvPr/>
        </p:nvCxnSpPr>
        <p:spPr>
          <a:xfrm flipH="1" flipV="1">
            <a:off x="4245209" y="3931547"/>
            <a:ext cx="2256354"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B488058-4292-364E-84C4-6C5F1379355A}"/>
              </a:ext>
            </a:extLst>
          </p:cNvPr>
          <p:cNvCxnSpPr>
            <a:cxnSpLocks/>
          </p:cNvCxnSpPr>
          <p:nvPr/>
        </p:nvCxnSpPr>
        <p:spPr>
          <a:xfrm flipH="1">
            <a:off x="3810135" y="2772289"/>
            <a:ext cx="2059018"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8712DF-AF03-5D46-9A69-0611CF29F1EE}"/>
              </a:ext>
            </a:extLst>
          </p:cNvPr>
          <p:cNvCxnSpPr>
            <a:cxnSpLocks/>
          </p:cNvCxnSpPr>
          <p:nvPr/>
        </p:nvCxnSpPr>
        <p:spPr>
          <a:xfrm flipH="1">
            <a:off x="2676007" y="1778259"/>
            <a:ext cx="20574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314615-E749-E241-9502-B107BEF4B0E8}"/>
              </a:ext>
            </a:extLst>
          </p:cNvPr>
          <p:cNvCxnSpPr>
            <a:cxnSpLocks/>
            <a:endCxn id="4" idx="0"/>
          </p:cNvCxnSpPr>
          <p:nvPr/>
        </p:nvCxnSpPr>
        <p:spPr>
          <a:xfrm flipH="1">
            <a:off x="2449304" y="1768928"/>
            <a:ext cx="242592" cy="33446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BCB8F6-BF98-EF42-A02A-8D29E49874D2}"/>
              </a:ext>
            </a:extLst>
          </p:cNvPr>
          <p:cNvCxnSpPr>
            <a:cxnSpLocks/>
          </p:cNvCxnSpPr>
          <p:nvPr/>
        </p:nvCxnSpPr>
        <p:spPr>
          <a:xfrm flipH="1">
            <a:off x="3811753" y="5064027"/>
            <a:ext cx="20574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341D8D0-FEAB-F247-AA8B-E25BAABBC11D}"/>
              </a:ext>
            </a:extLst>
          </p:cNvPr>
          <p:cNvCxnSpPr>
            <a:cxnSpLocks/>
          </p:cNvCxnSpPr>
          <p:nvPr/>
        </p:nvCxnSpPr>
        <p:spPr>
          <a:xfrm flipH="1">
            <a:off x="2677928" y="6065852"/>
            <a:ext cx="20574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9D0266-B1E1-554C-B548-997F30876E77}"/>
              </a:ext>
            </a:extLst>
          </p:cNvPr>
          <p:cNvCxnSpPr>
            <a:cxnSpLocks/>
            <a:endCxn id="5" idx="4"/>
          </p:cNvCxnSpPr>
          <p:nvPr/>
        </p:nvCxnSpPr>
        <p:spPr>
          <a:xfrm flipH="1" flipV="1">
            <a:off x="2449304" y="5760435"/>
            <a:ext cx="233021" cy="3147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3E97916-F494-B147-A7D5-A3B95B4CB176}"/>
              </a:ext>
            </a:extLst>
          </p:cNvPr>
          <p:cNvSpPr txBox="1"/>
          <p:nvPr/>
        </p:nvSpPr>
        <p:spPr>
          <a:xfrm>
            <a:off x="2468000" y="1462424"/>
            <a:ext cx="2196115" cy="307777"/>
          </a:xfrm>
          <a:prstGeom prst="rect">
            <a:avLst/>
          </a:prstGeom>
          <a:noFill/>
        </p:spPr>
        <p:txBody>
          <a:bodyPr wrap="none" rtlCol="0" anchor="b" anchorCtr="0">
            <a:spAutoFit/>
          </a:bodyPr>
          <a:lstStyle/>
          <a:p>
            <a:pPr algn="r"/>
            <a:r>
              <a:rPr lang="en-US" sz="1400" b="1" dirty="0">
                <a:solidFill>
                  <a:schemeClr val="tx2"/>
                </a:solidFill>
                <a:latin typeface="Calibri" panose="020F0502020204030204" pitchFamily="34" charset="0"/>
                <a:ea typeface="League Spartan" charset="0"/>
                <a:cs typeface="Calibri" panose="020F0502020204030204" pitchFamily="34" charset="0"/>
              </a:rPr>
              <a:t>Read the Entire Agreement</a:t>
            </a:r>
          </a:p>
        </p:txBody>
      </p:sp>
      <p:sp>
        <p:nvSpPr>
          <p:cNvPr id="30" name="TextBox 29">
            <a:extLst>
              <a:ext uri="{FF2B5EF4-FFF2-40B4-BE49-F238E27FC236}">
                <a16:creationId xmlns:a16="http://schemas.microsoft.com/office/drawing/2014/main" id="{80924B73-6C6B-674E-A7A5-D65AF03A1D71}"/>
              </a:ext>
            </a:extLst>
          </p:cNvPr>
          <p:cNvSpPr txBox="1"/>
          <p:nvPr/>
        </p:nvSpPr>
        <p:spPr>
          <a:xfrm>
            <a:off x="2688185" y="5769092"/>
            <a:ext cx="1978747" cy="307777"/>
          </a:xfrm>
          <a:prstGeom prst="rect">
            <a:avLst/>
          </a:prstGeom>
          <a:noFill/>
        </p:spPr>
        <p:txBody>
          <a:bodyPr wrap="none" rtlCol="0" anchor="b" anchorCtr="0">
            <a:spAutoFit/>
          </a:bodyPr>
          <a:lstStyle/>
          <a:p>
            <a:pPr algn="r"/>
            <a:r>
              <a:rPr lang="en-US" sz="1400" b="1" dirty="0">
                <a:solidFill>
                  <a:schemeClr val="tx2"/>
                </a:solidFill>
                <a:latin typeface="Calibri" panose="020F0502020204030204" pitchFamily="34" charset="0"/>
                <a:ea typeface="League Spartan" charset="0"/>
                <a:cs typeface="Calibri" panose="020F0502020204030204" pitchFamily="34" charset="0"/>
              </a:rPr>
              <a:t>Understand Negotiation</a:t>
            </a:r>
          </a:p>
        </p:txBody>
      </p:sp>
      <p:sp>
        <p:nvSpPr>
          <p:cNvPr id="31" name="TextBox 30">
            <a:extLst>
              <a:ext uri="{FF2B5EF4-FFF2-40B4-BE49-F238E27FC236}">
                <a16:creationId xmlns:a16="http://schemas.microsoft.com/office/drawing/2014/main" id="{167E9A06-C697-9C4C-A724-57D39E7FAC87}"/>
              </a:ext>
            </a:extLst>
          </p:cNvPr>
          <p:cNvSpPr txBox="1"/>
          <p:nvPr/>
        </p:nvSpPr>
        <p:spPr>
          <a:xfrm>
            <a:off x="3721362" y="2476223"/>
            <a:ext cx="1951946" cy="307777"/>
          </a:xfrm>
          <a:prstGeom prst="rect">
            <a:avLst/>
          </a:prstGeom>
          <a:noFill/>
        </p:spPr>
        <p:txBody>
          <a:bodyPr wrap="none" rtlCol="0" anchor="b" anchorCtr="0">
            <a:spAutoFit/>
          </a:bodyPr>
          <a:lstStyle/>
          <a:p>
            <a:pPr algn="r"/>
            <a:r>
              <a:rPr lang="en-US" sz="1400" b="1" dirty="0">
                <a:solidFill>
                  <a:schemeClr val="tx2"/>
                </a:solidFill>
                <a:latin typeface="Calibri" panose="020F0502020204030204" pitchFamily="34" charset="0"/>
                <a:ea typeface="League Spartan" charset="0"/>
                <a:cs typeface="Calibri" panose="020F0502020204030204" pitchFamily="34" charset="0"/>
              </a:rPr>
              <a:t>Study with Deliberation</a:t>
            </a:r>
          </a:p>
        </p:txBody>
      </p:sp>
      <p:sp>
        <p:nvSpPr>
          <p:cNvPr id="32" name="TextBox 31">
            <a:extLst>
              <a:ext uri="{FF2B5EF4-FFF2-40B4-BE49-F238E27FC236}">
                <a16:creationId xmlns:a16="http://schemas.microsoft.com/office/drawing/2014/main" id="{839C9235-39C0-A245-8916-03A41002D267}"/>
              </a:ext>
            </a:extLst>
          </p:cNvPr>
          <p:cNvSpPr txBox="1"/>
          <p:nvPr/>
        </p:nvSpPr>
        <p:spPr>
          <a:xfrm>
            <a:off x="3886711" y="4713213"/>
            <a:ext cx="2068387" cy="307777"/>
          </a:xfrm>
          <a:prstGeom prst="rect">
            <a:avLst/>
          </a:prstGeom>
          <a:noFill/>
        </p:spPr>
        <p:txBody>
          <a:bodyPr wrap="none" rtlCol="0" anchor="b" anchorCtr="0">
            <a:spAutoFit/>
          </a:bodyPr>
          <a:lstStyle/>
          <a:p>
            <a:pPr algn="r"/>
            <a:r>
              <a:rPr lang="en-US" sz="1400" b="1" dirty="0">
                <a:solidFill>
                  <a:schemeClr val="tx2"/>
                </a:solidFill>
                <a:latin typeface="Calibri" panose="020F0502020204030204" pitchFamily="34" charset="0"/>
                <a:ea typeface="League Spartan" charset="0"/>
                <a:cs typeface="Calibri" panose="020F0502020204030204" pitchFamily="34" charset="0"/>
              </a:rPr>
              <a:t>Write out payment terms</a:t>
            </a:r>
          </a:p>
        </p:txBody>
      </p:sp>
      <p:sp>
        <p:nvSpPr>
          <p:cNvPr id="34" name="TextBox 33">
            <a:extLst>
              <a:ext uri="{FF2B5EF4-FFF2-40B4-BE49-F238E27FC236}">
                <a16:creationId xmlns:a16="http://schemas.microsoft.com/office/drawing/2014/main" id="{E49D1720-F769-4843-9D7E-F69D9A3F9A01}"/>
              </a:ext>
            </a:extLst>
          </p:cNvPr>
          <p:cNvSpPr txBox="1"/>
          <p:nvPr/>
        </p:nvSpPr>
        <p:spPr>
          <a:xfrm>
            <a:off x="4256815" y="3590548"/>
            <a:ext cx="2184060" cy="307777"/>
          </a:xfrm>
          <a:prstGeom prst="rect">
            <a:avLst/>
          </a:prstGeom>
          <a:noFill/>
        </p:spPr>
        <p:txBody>
          <a:bodyPr wrap="none" rtlCol="0" anchor="b" anchorCtr="0">
            <a:spAutoFit/>
          </a:bodyPr>
          <a:lstStyle/>
          <a:p>
            <a:pPr algn="r"/>
            <a:r>
              <a:rPr lang="en-US" sz="1400" b="1" dirty="0">
                <a:solidFill>
                  <a:schemeClr val="tx2"/>
                </a:solidFill>
                <a:latin typeface="Calibri" panose="020F0502020204030204" pitchFamily="34" charset="0"/>
                <a:ea typeface="League Spartan" charset="0"/>
                <a:cs typeface="Calibri" panose="020F0502020204030204" pitchFamily="34" charset="0"/>
              </a:rPr>
              <a:t>Read Referenced Materials</a:t>
            </a:r>
          </a:p>
        </p:txBody>
      </p:sp>
      <p:sp>
        <p:nvSpPr>
          <p:cNvPr id="43" name="Subtitle 2">
            <a:extLst>
              <a:ext uri="{FF2B5EF4-FFF2-40B4-BE49-F238E27FC236}">
                <a16:creationId xmlns:a16="http://schemas.microsoft.com/office/drawing/2014/main" id="{837EEBAB-ECFD-874C-A65D-D934EF5CF8B2}"/>
              </a:ext>
            </a:extLst>
          </p:cNvPr>
          <p:cNvSpPr txBox="1">
            <a:spLocks/>
          </p:cNvSpPr>
          <p:nvPr/>
        </p:nvSpPr>
        <p:spPr>
          <a:xfrm>
            <a:off x="7398170" y="3695712"/>
            <a:ext cx="3859521" cy="76681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00"/>
              </a:lnSpc>
              <a:spcAft>
                <a:spcPts val="600"/>
              </a:spcAft>
            </a:pPr>
            <a:r>
              <a:rPr lang="en-US" sz="1400" dirty="0">
                <a:solidFill>
                  <a:schemeClr val="tx1"/>
                </a:solidFill>
                <a:latin typeface="Calibri" panose="020F0502020204030204" pitchFamily="34" charset="0"/>
                <a:cs typeface="Calibri" panose="020F0502020204030204" pitchFamily="34" charset="0"/>
              </a:rPr>
              <a:t>Most modern third-party agreements contain language which references online policies and procedures.  These are subject to unilateral change and part of the agreement.</a:t>
            </a:r>
          </a:p>
        </p:txBody>
      </p:sp>
      <p:sp>
        <p:nvSpPr>
          <p:cNvPr id="46" name="Subtitle 2">
            <a:extLst>
              <a:ext uri="{FF2B5EF4-FFF2-40B4-BE49-F238E27FC236}">
                <a16:creationId xmlns:a16="http://schemas.microsoft.com/office/drawing/2014/main" id="{E5F8B8D1-3667-9041-BC21-3299723708C8}"/>
              </a:ext>
            </a:extLst>
          </p:cNvPr>
          <p:cNvSpPr txBox="1">
            <a:spLocks/>
          </p:cNvSpPr>
          <p:nvPr/>
        </p:nvSpPr>
        <p:spPr>
          <a:xfrm>
            <a:off x="6845105" y="2465346"/>
            <a:ext cx="3859521" cy="58727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00"/>
              </a:lnSpc>
              <a:spcAft>
                <a:spcPts val="600"/>
              </a:spcAft>
            </a:pPr>
            <a:r>
              <a:rPr lang="en-US" sz="1400" dirty="0">
                <a:solidFill>
                  <a:schemeClr val="tx1"/>
                </a:solidFill>
                <a:latin typeface="Calibri" panose="020F0502020204030204" pitchFamily="34" charset="0"/>
                <a:cs typeface="Calibri" panose="020F0502020204030204" pitchFamily="34" charset="0"/>
              </a:rPr>
              <a:t>Due to the complex legalese employed, contracts are deliberately difficult to comprehend and take time, effort, and deliberation to fully understand.</a:t>
            </a:r>
          </a:p>
        </p:txBody>
      </p:sp>
      <p:sp>
        <p:nvSpPr>
          <p:cNvPr id="47" name="Subtitle 2">
            <a:extLst>
              <a:ext uri="{FF2B5EF4-FFF2-40B4-BE49-F238E27FC236}">
                <a16:creationId xmlns:a16="http://schemas.microsoft.com/office/drawing/2014/main" id="{1652400B-F8F2-1F42-8400-9D2321139C39}"/>
              </a:ext>
            </a:extLst>
          </p:cNvPr>
          <p:cNvSpPr txBox="1">
            <a:spLocks/>
          </p:cNvSpPr>
          <p:nvPr/>
        </p:nvSpPr>
        <p:spPr>
          <a:xfrm>
            <a:off x="6681167" y="4737768"/>
            <a:ext cx="3859521" cy="58727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00"/>
              </a:lnSpc>
            </a:pPr>
            <a:r>
              <a:rPr lang="en-US" sz="1400" dirty="0">
                <a:solidFill>
                  <a:schemeClr val="tx1"/>
                </a:solidFill>
                <a:latin typeface="Calibri" panose="020F0502020204030204" pitchFamily="34" charset="0"/>
                <a:cs typeface="Calibri" panose="020F0502020204030204" pitchFamily="34" charset="0"/>
              </a:rPr>
              <a:t>Payment terms can have multiple variables that ultimately impact total payment to the provider.  Lack of understanding can lead to disappointment.</a:t>
            </a:r>
          </a:p>
        </p:txBody>
      </p:sp>
      <p:sp>
        <p:nvSpPr>
          <p:cNvPr id="48" name="Subtitle 2">
            <a:extLst>
              <a:ext uri="{FF2B5EF4-FFF2-40B4-BE49-F238E27FC236}">
                <a16:creationId xmlns:a16="http://schemas.microsoft.com/office/drawing/2014/main" id="{5420940E-17B6-9241-83E8-B55834CB9D0E}"/>
              </a:ext>
            </a:extLst>
          </p:cNvPr>
          <p:cNvSpPr txBox="1">
            <a:spLocks/>
          </p:cNvSpPr>
          <p:nvPr/>
        </p:nvSpPr>
        <p:spPr>
          <a:xfrm>
            <a:off x="5654551" y="5817834"/>
            <a:ext cx="3859521" cy="58727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00"/>
              </a:lnSpc>
            </a:pPr>
            <a:r>
              <a:rPr lang="en-US" sz="1400" dirty="0">
                <a:solidFill>
                  <a:schemeClr val="tx1"/>
                </a:solidFill>
                <a:latin typeface="Calibri" panose="020F0502020204030204" pitchFamily="34" charset="0"/>
                <a:cs typeface="Calibri" panose="020F0502020204030204" pitchFamily="34" charset="0"/>
              </a:rPr>
              <a:t>Everything within the contract is a negotiation.  Too often, organizations accept a false argument to the contrary. </a:t>
            </a:r>
            <a:endParaRPr lang="en-US" sz="1600" dirty="0">
              <a:solidFill>
                <a:schemeClr val="tx1"/>
              </a:solidFill>
              <a:latin typeface="Calibri" panose="020F0502020204030204" pitchFamily="34" charset="0"/>
              <a:cs typeface="Calibri" panose="020F0502020204030204" pitchFamily="34" charset="0"/>
            </a:endParaRPr>
          </a:p>
        </p:txBody>
      </p:sp>
      <p:sp>
        <p:nvSpPr>
          <p:cNvPr id="49" name="Subtitle 2">
            <a:extLst>
              <a:ext uri="{FF2B5EF4-FFF2-40B4-BE49-F238E27FC236}">
                <a16:creationId xmlns:a16="http://schemas.microsoft.com/office/drawing/2014/main" id="{43C61D05-D04E-0749-9266-DC920175D7FE}"/>
              </a:ext>
            </a:extLst>
          </p:cNvPr>
          <p:cNvSpPr txBox="1">
            <a:spLocks/>
          </p:cNvSpPr>
          <p:nvPr/>
        </p:nvSpPr>
        <p:spPr>
          <a:xfrm>
            <a:off x="5684047" y="1450782"/>
            <a:ext cx="3859521" cy="58727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00"/>
              </a:lnSpc>
              <a:spcAft>
                <a:spcPts val="600"/>
              </a:spcAft>
            </a:pPr>
            <a:r>
              <a:rPr lang="en-US" sz="1400" b="0" i="0" dirty="0">
                <a:solidFill>
                  <a:schemeClr val="tx1"/>
                </a:solidFill>
                <a:effectLst/>
                <a:latin typeface="Calibri" panose="020F0502020204030204" pitchFamily="34" charset="0"/>
                <a:cs typeface="Calibri" panose="020F0502020204030204" pitchFamily="34" charset="0"/>
              </a:rPr>
              <a:t>As oversimplified as this sounds, third party agreements are written to be difficult to read.  This causes many professionals to rely on skimming</a:t>
            </a:r>
            <a:endParaRPr lang="en-US" sz="1400" dirty="0">
              <a:solidFill>
                <a:schemeClr val="tx1"/>
              </a:solidFill>
              <a:latin typeface="Calibri" panose="020F0502020204030204" pitchFamily="34" charset="0"/>
              <a:ea typeface="Lato Light" panose="020F0502020204030203" pitchFamily="34" charset="0"/>
              <a:cs typeface="Calibri" panose="020F0502020204030204" pitchFamily="34" charset="0"/>
            </a:endParaRPr>
          </a:p>
        </p:txBody>
      </p:sp>
      <p:sp>
        <p:nvSpPr>
          <p:cNvPr id="52" name="Oval 51">
            <a:extLst>
              <a:ext uri="{FF2B5EF4-FFF2-40B4-BE49-F238E27FC236}">
                <a16:creationId xmlns:a16="http://schemas.microsoft.com/office/drawing/2014/main" id="{CB894A11-A2DE-8748-8174-09319F3FC813}"/>
              </a:ext>
            </a:extLst>
          </p:cNvPr>
          <p:cNvSpPr/>
          <p:nvPr/>
        </p:nvSpPr>
        <p:spPr>
          <a:xfrm>
            <a:off x="1258667" y="2759268"/>
            <a:ext cx="2288311" cy="228831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BC965AE7-85C1-BC60-243E-CC9B1E507144}"/>
              </a:ext>
            </a:extLst>
          </p:cNvPr>
          <p:cNvSpPr txBox="1">
            <a:spLocks/>
          </p:cNvSpPr>
          <p:nvPr/>
        </p:nvSpPr>
        <p:spPr>
          <a:xfrm>
            <a:off x="457200" y="316655"/>
            <a:ext cx="9509760" cy="599440"/>
          </a:xfrm>
          <a:prstGeom prst="rect">
            <a:avLst/>
          </a:prstGeom>
        </p:spPr>
        <p:txBody>
          <a:bodyPr/>
          <a:lstStyle>
            <a:lvl1pPr marL="0" indent="0" algn="l" defTabSz="914400" rtl="0" eaLnBrk="1" latinLnBrk="0" hangingPunct="1">
              <a:lnSpc>
                <a:spcPct val="90000"/>
              </a:lnSpc>
              <a:spcBef>
                <a:spcPct val="0"/>
              </a:spcBef>
              <a:buFont typeface="Arial" pitchFamily="34" charset="0"/>
              <a:buNone/>
              <a:defRPr sz="3400" b="1" kern="1200">
                <a:solidFill>
                  <a:schemeClr val="tx2">
                    <a:lumMod val="75000"/>
                  </a:schemeClr>
                </a:solidFill>
                <a:latin typeface="Seaford" panose="00000500000000000000" pitchFamily="2" charset="0"/>
                <a:ea typeface="+mj-ea"/>
                <a:cs typeface="+mj-cs"/>
              </a:defRPr>
            </a:lvl1pPr>
          </a:lstStyle>
          <a:p>
            <a:r>
              <a:rPr lang="en-US" dirty="0"/>
              <a:t>Negotiate the Contract</a:t>
            </a:r>
            <a:endParaRPr lang="en-US" dirty="0">
              <a:latin typeface="Calibri" panose="020F0502020204030204" pitchFamily="34" charset="0"/>
              <a:cs typeface="Calibri" panose="020F0502020204030204" pitchFamily="34" charset="0"/>
            </a:endParaRPr>
          </a:p>
        </p:txBody>
      </p:sp>
      <p:sp>
        <p:nvSpPr>
          <p:cNvPr id="45" name="Oval 44">
            <a:extLst>
              <a:ext uri="{FF2B5EF4-FFF2-40B4-BE49-F238E27FC236}">
                <a16:creationId xmlns:a16="http://schemas.microsoft.com/office/drawing/2014/main" id="{FAFEE04E-B386-1166-5C4D-54378DFC1675}"/>
              </a:ext>
            </a:extLst>
          </p:cNvPr>
          <p:cNvSpPr/>
          <p:nvPr/>
        </p:nvSpPr>
        <p:spPr>
          <a:xfrm>
            <a:off x="5873598" y="4648869"/>
            <a:ext cx="794005" cy="79400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Calibri" panose="020F0502020204030204" pitchFamily="34" charset="0"/>
              <a:cs typeface="Calibri" panose="020F0502020204030204" pitchFamily="34" charset="0"/>
            </a:endParaRPr>
          </a:p>
        </p:txBody>
      </p:sp>
      <p:pic>
        <p:nvPicPr>
          <p:cNvPr id="51" name="Graphic 50" descr="Dollar with solid fill">
            <a:extLst>
              <a:ext uri="{FF2B5EF4-FFF2-40B4-BE49-F238E27FC236}">
                <a16:creationId xmlns:a16="http://schemas.microsoft.com/office/drawing/2014/main" id="{08FD5082-F69B-4F94-435B-5FFC807175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5098" y="4753962"/>
            <a:ext cx="616684" cy="616684"/>
          </a:xfrm>
          <a:prstGeom prst="rect">
            <a:avLst/>
          </a:prstGeom>
        </p:spPr>
      </p:pic>
      <p:pic>
        <p:nvPicPr>
          <p:cNvPr id="11" name="Graphic 10" descr="Contract with solid fill">
            <a:extLst>
              <a:ext uri="{FF2B5EF4-FFF2-40B4-BE49-F238E27FC236}">
                <a16:creationId xmlns:a16="http://schemas.microsoft.com/office/drawing/2014/main" id="{CA803571-A9D8-5D4A-F8F5-397B5B3DED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5622" y="3441125"/>
            <a:ext cx="914400" cy="914400"/>
          </a:xfrm>
          <a:prstGeom prst="rect">
            <a:avLst/>
          </a:prstGeom>
        </p:spPr>
      </p:pic>
      <p:pic>
        <p:nvPicPr>
          <p:cNvPr id="17" name="Graphic 16" descr="Open book with solid fill">
            <a:extLst>
              <a:ext uri="{FF2B5EF4-FFF2-40B4-BE49-F238E27FC236}">
                <a16:creationId xmlns:a16="http://schemas.microsoft.com/office/drawing/2014/main" id="{3BBF232F-753B-9A76-6FFF-493701FD6A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22687" y="1495634"/>
            <a:ext cx="631320" cy="631320"/>
          </a:xfrm>
          <a:prstGeom prst="rect">
            <a:avLst/>
          </a:prstGeom>
        </p:spPr>
      </p:pic>
      <p:pic>
        <p:nvPicPr>
          <p:cNvPr id="22" name="Graphic 21" descr="Work from home desk with solid fill">
            <a:extLst>
              <a:ext uri="{FF2B5EF4-FFF2-40B4-BE49-F238E27FC236}">
                <a16:creationId xmlns:a16="http://schemas.microsoft.com/office/drawing/2014/main" id="{0FD1DC98-8996-1102-3342-945A64D9D9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55098" y="2408564"/>
            <a:ext cx="637871" cy="637871"/>
          </a:xfrm>
          <a:prstGeom prst="rect">
            <a:avLst/>
          </a:prstGeom>
        </p:spPr>
      </p:pic>
      <p:pic>
        <p:nvPicPr>
          <p:cNvPr id="35" name="Graphic 34" descr="Internet with solid fill">
            <a:extLst>
              <a:ext uri="{FF2B5EF4-FFF2-40B4-BE49-F238E27FC236}">
                <a16:creationId xmlns:a16="http://schemas.microsoft.com/office/drawing/2014/main" id="{C331624E-B878-429D-9D5F-1C2A9D51B3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89191" y="3629645"/>
            <a:ext cx="618748" cy="618748"/>
          </a:xfrm>
          <a:prstGeom prst="rect">
            <a:avLst/>
          </a:prstGeom>
        </p:spPr>
      </p:pic>
      <p:pic>
        <p:nvPicPr>
          <p:cNvPr id="37" name="Graphic 36" descr="Handshake with solid fill">
            <a:extLst>
              <a:ext uri="{FF2B5EF4-FFF2-40B4-BE49-F238E27FC236}">
                <a16:creationId xmlns:a16="http://schemas.microsoft.com/office/drawing/2014/main" id="{B2A8269A-5740-E94B-947B-DFA10E7B96F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51186" y="5802290"/>
            <a:ext cx="602821" cy="602821"/>
          </a:xfrm>
          <a:prstGeom prst="rect">
            <a:avLst/>
          </a:prstGeom>
        </p:spPr>
      </p:pic>
    </p:spTree>
    <p:extLst>
      <p:ext uri="{BB962C8B-B14F-4D97-AF65-F5344CB8AC3E}">
        <p14:creationId xmlns:p14="http://schemas.microsoft.com/office/powerpoint/2010/main" val="2845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EC742578-87F5-5A9E-E73E-64770CE632E1}"/>
              </a:ext>
            </a:extLst>
          </p:cNvPr>
          <p:cNvSpPr txBox="1"/>
          <p:nvPr/>
        </p:nvSpPr>
        <p:spPr>
          <a:xfrm>
            <a:off x="1129091" y="1232503"/>
            <a:ext cx="9933818" cy="369332"/>
          </a:xfrm>
          <a:prstGeom prst="rect">
            <a:avLst/>
          </a:prstGeom>
          <a:noFill/>
        </p:spPr>
        <p:txBody>
          <a:bodyPr wrap="square" rtlCol="0">
            <a:spAutoFit/>
          </a:bodyPr>
          <a:lstStyle/>
          <a:p>
            <a:pPr algn="ctr"/>
            <a:r>
              <a:rPr lang="en-US" dirty="0">
                <a:latin typeface="Avenir Next" panose="020B0503020202020204" pitchFamily="34" charset="0"/>
              </a:rPr>
              <a:t>Both sides of the negotiation have similar goals– but our goals often </a:t>
            </a:r>
            <a:r>
              <a:rPr lang="en-US" i="1" dirty="0">
                <a:latin typeface="Avenir Next" panose="020B0503020202020204" pitchFamily="34" charset="0"/>
              </a:rPr>
              <a:t>appear</a:t>
            </a:r>
            <a:r>
              <a:rPr lang="en-US" dirty="0">
                <a:latin typeface="Avenir Next" panose="020B0503020202020204" pitchFamily="34" charset="0"/>
              </a:rPr>
              <a:t> misaligned </a:t>
            </a:r>
          </a:p>
        </p:txBody>
      </p:sp>
      <p:sp>
        <p:nvSpPr>
          <p:cNvPr id="2" name="Rectangle 1">
            <a:extLst>
              <a:ext uri="{FF2B5EF4-FFF2-40B4-BE49-F238E27FC236}">
                <a16:creationId xmlns:a16="http://schemas.microsoft.com/office/drawing/2014/main" id="{E130BEB5-0C08-5AAC-60B0-A0C38CAD0963}"/>
              </a:ext>
            </a:extLst>
          </p:cNvPr>
          <p:cNvSpPr/>
          <p:nvPr/>
        </p:nvSpPr>
        <p:spPr>
          <a:xfrm>
            <a:off x="1683657" y="2293260"/>
            <a:ext cx="4107543" cy="42817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venir Next" panose="020B0503020202020204" pitchFamily="34" charset="0"/>
              </a:rPr>
              <a:t>Conflicts</a:t>
            </a:r>
            <a:endParaRPr lang="en-US" sz="1600" dirty="0">
              <a:latin typeface="Avenir Next" panose="020B0503020202020204" pitchFamily="34" charset="0"/>
            </a:endParaRPr>
          </a:p>
        </p:txBody>
      </p:sp>
      <p:sp>
        <p:nvSpPr>
          <p:cNvPr id="3" name="Rectangle 2">
            <a:extLst>
              <a:ext uri="{FF2B5EF4-FFF2-40B4-BE49-F238E27FC236}">
                <a16:creationId xmlns:a16="http://schemas.microsoft.com/office/drawing/2014/main" id="{A4E7AE79-FF30-044B-FC9E-E4AB74751412}"/>
              </a:ext>
            </a:extLst>
          </p:cNvPr>
          <p:cNvSpPr/>
          <p:nvPr/>
        </p:nvSpPr>
        <p:spPr>
          <a:xfrm>
            <a:off x="6400802" y="2293260"/>
            <a:ext cx="4107543" cy="428171"/>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venir Next" panose="020B0503020202020204" pitchFamily="34" charset="0"/>
              </a:rPr>
              <a:t>Confusion</a:t>
            </a:r>
            <a:endParaRPr lang="en-US" sz="1600" dirty="0">
              <a:latin typeface="Avenir Next" panose="020B0503020202020204" pitchFamily="34" charset="0"/>
            </a:endParaRPr>
          </a:p>
        </p:txBody>
      </p:sp>
      <p:sp>
        <p:nvSpPr>
          <p:cNvPr id="8" name="TextBox 7">
            <a:extLst>
              <a:ext uri="{FF2B5EF4-FFF2-40B4-BE49-F238E27FC236}">
                <a16:creationId xmlns:a16="http://schemas.microsoft.com/office/drawing/2014/main" id="{DB75CC3A-546D-A703-20EB-D3DE3ECF3ED3}"/>
              </a:ext>
            </a:extLst>
          </p:cNvPr>
          <p:cNvSpPr txBox="1"/>
          <p:nvPr/>
        </p:nvSpPr>
        <p:spPr>
          <a:xfrm>
            <a:off x="1129091" y="4621590"/>
            <a:ext cx="9933818" cy="646331"/>
          </a:xfrm>
          <a:prstGeom prst="rect">
            <a:avLst/>
          </a:prstGeom>
          <a:noFill/>
        </p:spPr>
        <p:txBody>
          <a:bodyPr wrap="square" rtlCol="0">
            <a:spAutoFit/>
          </a:bodyPr>
          <a:lstStyle/>
          <a:p>
            <a:pPr algn="ctr"/>
            <a:r>
              <a:rPr lang="en-US" dirty="0">
                <a:latin typeface="Avenir Next" panose="020B0503020202020204" pitchFamily="34" charset="0"/>
              </a:rPr>
              <a:t>The net result has been rural providers that </a:t>
            </a:r>
            <a:r>
              <a:rPr lang="en-US" b="1" dirty="0">
                <a:latin typeface="Avenir Next" panose="020B0503020202020204" pitchFamily="34" charset="0"/>
              </a:rPr>
              <a:t>don’t know where to start</a:t>
            </a:r>
            <a:r>
              <a:rPr lang="en-US" dirty="0">
                <a:latin typeface="Avenir Next" panose="020B0503020202020204" pitchFamily="34" charset="0"/>
              </a:rPr>
              <a:t>, how to expand nor link behavioral health delivery to growth and profitability</a:t>
            </a:r>
          </a:p>
        </p:txBody>
      </p:sp>
      <p:sp>
        <p:nvSpPr>
          <p:cNvPr id="32" name="TextBox 31">
            <a:extLst>
              <a:ext uri="{FF2B5EF4-FFF2-40B4-BE49-F238E27FC236}">
                <a16:creationId xmlns:a16="http://schemas.microsoft.com/office/drawing/2014/main" id="{31FF663D-6050-AFDA-B60B-484FC836DF34}"/>
              </a:ext>
            </a:extLst>
          </p:cNvPr>
          <p:cNvSpPr txBox="1"/>
          <p:nvPr/>
        </p:nvSpPr>
        <p:spPr>
          <a:xfrm>
            <a:off x="1683657" y="2907670"/>
            <a:ext cx="4107543" cy="1169551"/>
          </a:xfrm>
          <a:prstGeom prst="rect">
            <a:avLst/>
          </a:prstGeom>
          <a:noFill/>
        </p:spPr>
        <p:txBody>
          <a:bodyPr wrap="square" rtlCol="0">
            <a:spAutoFit/>
          </a:bodyPr>
          <a:lstStyle/>
          <a:p>
            <a:pPr algn="ctr"/>
            <a:r>
              <a:rPr lang="en-US" sz="1400" dirty="0">
                <a:latin typeface="Avenir Next" panose="020B0503020202020204" pitchFamily="34" charset="0"/>
              </a:rPr>
              <a:t>Both parties to the negotiation have a profit incentive, however, the sides often view each other as adversaries in that goal.  This ultimately leads to conflict and misaligned terms in the agreement as each side seeks to achieve their end.</a:t>
            </a:r>
          </a:p>
        </p:txBody>
      </p:sp>
      <p:sp>
        <p:nvSpPr>
          <p:cNvPr id="33" name="TextBox 32">
            <a:extLst>
              <a:ext uri="{FF2B5EF4-FFF2-40B4-BE49-F238E27FC236}">
                <a16:creationId xmlns:a16="http://schemas.microsoft.com/office/drawing/2014/main" id="{7260A581-27E1-7B40-0BE7-33E8C6EC4DC0}"/>
              </a:ext>
            </a:extLst>
          </p:cNvPr>
          <p:cNvSpPr txBox="1"/>
          <p:nvPr/>
        </p:nvSpPr>
        <p:spPr>
          <a:xfrm>
            <a:off x="6400800" y="2920892"/>
            <a:ext cx="4107543" cy="1169551"/>
          </a:xfrm>
          <a:prstGeom prst="rect">
            <a:avLst/>
          </a:prstGeom>
          <a:noFill/>
        </p:spPr>
        <p:txBody>
          <a:bodyPr wrap="square" rtlCol="0">
            <a:spAutoFit/>
          </a:bodyPr>
          <a:lstStyle/>
          <a:p>
            <a:pPr algn="ctr"/>
            <a:r>
              <a:rPr lang="en-US" sz="1400" dirty="0">
                <a:latin typeface="Avenir Next" panose="020B0503020202020204" pitchFamily="34" charset="0"/>
              </a:rPr>
              <a:t>Confusion occurs when neither party recognizes that there are shared goals, some of the conflicts can be aligned; for instance, patient outcomes and profit via cost control.  This leads to standoff positions that result in the weaker party’s yielding of position.</a:t>
            </a:r>
          </a:p>
        </p:txBody>
      </p:sp>
      <p:sp>
        <p:nvSpPr>
          <p:cNvPr id="5" name="Title 4">
            <a:extLst>
              <a:ext uri="{FF2B5EF4-FFF2-40B4-BE49-F238E27FC236}">
                <a16:creationId xmlns:a16="http://schemas.microsoft.com/office/drawing/2014/main" id="{3235526B-882B-21EB-7408-EDB7C1D76C0B}"/>
              </a:ext>
            </a:extLst>
          </p:cNvPr>
          <p:cNvSpPr>
            <a:spLocks noGrp="1"/>
          </p:cNvSpPr>
          <p:nvPr>
            <p:ph type="title"/>
          </p:nvPr>
        </p:nvSpPr>
        <p:spPr/>
        <p:txBody>
          <a:bodyPr/>
          <a:lstStyle/>
          <a:p>
            <a:r>
              <a:rPr lang="en-US" dirty="0"/>
              <a:t>Conflicts and Confusion</a:t>
            </a:r>
          </a:p>
        </p:txBody>
      </p:sp>
    </p:spTree>
    <p:extLst>
      <p:ext uri="{BB962C8B-B14F-4D97-AF65-F5344CB8AC3E}">
        <p14:creationId xmlns:p14="http://schemas.microsoft.com/office/powerpoint/2010/main" val="313902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AAD3-4B79-7440-8CD6-220408D74302}"/>
              </a:ext>
            </a:extLst>
          </p:cNvPr>
          <p:cNvSpPr>
            <a:spLocks noGrp="1"/>
          </p:cNvSpPr>
          <p:nvPr>
            <p:ph type="title"/>
          </p:nvPr>
        </p:nvSpPr>
        <p:spPr/>
        <p:txBody>
          <a:bodyPr/>
          <a:lstStyle/>
          <a:p>
            <a:r>
              <a:rPr lang="en-US" dirty="0"/>
              <a:t>The Relationship Matters</a:t>
            </a:r>
          </a:p>
        </p:txBody>
      </p:sp>
      <p:sp>
        <p:nvSpPr>
          <p:cNvPr id="3" name="Content Placeholder 2">
            <a:extLst>
              <a:ext uri="{FF2B5EF4-FFF2-40B4-BE49-F238E27FC236}">
                <a16:creationId xmlns:a16="http://schemas.microsoft.com/office/drawing/2014/main" id="{6706829A-5640-41A1-329D-723D7BB13511}"/>
              </a:ext>
            </a:extLst>
          </p:cNvPr>
          <p:cNvSpPr>
            <a:spLocks noGrp="1"/>
          </p:cNvSpPr>
          <p:nvPr>
            <p:ph sz="half" idx="1"/>
          </p:nvPr>
        </p:nvSpPr>
        <p:spPr/>
        <p:txBody>
          <a:bodyPr/>
          <a:lstStyle/>
          <a:p>
            <a:r>
              <a:rPr lang="en-US" dirty="0"/>
              <a:t>Prior to engaging in contract negotiations, it is useful to establish a relationship with local payer leadership</a:t>
            </a:r>
          </a:p>
          <a:p>
            <a:pPr lvl="1"/>
            <a:r>
              <a:rPr lang="en-US" dirty="0"/>
              <a:t>Goals</a:t>
            </a:r>
          </a:p>
          <a:p>
            <a:pPr lvl="1"/>
            <a:r>
              <a:rPr lang="en-US" dirty="0"/>
              <a:t>Challenges</a:t>
            </a:r>
          </a:p>
          <a:p>
            <a:pPr lvl="1"/>
            <a:r>
              <a:rPr lang="en-US" dirty="0"/>
              <a:t>Opportunities</a:t>
            </a:r>
          </a:p>
          <a:p>
            <a:r>
              <a:rPr lang="en-US" dirty="0"/>
              <a:t>Making the negotiation more personal almost always helps, bring the payer representatives on site for a meeting</a:t>
            </a:r>
          </a:p>
          <a:p>
            <a:r>
              <a:rPr lang="en-US" dirty="0"/>
              <a:t>Provide education to the payers on cost-based structure, particularly MA payers.</a:t>
            </a:r>
          </a:p>
        </p:txBody>
      </p:sp>
      <p:graphicFrame>
        <p:nvGraphicFramePr>
          <p:cNvPr id="7" name="Content Placeholder 6">
            <a:extLst>
              <a:ext uri="{FF2B5EF4-FFF2-40B4-BE49-F238E27FC236}">
                <a16:creationId xmlns:a16="http://schemas.microsoft.com/office/drawing/2014/main" id="{7F862AA4-D95D-0CFE-80ED-57B1EAD7C421}"/>
              </a:ext>
            </a:extLst>
          </p:cNvPr>
          <p:cNvGraphicFramePr>
            <a:graphicFrameLocks noGrp="1"/>
          </p:cNvGraphicFramePr>
          <p:nvPr>
            <p:ph sz="half" idx="2"/>
          </p:nvPr>
        </p:nvGraphicFramePr>
        <p:xfrm>
          <a:off x="6278563" y="1715559"/>
          <a:ext cx="4572000" cy="412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50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latin typeface="Seaford" panose="00000500000000000000" pitchFamily="2" charset="0"/>
              </a:rPr>
            </a:br>
            <a:br>
              <a:rPr lang="en-US" dirty="0">
                <a:latin typeface="Seaford" panose="00000500000000000000" pitchFamily="2" charset="0"/>
              </a:rPr>
            </a:br>
            <a:r>
              <a:rPr lang="en-US" sz="3800" dirty="0">
                <a:latin typeface="Seaford" panose="00000500000000000000" pitchFamily="2" charset="0"/>
              </a:rPr>
              <a:t>Interdependence of Major Drivers</a:t>
            </a:r>
          </a:p>
        </p:txBody>
      </p:sp>
      <p:sp>
        <p:nvSpPr>
          <p:cNvPr id="39" name="TextBox 38">
            <a:extLst>
              <a:ext uri="{FF2B5EF4-FFF2-40B4-BE49-F238E27FC236}">
                <a16:creationId xmlns:a16="http://schemas.microsoft.com/office/drawing/2014/main" id="{7BFC2021-8D30-2B9F-B7B9-DECF0A1EF44B}"/>
              </a:ext>
            </a:extLst>
          </p:cNvPr>
          <p:cNvSpPr txBox="1"/>
          <p:nvPr/>
        </p:nvSpPr>
        <p:spPr>
          <a:xfrm flipH="1">
            <a:off x="2927970" y="2317604"/>
            <a:ext cx="1271016" cy="307777"/>
          </a:xfrm>
          <a:prstGeom prst="rect">
            <a:avLst/>
          </a:prstGeom>
          <a:noFill/>
        </p:spPr>
        <p:txBody>
          <a:bodyPr wrap="square" rtlCol="0">
            <a:spAutoFit/>
          </a:bodyPr>
          <a:lstStyle/>
          <a:p>
            <a:pPr algn="r"/>
            <a:r>
              <a:rPr lang="en-US" sz="1400" dirty="0">
                <a:solidFill>
                  <a:schemeClr val="tx1">
                    <a:lumMod val="75000"/>
                  </a:schemeClr>
                </a:solidFill>
                <a:latin typeface="Seaford" pitchFamily="2" charset="0"/>
                <a:ea typeface="Lato Light" panose="020F0502020204030203" pitchFamily="34" charset="0"/>
                <a:cs typeface="Lato Light" panose="020F0502020204030203" pitchFamily="34" charset="0"/>
              </a:rPr>
              <a:t>Recruitment</a:t>
            </a:r>
          </a:p>
        </p:txBody>
      </p:sp>
      <p:sp>
        <p:nvSpPr>
          <p:cNvPr id="3" name="Slide Number Placeholder 2">
            <a:extLst>
              <a:ext uri="{FF2B5EF4-FFF2-40B4-BE49-F238E27FC236}">
                <a16:creationId xmlns:a16="http://schemas.microsoft.com/office/drawing/2014/main" id="{E77ED34F-96D7-6731-5C4F-9838EACF8C24}"/>
              </a:ext>
            </a:extLst>
          </p:cNvPr>
          <p:cNvSpPr>
            <a:spLocks noGrp="1"/>
          </p:cNvSpPr>
          <p:nvPr>
            <p:ph type="sldNum" sz="quarter" idx="12"/>
          </p:nvPr>
        </p:nvSpPr>
        <p:spPr/>
        <p:txBody>
          <a:bodyPr/>
          <a:lstStyle/>
          <a:p>
            <a:fld id="{CA8D9AD5-F248-4919-864A-CFD76CC027D6}" type="slidenum">
              <a:rPr lang="en-US" smtClean="0"/>
              <a:t>4</a:t>
            </a:fld>
            <a:endParaRPr lang="en-US" dirty="0"/>
          </a:p>
        </p:txBody>
      </p:sp>
      <p:sp>
        <p:nvSpPr>
          <p:cNvPr id="4" name="TextBox 3">
            <a:extLst>
              <a:ext uri="{FF2B5EF4-FFF2-40B4-BE49-F238E27FC236}">
                <a16:creationId xmlns:a16="http://schemas.microsoft.com/office/drawing/2014/main" id="{F10CFAAE-0EF6-6B70-A791-99A83CC1B328}"/>
              </a:ext>
            </a:extLst>
          </p:cNvPr>
          <p:cNvSpPr txBox="1"/>
          <p:nvPr/>
        </p:nvSpPr>
        <p:spPr>
          <a:xfrm flipH="1">
            <a:off x="1736080" y="3410535"/>
            <a:ext cx="1603248" cy="307777"/>
          </a:xfrm>
          <a:prstGeom prst="rect">
            <a:avLst/>
          </a:prstGeom>
          <a:noFill/>
        </p:spPr>
        <p:txBody>
          <a:bodyPr wrap="square" rtlCol="0">
            <a:spAutoFit/>
          </a:bodyPr>
          <a:lstStyle/>
          <a:p>
            <a:pPr algn="ctr"/>
            <a:r>
              <a:rPr lang="en-US" sz="1400" dirty="0">
                <a:solidFill>
                  <a:schemeClr val="tx1">
                    <a:lumMod val="75000"/>
                  </a:schemeClr>
                </a:solidFill>
                <a:latin typeface="Seaford" pitchFamily="2" charset="0"/>
                <a:ea typeface="Lato Light" panose="020F0502020204030203" pitchFamily="34" charset="0"/>
                <a:cs typeface="Lato Light" panose="020F0502020204030203" pitchFamily="34" charset="0"/>
              </a:rPr>
              <a:t>Health Benefits</a:t>
            </a:r>
          </a:p>
        </p:txBody>
      </p:sp>
      <p:sp>
        <p:nvSpPr>
          <p:cNvPr id="5" name="TextBox 4">
            <a:extLst>
              <a:ext uri="{FF2B5EF4-FFF2-40B4-BE49-F238E27FC236}">
                <a16:creationId xmlns:a16="http://schemas.microsoft.com/office/drawing/2014/main" id="{52CE04DE-E00D-F681-32EB-2731BF51B66C}"/>
              </a:ext>
            </a:extLst>
          </p:cNvPr>
          <p:cNvSpPr txBox="1"/>
          <p:nvPr/>
        </p:nvSpPr>
        <p:spPr>
          <a:xfrm flipH="1">
            <a:off x="5088757" y="5749771"/>
            <a:ext cx="1995770" cy="307777"/>
          </a:xfrm>
          <a:prstGeom prst="rect">
            <a:avLst/>
          </a:prstGeom>
          <a:noFill/>
        </p:spPr>
        <p:txBody>
          <a:bodyPr wrap="square" rtlCol="0">
            <a:spAutoFit/>
          </a:bodyPr>
          <a:lstStyle/>
          <a:p>
            <a:pPr algn="ctr"/>
            <a:r>
              <a:rPr lang="en-US" sz="1400" dirty="0">
                <a:solidFill>
                  <a:schemeClr val="tx1">
                    <a:lumMod val="75000"/>
                  </a:schemeClr>
                </a:solidFill>
                <a:latin typeface="Seaford" pitchFamily="2" charset="0"/>
                <a:ea typeface="Lato Light" panose="020F0502020204030203" pitchFamily="34" charset="0"/>
                <a:cs typeface="Lato Light" panose="020F0502020204030203" pitchFamily="34" charset="0"/>
              </a:rPr>
              <a:t>Retirement Benefits</a:t>
            </a:r>
          </a:p>
        </p:txBody>
      </p:sp>
      <p:sp>
        <p:nvSpPr>
          <p:cNvPr id="6" name="TextBox 5">
            <a:extLst>
              <a:ext uri="{FF2B5EF4-FFF2-40B4-BE49-F238E27FC236}">
                <a16:creationId xmlns:a16="http://schemas.microsoft.com/office/drawing/2014/main" id="{23206575-F226-CB89-9D4F-FD530CA8B20A}"/>
              </a:ext>
            </a:extLst>
          </p:cNvPr>
          <p:cNvSpPr txBox="1"/>
          <p:nvPr/>
        </p:nvSpPr>
        <p:spPr>
          <a:xfrm flipH="1">
            <a:off x="8772266" y="3410535"/>
            <a:ext cx="1560454" cy="307777"/>
          </a:xfrm>
          <a:prstGeom prst="rect">
            <a:avLst/>
          </a:prstGeom>
          <a:noFill/>
        </p:spPr>
        <p:txBody>
          <a:bodyPr wrap="square" rtlCol="0">
            <a:spAutoFit/>
          </a:bodyPr>
          <a:lstStyle/>
          <a:p>
            <a:pPr algn="ctr"/>
            <a:r>
              <a:rPr lang="en-US" sz="1400" dirty="0">
                <a:solidFill>
                  <a:schemeClr val="tx1">
                    <a:lumMod val="75000"/>
                  </a:schemeClr>
                </a:solidFill>
                <a:latin typeface="Seaford" pitchFamily="2" charset="0"/>
                <a:ea typeface="Lato Light" panose="020F0502020204030203" pitchFamily="34" charset="0"/>
                <a:cs typeface="Lato Light" panose="020F0502020204030203" pitchFamily="34" charset="0"/>
              </a:rPr>
              <a:t>Value vs. Volume</a:t>
            </a:r>
          </a:p>
        </p:txBody>
      </p:sp>
      <p:sp>
        <p:nvSpPr>
          <p:cNvPr id="7" name="TextBox 6">
            <a:extLst>
              <a:ext uri="{FF2B5EF4-FFF2-40B4-BE49-F238E27FC236}">
                <a16:creationId xmlns:a16="http://schemas.microsoft.com/office/drawing/2014/main" id="{1A8079EA-70C0-8A46-2558-30A195C2BDA3}"/>
              </a:ext>
            </a:extLst>
          </p:cNvPr>
          <p:cNvSpPr txBox="1"/>
          <p:nvPr/>
        </p:nvSpPr>
        <p:spPr>
          <a:xfrm flipH="1">
            <a:off x="2909348" y="4502397"/>
            <a:ext cx="1463040" cy="307777"/>
          </a:xfrm>
          <a:prstGeom prst="rect">
            <a:avLst/>
          </a:prstGeom>
          <a:noFill/>
        </p:spPr>
        <p:txBody>
          <a:bodyPr wrap="square" rtlCol="0">
            <a:spAutoFit/>
          </a:bodyPr>
          <a:lstStyle/>
          <a:p>
            <a:pPr algn="ctr"/>
            <a:r>
              <a:rPr lang="en-US" sz="1400" dirty="0">
                <a:solidFill>
                  <a:schemeClr val="tx1">
                    <a:lumMod val="75000"/>
                  </a:schemeClr>
                </a:solidFill>
                <a:latin typeface="Seaford" pitchFamily="2" charset="0"/>
                <a:ea typeface="Lato Light" panose="020F0502020204030203" pitchFamily="34" charset="0"/>
                <a:cs typeface="Lato Light" panose="020F0502020204030203" pitchFamily="34" charset="0"/>
              </a:rPr>
              <a:t>Technology</a:t>
            </a:r>
          </a:p>
        </p:txBody>
      </p:sp>
      <p:sp>
        <p:nvSpPr>
          <p:cNvPr id="10" name="TextBox 9">
            <a:extLst>
              <a:ext uri="{FF2B5EF4-FFF2-40B4-BE49-F238E27FC236}">
                <a16:creationId xmlns:a16="http://schemas.microsoft.com/office/drawing/2014/main" id="{077E7189-3E07-8E41-3104-D96FA4C9EA3A}"/>
              </a:ext>
            </a:extLst>
          </p:cNvPr>
          <p:cNvSpPr txBox="1"/>
          <p:nvPr/>
        </p:nvSpPr>
        <p:spPr>
          <a:xfrm flipH="1">
            <a:off x="7834335" y="4502397"/>
            <a:ext cx="1493520" cy="307777"/>
          </a:xfrm>
          <a:prstGeom prst="rect">
            <a:avLst/>
          </a:prstGeom>
          <a:noFill/>
        </p:spPr>
        <p:txBody>
          <a:bodyPr wrap="square" rtlCol="0">
            <a:spAutoFit/>
          </a:bodyPr>
          <a:lstStyle/>
          <a:p>
            <a:pPr algn="ctr"/>
            <a:r>
              <a:rPr lang="en-US" sz="1400" dirty="0">
                <a:solidFill>
                  <a:schemeClr val="tx1">
                    <a:lumMod val="75000"/>
                  </a:schemeClr>
                </a:solidFill>
                <a:latin typeface="Seaford" pitchFamily="2" charset="0"/>
                <a:ea typeface="Lato Light" panose="020F0502020204030203" pitchFamily="34" charset="0"/>
                <a:cs typeface="Lato Light" panose="020F0502020204030203" pitchFamily="34" charset="0"/>
              </a:rPr>
              <a:t>Modernization</a:t>
            </a:r>
          </a:p>
        </p:txBody>
      </p:sp>
      <p:sp>
        <p:nvSpPr>
          <p:cNvPr id="15" name="TextBox 14">
            <a:extLst>
              <a:ext uri="{FF2B5EF4-FFF2-40B4-BE49-F238E27FC236}">
                <a16:creationId xmlns:a16="http://schemas.microsoft.com/office/drawing/2014/main" id="{2F29F2E1-6325-53EE-475E-FCE4C9C2DFB1}"/>
              </a:ext>
            </a:extLst>
          </p:cNvPr>
          <p:cNvSpPr txBox="1"/>
          <p:nvPr/>
        </p:nvSpPr>
        <p:spPr>
          <a:xfrm flipH="1">
            <a:off x="7956376" y="2317604"/>
            <a:ext cx="1075609" cy="307777"/>
          </a:xfrm>
          <a:prstGeom prst="rect">
            <a:avLst/>
          </a:prstGeom>
          <a:noFill/>
        </p:spPr>
        <p:txBody>
          <a:bodyPr wrap="square" rtlCol="0">
            <a:spAutoFit/>
          </a:bodyPr>
          <a:lstStyle/>
          <a:p>
            <a:r>
              <a:rPr lang="en-US" sz="1400" dirty="0">
                <a:solidFill>
                  <a:schemeClr val="tx1">
                    <a:lumMod val="75000"/>
                  </a:schemeClr>
                </a:solidFill>
                <a:latin typeface="Seaford" pitchFamily="2" charset="0"/>
                <a:ea typeface="Lato Light" panose="020F0502020204030203" pitchFamily="34" charset="0"/>
                <a:cs typeface="Lato Light" panose="020F0502020204030203" pitchFamily="34" charset="0"/>
              </a:rPr>
              <a:t>Capital</a:t>
            </a:r>
          </a:p>
        </p:txBody>
      </p:sp>
      <p:sp>
        <p:nvSpPr>
          <p:cNvPr id="16" name="Oval 15">
            <a:extLst>
              <a:ext uri="{FF2B5EF4-FFF2-40B4-BE49-F238E27FC236}">
                <a16:creationId xmlns:a16="http://schemas.microsoft.com/office/drawing/2014/main" id="{C2E6BE14-33BC-865E-BB82-C752764FD928}"/>
              </a:ext>
            </a:extLst>
          </p:cNvPr>
          <p:cNvSpPr>
            <a:spLocks noChangeAspect="1"/>
          </p:cNvSpPr>
          <p:nvPr/>
        </p:nvSpPr>
        <p:spPr>
          <a:xfrm>
            <a:off x="4324259" y="4290526"/>
            <a:ext cx="731520" cy="731520"/>
          </a:xfrm>
          <a:prstGeom prst="ellipse">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AD402A7-A947-E903-ADD4-CA8842A762A1}"/>
              </a:ext>
            </a:extLst>
          </p:cNvPr>
          <p:cNvSpPr>
            <a:spLocks noChangeAspect="1"/>
          </p:cNvSpPr>
          <p:nvPr/>
        </p:nvSpPr>
        <p:spPr>
          <a:xfrm>
            <a:off x="7102815" y="2105732"/>
            <a:ext cx="731520" cy="731520"/>
          </a:xfrm>
          <a:prstGeom prst="ellipse">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F4E6173-9C23-F24D-54DB-86F0E92DCA75}"/>
              </a:ext>
            </a:extLst>
          </p:cNvPr>
          <p:cNvSpPr txBox="1"/>
          <p:nvPr/>
        </p:nvSpPr>
        <p:spPr>
          <a:xfrm flipH="1">
            <a:off x="5202722" y="1220248"/>
            <a:ext cx="1804416" cy="307777"/>
          </a:xfrm>
          <a:prstGeom prst="rect">
            <a:avLst/>
          </a:prstGeom>
          <a:noFill/>
        </p:spPr>
        <p:txBody>
          <a:bodyPr wrap="square" rtlCol="0">
            <a:spAutoFit/>
          </a:bodyPr>
          <a:lstStyle/>
          <a:p>
            <a:pPr algn="ctr"/>
            <a:r>
              <a:rPr lang="en-US" sz="1400" dirty="0">
                <a:solidFill>
                  <a:schemeClr val="tx1">
                    <a:lumMod val="75000"/>
                  </a:schemeClr>
                </a:solidFill>
                <a:latin typeface="Seaford" pitchFamily="2" charset="0"/>
                <a:ea typeface="Lato Light" panose="020F0502020204030203" pitchFamily="34" charset="0"/>
                <a:cs typeface="Lato Light" panose="020F0502020204030203" pitchFamily="34" charset="0"/>
              </a:rPr>
              <a:t>Reimbursement</a:t>
            </a:r>
          </a:p>
        </p:txBody>
      </p:sp>
      <p:sp>
        <p:nvSpPr>
          <p:cNvPr id="22" name="Oval 21">
            <a:extLst>
              <a:ext uri="{FF2B5EF4-FFF2-40B4-BE49-F238E27FC236}">
                <a16:creationId xmlns:a16="http://schemas.microsoft.com/office/drawing/2014/main" id="{37492437-D801-0540-0464-D8420B169619}"/>
              </a:ext>
            </a:extLst>
          </p:cNvPr>
          <p:cNvSpPr>
            <a:spLocks noChangeAspect="1"/>
          </p:cNvSpPr>
          <p:nvPr/>
        </p:nvSpPr>
        <p:spPr>
          <a:xfrm>
            <a:off x="5720882" y="1573745"/>
            <a:ext cx="731520" cy="731520"/>
          </a:xfrm>
          <a:prstGeom prst="ellipse">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3C49E757-C81B-33E2-7051-613CB79A0B10}"/>
              </a:ext>
            </a:extLst>
          </p:cNvPr>
          <p:cNvSpPr>
            <a:spLocks noChangeAspect="1"/>
          </p:cNvSpPr>
          <p:nvPr/>
        </p:nvSpPr>
        <p:spPr>
          <a:xfrm>
            <a:off x="7963829" y="3198663"/>
            <a:ext cx="731520" cy="731520"/>
          </a:xfrm>
          <a:prstGeom prst="ellipse">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3C7B06D2-B62E-85D1-8F0D-6B709B2B004A}"/>
              </a:ext>
            </a:extLst>
          </p:cNvPr>
          <p:cNvSpPr>
            <a:spLocks noChangeAspect="1"/>
          </p:cNvSpPr>
          <p:nvPr/>
        </p:nvSpPr>
        <p:spPr>
          <a:xfrm>
            <a:off x="4325828" y="2105732"/>
            <a:ext cx="731520" cy="731520"/>
          </a:xfrm>
          <a:prstGeom prst="ellipse">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643F7C5-A777-60CF-D253-31FC38A2D5CC}"/>
              </a:ext>
            </a:extLst>
          </p:cNvPr>
          <p:cNvSpPr>
            <a:spLocks noChangeAspect="1"/>
          </p:cNvSpPr>
          <p:nvPr/>
        </p:nvSpPr>
        <p:spPr>
          <a:xfrm>
            <a:off x="3441788" y="3198663"/>
            <a:ext cx="731520" cy="731520"/>
          </a:xfrm>
          <a:prstGeom prst="ellipse">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C4B7491-618A-5ED1-7AD7-4AA31EB25B94}"/>
              </a:ext>
            </a:extLst>
          </p:cNvPr>
          <p:cNvSpPr>
            <a:spLocks noChangeAspect="1"/>
          </p:cNvSpPr>
          <p:nvPr/>
        </p:nvSpPr>
        <p:spPr>
          <a:xfrm>
            <a:off x="5720882" y="4940815"/>
            <a:ext cx="731520" cy="731520"/>
          </a:xfrm>
          <a:prstGeom prst="ellipse">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4C8688AF-2834-5BA4-50EB-6F785B948EC5}"/>
              </a:ext>
            </a:extLst>
          </p:cNvPr>
          <p:cNvSpPr>
            <a:spLocks noChangeAspect="1"/>
          </p:cNvSpPr>
          <p:nvPr/>
        </p:nvSpPr>
        <p:spPr>
          <a:xfrm>
            <a:off x="7102815" y="4290526"/>
            <a:ext cx="731520" cy="731520"/>
          </a:xfrm>
          <a:prstGeom prst="ellipse">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5D20C4B-77AD-5926-6C35-BD967125BFAE}"/>
              </a:ext>
            </a:extLst>
          </p:cNvPr>
          <p:cNvCxnSpPr>
            <a:stCxn id="22" idx="4"/>
            <a:endCxn id="26" idx="0"/>
          </p:cNvCxnSpPr>
          <p:nvPr/>
        </p:nvCxnSpPr>
        <p:spPr>
          <a:xfrm>
            <a:off x="6086642" y="2305265"/>
            <a:ext cx="0" cy="263555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96D4B26-C283-CB2D-7573-EA80C42D41C9}"/>
              </a:ext>
            </a:extLst>
          </p:cNvPr>
          <p:cNvCxnSpPr>
            <a:cxnSpLocks/>
          </p:cNvCxnSpPr>
          <p:nvPr/>
        </p:nvCxnSpPr>
        <p:spPr>
          <a:xfrm flipH="1">
            <a:off x="4966938" y="2730123"/>
            <a:ext cx="2261294" cy="166753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E19E7E5-C50E-AC41-95DA-B100F2A146A9}"/>
              </a:ext>
            </a:extLst>
          </p:cNvPr>
          <p:cNvCxnSpPr>
            <a:cxnSpLocks/>
          </p:cNvCxnSpPr>
          <p:nvPr/>
        </p:nvCxnSpPr>
        <p:spPr>
          <a:xfrm>
            <a:off x="4968507" y="2730123"/>
            <a:ext cx="2259725" cy="166753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24C0AD9-C0F5-5296-A7C7-6F26C836AE20}"/>
              </a:ext>
            </a:extLst>
          </p:cNvPr>
          <p:cNvCxnSpPr>
            <a:cxnSpLocks/>
            <a:stCxn id="25" idx="6"/>
            <a:endCxn id="23" idx="2"/>
          </p:cNvCxnSpPr>
          <p:nvPr/>
        </p:nvCxnSpPr>
        <p:spPr>
          <a:xfrm>
            <a:off x="4173308" y="3564423"/>
            <a:ext cx="3790521"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9" name="Graphic 48" descr="Coins outline">
            <a:extLst>
              <a:ext uri="{FF2B5EF4-FFF2-40B4-BE49-F238E27FC236}">
                <a16:creationId xmlns:a16="http://schemas.microsoft.com/office/drawing/2014/main" id="{792D6C36-C23A-4919-CACC-80EB8D6C2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6330" y="1708060"/>
            <a:ext cx="457200" cy="457200"/>
          </a:xfrm>
          <a:prstGeom prst="rect">
            <a:avLst/>
          </a:prstGeom>
        </p:spPr>
      </p:pic>
      <p:pic>
        <p:nvPicPr>
          <p:cNvPr id="51" name="Graphic 50" descr="Piggy Bank outline">
            <a:extLst>
              <a:ext uri="{FF2B5EF4-FFF2-40B4-BE49-F238E27FC236}">
                <a16:creationId xmlns:a16="http://schemas.microsoft.com/office/drawing/2014/main" id="{DC47C3FD-E6E6-8248-4E58-013A6CDEAA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73505" y="2242892"/>
            <a:ext cx="457200" cy="457200"/>
          </a:xfrm>
          <a:prstGeom prst="rect">
            <a:avLst/>
          </a:prstGeom>
        </p:spPr>
      </p:pic>
      <p:pic>
        <p:nvPicPr>
          <p:cNvPr id="53" name="Graphic 52" descr="Diamond outline">
            <a:extLst>
              <a:ext uri="{FF2B5EF4-FFF2-40B4-BE49-F238E27FC236}">
                <a16:creationId xmlns:a16="http://schemas.microsoft.com/office/drawing/2014/main" id="{65936D0A-64E7-86C3-C7E1-AF56F7DECB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00989" y="3347611"/>
            <a:ext cx="457200" cy="457200"/>
          </a:xfrm>
          <a:prstGeom prst="rect">
            <a:avLst/>
          </a:prstGeom>
        </p:spPr>
      </p:pic>
      <p:pic>
        <p:nvPicPr>
          <p:cNvPr id="55" name="Graphic 54" descr="Rocket outline">
            <a:extLst>
              <a:ext uri="{FF2B5EF4-FFF2-40B4-BE49-F238E27FC236}">
                <a16:creationId xmlns:a16="http://schemas.microsoft.com/office/drawing/2014/main" id="{C4537834-35F0-3AFD-8335-7DDB0EC93B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36211" y="4427685"/>
            <a:ext cx="457200" cy="457200"/>
          </a:xfrm>
          <a:prstGeom prst="rect">
            <a:avLst/>
          </a:prstGeom>
        </p:spPr>
      </p:pic>
      <p:pic>
        <p:nvPicPr>
          <p:cNvPr id="59" name="Graphic 58" descr="Sunset scene outline">
            <a:extLst>
              <a:ext uri="{FF2B5EF4-FFF2-40B4-BE49-F238E27FC236}">
                <a16:creationId xmlns:a16="http://schemas.microsoft.com/office/drawing/2014/main" id="{00BDE372-797C-1439-77CB-A8458D48F2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76330" y="5077975"/>
            <a:ext cx="457200" cy="457200"/>
          </a:xfrm>
          <a:prstGeom prst="rect">
            <a:avLst/>
          </a:prstGeom>
        </p:spPr>
      </p:pic>
      <p:pic>
        <p:nvPicPr>
          <p:cNvPr id="61" name="Graphic 60" descr="Internet Of Things outline">
            <a:extLst>
              <a:ext uri="{FF2B5EF4-FFF2-40B4-BE49-F238E27FC236}">
                <a16:creationId xmlns:a16="http://schemas.microsoft.com/office/drawing/2014/main" id="{178D3AD8-23BA-A772-8DF2-300BBAB3805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76339" y="4427685"/>
            <a:ext cx="457200" cy="457200"/>
          </a:xfrm>
          <a:prstGeom prst="rect">
            <a:avLst/>
          </a:prstGeom>
        </p:spPr>
      </p:pic>
      <p:pic>
        <p:nvPicPr>
          <p:cNvPr id="63" name="Graphic 62" descr="Meditation outline">
            <a:extLst>
              <a:ext uri="{FF2B5EF4-FFF2-40B4-BE49-F238E27FC236}">
                <a16:creationId xmlns:a16="http://schemas.microsoft.com/office/drawing/2014/main" id="{04178AA4-2EEF-3A92-34AA-8367E77558A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581255" y="3326365"/>
            <a:ext cx="457200" cy="457200"/>
          </a:xfrm>
          <a:prstGeom prst="rect">
            <a:avLst/>
          </a:prstGeom>
        </p:spPr>
      </p:pic>
      <p:pic>
        <p:nvPicPr>
          <p:cNvPr id="65" name="Graphic 64" descr="Employee badge outline">
            <a:extLst>
              <a:ext uri="{FF2B5EF4-FFF2-40B4-BE49-F238E27FC236}">
                <a16:creationId xmlns:a16="http://schemas.microsoft.com/office/drawing/2014/main" id="{788DE7A6-03F5-9669-3863-1A83CE95621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485033" y="2220033"/>
            <a:ext cx="457200" cy="457200"/>
          </a:xfrm>
          <a:prstGeom prst="rect">
            <a:avLst/>
          </a:prstGeom>
        </p:spPr>
      </p:pic>
    </p:spTree>
    <p:extLst>
      <p:ext uri="{BB962C8B-B14F-4D97-AF65-F5344CB8AC3E}">
        <p14:creationId xmlns:p14="http://schemas.microsoft.com/office/powerpoint/2010/main" val="5807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4A4C2A-DB45-047D-82CB-9CF232D12A5E}"/>
              </a:ext>
            </a:extLst>
          </p:cNvPr>
          <p:cNvSpPr>
            <a:spLocks noGrp="1"/>
          </p:cNvSpPr>
          <p:nvPr>
            <p:ph type="body" idx="1"/>
          </p:nvPr>
        </p:nvSpPr>
        <p:spPr/>
        <p:txBody>
          <a:bodyPr/>
          <a:lstStyle/>
          <a:p>
            <a:r>
              <a:rPr lang="en-US" dirty="0"/>
              <a:t> </a:t>
            </a:r>
          </a:p>
        </p:txBody>
      </p:sp>
      <p:sp>
        <p:nvSpPr>
          <p:cNvPr id="7" name="Title 6">
            <a:extLst>
              <a:ext uri="{FF2B5EF4-FFF2-40B4-BE49-F238E27FC236}">
                <a16:creationId xmlns:a16="http://schemas.microsoft.com/office/drawing/2014/main" id="{DF8EEA14-1FBA-E941-3BBF-65F385740B58}"/>
              </a:ext>
            </a:extLst>
          </p:cNvPr>
          <p:cNvSpPr>
            <a:spLocks noGrp="1"/>
          </p:cNvSpPr>
          <p:nvPr>
            <p:ph type="title"/>
          </p:nvPr>
        </p:nvSpPr>
        <p:spPr>
          <a:xfrm>
            <a:off x="0" y="3162300"/>
            <a:ext cx="12192000" cy="533400"/>
          </a:xfrm>
        </p:spPr>
        <p:txBody>
          <a:bodyPr>
            <a:normAutofit fontScale="90000"/>
          </a:bodyPr>
          <a:lstStyle/>
          <a:p>
            <a:r>
              <a:rPr lang="en-US" sz="3600" dirty="0"/>
              <a:t>Questions</a:t>
            </a:r>
          </a:p>
        </p:txBody>
      </p:sp>
    </p:spTree>
    <p:extLst>
      <p:ext uri="{BB962C8B-B14F-4D97-AF65-F5344CB8AC3E}">
        <p14:creationId xmlns:p14="http://schemas.microsoft.com/office/powerpoint/2010/main" val="288243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4A4C2A-DB45-047D-82CB-9CF232D12A5E}"/>
              </a:ext>
            </a:extLst>
          </p:cNvPr>
          <p:cNvSpPr>
            <a:spLocks noGrp="1"/>
          </p:cNvSpPr>
          <p:nvPr>
            <p:ph type="body" idx="1"/>
          </p:nvPr>
        </p:nvSpPr>
        <p:spPr/>
        <p:txBody>
          <a:bodyPr/>
          <a:lstStyle/>
          <a:p>
            <a:r>
              <a:rPr lang="en-US" dirty="0"/>
              <a:t> </a:t>
            </a:r>
          </a:p>
        </p:txBody>
      </p:sp>
      <p:pic>
        <p:nvPicPr>
          <p:cNvPr id="4" name="Picture 3" descr="A picture containing text, clipart&#10;&#10;Description automatically generated">
            <a:extLst>
              <a:ext uri="{FF2B5EF4-FFF2-40B4-BE49-F238E27FC236}">
                <a16:creationId xmlns:a16="http://schemas.microsoft.com/office/drawing/2014/main" id="{538CAB1F-6A3E-8827-9239-A99193C3A5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394" y="3810000"/>
            <a:ext cx="3114038" cy="452996"/>
          </a:xfrm>
          <a:prstGeom prst="rect">
            <a:avLst/>
          </a:prstGeom>
        </p:spPr>
      </p:pic>
      <p:sp>
        <p:nvSpPr>
          <p:cNvPr id="2" name="Title 6">
            <a:extLst>
              <a:ext uri="{FF2B5EF4-FFF2-40B4-BE49-F238E27FC236}">
                <a16:creationId xmlns:a16="http://schemas.microsoft.com/office/drawing/2014/main" id="{B13AEF24-56EC-E508-5973-5AA8794C48CE}"/>
              </a:ext>
            </a:extLst>
          </p:cNvPr>
          <p:cNvSpPr txBox="1">
            <a:spLocks/>
          </p:cNvSpPr>
          <p:nvPr/>
        </p:nvSpPr>
        <p:spPr>
          <a:xfrm>
            <a:off x="4766733" y="4828992"/>
            <a:ext cx="2993409" cy="735649"/>
          </a:xfrm>
          <a:prstGeom prst="rect">
            <a:avLst/>
          </a:prstGeom>
        </p:spPr>
        <p:txBody>
          <a:bodyPr vert="horz" lIns="91440" tIns="45720" rIns="91440" bIns="45720" rtlCol="0" anchor="b">
            <a:normAutofit fontScale="90000" lnSpcReduction="10000"/>
          </a:bodyPr>
          <a:lstStyle>
            <a:lvl1pPr marL="0" indent="0" algn="ctr" defTabSz="914400" rtl="0" eaLnBrk="1" latinLnBrk="0" hangingPunct="1">
              <a:lnSpc>
                <a:spcPct val="90000"/>
              </a:lnSpc>
              <a:spcBef>
                <a:spcPct val="0"/>
              </a:spcBef>
              <a:buFont typeface="Arial" pitchFamily="34" charset="0"/>
              <a:buNone/>
              <a:defRPr sz="5200" b="1" kern="1200">
                <a:solidFill>
                  <a:schemeClr val="tx1"/>
                </a:solidFill>
                <a:latin typeface="Seaford" panose="00000500000000000000" pitchFamily="2" charset="0"/>
                <a:ea typeface="+mj-ea"/>
                <a:cs typeface="+mj-cs"/>
              </a:defRPr>
            </a:lvl1pPr>
          </a:lstStyle>
          <a:p>
            <a:r>
              <a:rPr lang="en-US" sz="1400" b="0" dirty="0"/>
              <a:t>Rob Bloom, CPA, Principal</a:t>
            </a:r>
            <a:br>
              <a:rPr lang="en-US" sz="1400" b="0" dirty="0"/>
            </a:br>
            <a:r>
              <a:rPr lang="en-US" sz="1400" b="0" dirty="0"/>
              <a:t>rbloom@wintergreenme.com</a:t>
            </a:r>
            <a:br>
              <a:rPr lang="en-US" sz="1400" b="0" dirty="0"/>
            </a:br>
            <a:r>
              <a:rPr lang="en-US" sz="1400" b="0" dirty="0"/>
              <a:t>o: (207) 280-6497</a:t>
            </a:r>
            <a:br>
              <a:rPr lang="en-US" sz="1400" b="0" dirty="0"/>
            </a:br>
            <a:r>
              <a:rPr lang="en-US" sz="1400" b="0" dirty="0"/>
              <a:t>c: (315) 405-1535</a:t>
            </a:r>
          </a:p>
        </p:txBody>
      </p:sp>
      <p:sp>
        <p:nvSpPr>
          <p:cNvPr id="6" name="Title 5">
            <a:extLst>
              <a:ext uri="{FF2B5EF4-FFF2-40B4-BE49-F238E27FC236}">
                <a16:creationId xmlns:a16="http://schemas.microsoft.com/office/drawing/2014/main" id="{C42A7907-0CEA-2923-1CA4-C2F90309D7E1}"/>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69703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4A4C2A-DB45-047D-82CB-9CF232D12A5E}"/>
              </a:ext>
            </a:extLst>
          </p:cNvPr>
          <p:cNvSpPr>
            <a:spLocks noGrp="1"/>
          </p:cNvSpPr>
          <p:nvPr>
            <p:ph type="body" idx="1"/>
          </p:nvPr>
        </p:nvSpPr>
        <p:spPr/>
        <p:txBody>
          <a:bodyPr/>
          <a:lstStyle/>
          <a:p>
            <a:r>
              <a:rPr lang="en-US" dirty="0"/>
              <a:t> </a:t>
            </a:r>
          </a:p>
        </p:txBody>
      </p:sp>
      <p:sp>
        <p:nvSpPr>
          <p:cNvPr id="7" name="Title 6">
            <a:extLst>
              <a:ext uri="{FF2B5EF4-FFF2-40B4-BE49-F238E27FC236}">
                <a16:creationId xmlns:a16="http://schemas.microsoft.com/office/drawing/2014/main" id="{DF8EEA14-1FBA-E941-3BBF-65F385740B58}"/>
              </a:ext>
            </a:extLst>
          </p:cNvPr>
          <p:cNvSpPr>
            <a:spLocks noGrp="1"/>
          </p:cNvSpPr>
          <p:nvPr>
            <p:ph type="title"/>
          </p:nvPr>
        </p:nvSpPr>
        <p:spPr>
          <a:xfrm>
            <a:off x="0" y="3162300"/>
            <a:ext cx="12192000" cy="533400"/>
          </a:xfrm>
        </p:spPr>
        <p:txBody>
          <a:bodyPr>
            <a:normAutofit fontScale="90000"/>
          </a:bodyPr>
          <a:lstStyle/>
          <a:p>
            <a:r>
              <a:rPr lang="en-US" sz="3600" dirty="0"/>
              <a:t>Performance Improvement</a:t>
            </a:r>
          </a:p>
        </p:txBody>
      </p:sp>
    </p:spTree>
    <p:extLst>
      <p:ext uri="{BB962C8B-B14F-4D97-AF65-F5344CB8AC3E}">
        <p14:creationId xmlns:p14="http://schemas.microsoft.com/office/powerpoint/2010/main" val="57009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D90288A5-CC11-DF63-B963-55B803401E32}"/>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12" name="Title 11">
            <a:extLst>
              <a:ext uri="{FF2B5EF4-FFF2-40B4-BE49-F238E27FC236}">
                <a16:creationId xmlns:a16="http://schemas.microsoft.com/office/drawing/2014/main" id="{375EDC64-A532-4222-280B-A0A723EF5A01}"/>
              </a:ext>
            </a:extLst>
          </p:cNvPr>
          <p:cNvSpPr>
            <a:spLocks noGrp="1"/>
          </p:cNvSpPr>
          <p:nvPr>
            <p:ph type="title"/>
          </p:nvPr>
        </p:nvSpPr>
        <p:spPr/>
        <p:txBody>
          <a:bodyPr/>
          <a:lstStyle/>
          <a:p>
            <a:r>
              <a:rPr lang="en-US" dirty="0"/>
              <a:t>Performance Model</a:t>
            </a:r>
          </a:p>
        </p:txBody>
      </p:sp>
      <p:sp>
        <p:nvSpPr>
          <p:cNvPr id="8" name="Rounded Rectangle 3">
            <a:extLst>
              <a:ext uri="{FF2B5EF4-FFF2-40B4-BE49-F238E27FC236}">
                <a16:creationId xmlns:a16="http://schemas.microsoft.com/office/drawing/2014/main" id="{FFE46CB3-5DDE-E8C0-8A28-694D1E5E9488}"/>
              </a:ext>
            </a:extLst>
          </p:cNvPr>
          <p:cNvSpPr/>
          <p:nvPr/>
        </p:nvSpPr>
        <p:spPr>
          <a:xfrm>
            <a:off x="4317087" y="1371600"/>
            <a:ext cx="1682663" cy="30822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latin typeface="Avenir Next" panose="020B0503020202020204" pitchFamily="34" charset="0"/>
                <a:sym typeface="Calibri"/>
              </a:rPr>
              <a:t>Value to Community</a:t>
            </a:r>
            <a:endParaRPr lang="en-US" dirty="0">
              <a:solidFill>
                <a:prstClr val="black"/>
              </a:solidFill>
              <a:latin typeface="Avenir Next" panose="020B0503020202020204" pitchFamily="34" charset="0"/>
              <a:sym typeface="Calibri"/>
            </a:endParaRPr>
          </a:p>
        </p:txBody>
      </p:sp>
      <p:cxnSp>
        <p:nvCxnSpPr>
          <p:cNvPr id="9" name="Elbow Connector 11">
            <a:extLst>
              <a:ext uri="{FF2B5EF4-FFF2-40B4-BE49-F238E27FC236}">
                <a16:creationId xmlns:a16="http://schemas.microsoft.com/office/drawing/2014/main" id="{DD8A9253-1DDE-E8B9-3DC6-C9E61C3327F0}"/>
              </a:ext>
            </a:extLst>
          </p:cNvPr>
          <p:cNvCxnSpPr>
            <a:cxnSpLocks/>
            <a:stCxn id="8" idx="3"/>
            <a:endCxn id="16" idx="0"/>
          </p:cNvCxnSpPr>
          <p:nvPr/>
        </p:nvCxnSpPr>
        <p:spPr>
          <a:xfrm>
            <a:off x="5999749" y="1525712"/>
            <a:ext cx="2292852" cy="317436"/>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Elbow Connector 12">
            <a:extLst>
              <a:ext uri="{FF2B5EF4-FFF2-40B4-BE49-F238E27FC236}">
                <a16:creationId xmlns:a16="http://schemas.microsoft.com/office/drawing/2014/main" id="{4E5063BD-2383-08CB-3978-D1F909E5D00E}"/>
              </a:ext>
            </a:extLst>
          </p:cNvPr>
          <p:cNvCxnSpPr>
            <a:cxnSpLocks/>
            <a:stCxn id="8" idx="1"/>
            <a:endCxn id="14" idx="0"/>
          </p:cNvCxnSpPr>
          <p:nvPr/>
        </p:nvCxnSpPr>
        <p:spPr>
          <a:xfrm rot="10800000" flipV="1">
            <a:off x="1981423" y="1525712"/>
            <a:ext cx="2335665" cy="316788"/>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ounded Rectangle 5">
            <a:extLst>
              <a:ext uri="{FF2B5EF4-FFF2-40B4-BE49-F238E27FC236}">
                <a16:creationId xmlns:a16="http://schemas.microsoft.com/office/drawing/2014/main" id="{2354975C-6FE0-3264-F443-55ADDDD0EAE3}"/>
              </a:ext>
            </a:extLst>
          </p:cNvPr>
          <p:cNvSpPr/>
          <p:nvPr/>
        </p:nvSpPr>
        <p:spPr>
          <a:xfrm>
            <a:off x="1323875" y="1842501"/>
            <a:ext cx="1315092" cy="30822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latin typeface="Avenir Next" panose="020B0503020202020204" pitchFamily="34" charset="0"/>
                <a:sym typeface="Calibri"/>
              </a:rPr>
              <a:t>Strategy</a:t>
            </a:r>
            <a:endParaRPr lang="en-US" dirty="0">
              <a:solidFill>
                <a:prstClr val="black"/>
              </a:solidFill>
              <a:latin typeface="Avenir Next" panose="020B0503020202020204" pitchFamily="34" charset="0"/>
              <a:sym typeface="Calibri"/>
            </a:endParaRPr>
          </a:p>
        </p:txBody>
      </p:sp>
      <p:sp>
        <p:nvSpPr>
          <p:cNvPr id="15" name="Rectangle 14">
            <a:extLst>
              <a:ext uri="{FF2B5EF4-FFF2-40B4-BE49-F238E27FC236}">
                <a16:creationId xmlns:a16="http://schemas.microsoft.com/office/drawing/2014/main" id="{FA865CFE-DA74-3DF2-0A8B-7B81DF6AD1B3}"/>
              </a:ext>
            </a:extLst>
          </p:cNvPr>
          <p:cNvSpPr/>
          <p:nvPr/>
        </p:nvSpPr>
        <p:spPr>
          <a:xfrm>
            <a:off x="1329012" y="2492017"/>
            <a:ext cx="1304818" cy="34146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prstClr val="black"/>
                </a:solidFill>
                <a:latin typeface="Avenir Next" panose="020B0503020202020204" pitchFamily="34" charset="0"/>
                <a:sym typeface="Calibri"/>
              </a:rPr>
              <a:t>CAHs/RHCs serve an essential and unique role in the rural healthcare safety net.  Organizations that have direct control or contractual alignment with its service area’s primary care provider network can shape and guide how prevention, education and patient care processes are implemented across the service area.</a:t>
            </a:r>
          </a:p>
        </p:txBody>
      </p:sp>
      <p:sp>
        <p:nvSpPr>
          <p:cNvPr id="16" name="Rounded Rectangle 4">
            <a:extLst>
              <a:ext uri="{FF2B5EF4-FFF2-40B4-BE49-F238E27FC236}">
                <a16:creationId xmlns:a16="http://schemas.microsoft.com/office/drawing/2014/main" id="{916B2B03-75DB-F024-52F1-5F1E447D34AD}"/>
              </a:ext>
            </a:extLst>
          </p:cNvPr>
          <p:cNvSpPr/>
          <p:nvPr/>
        </p:nvSpPr>
        <p:spPr>
          <a:xfrm>
            <a:off x="7635055" y="1843149"/>
            <a:ext cx="1315092" cy="30822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latin typeface="Avenir Next" panose="020B0503020202020204" pitchFamily="34" charset="0"/>
                <a:sym typeface="Calibri"/>
              </a:rPr>
              <a:t>Operations</a:t>
            </a:r>
            <a:endParaRPr lang="en-US" dirty="0">
              <a:solidFill>
                <a:prstClr val="black"/>
              </a:solidFill>
              <a:latin typeface="Avenir Next" panose="020B0503020202020204" pitchFamily="34" charset="0"/>
              <a:sym typeface="Calibri"/>
            </a:endParaRPr>
          </a:p>
        </p:txBody>
      </p:sp>
      <p:sp>
        <p:nvSpPr>
          <p:cNvPr id="17" name="Rounded Rectangle 6">
            <a:extLst>
              <a:ext uri="{FF2B5EF4-FFF2-40B4-BE49-F238E27FC236}">
                <a16:creationId xmlns:a16="http://schemas.microsoft.com/office/drawing/2014/main" id="{ACD3CB24-0023-F929-3E2F-B3587044FC03}"/>
              </a:ext>
            </a:extLst>
          </p:cNvPr>
          <p:cNvSpPr/>
          <p:nvPr/>
        </p:nvSpPr>
        <p:spPr>
          <a:xfrm>
            <a:off x="9380378" y="2396228"/>
            <a:ext cx="1315092" cy="30822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latin typeface="Avenir Next" panose="020B0503020202020204" pitchFamily="34" charset="0"/>
                <a:sym typeface="Calibri"/>
              </a:rPr>
              <a:t>Quality</a:t>
            </a:r>
            <a:endParaRPr lang="en-US" dirty="0">
              <a:solidFill>
                <a:prstClr val="black"/>
              </a:solidFill>
              <a:latin typeface="Avenir Next" panose="020B0503020202020204" pitchFamily="34" charset="0"/>
              <a:sym typeface="Calibri"/>
            </a:endParaRPr>
          </a:p>
        </p:txBody>
      </p:sp>
      <p:sp>
        <p:nvSpPr>
          <p:cNvPr id="18" name="Rounded Rectangle 7">
            <a:extLst>
              <a:ext uri="{FF2B5EF4-FFF2-40B4-BE49-F238E27FC236}">
                <a16:creationId xmlns:a16="http://schemas.microsoft.com/office/drawing/2014/main" id="{61DBB93D-0EB6-9280-D788-35156F62B070}"/>
              </a:ext>
            </a:extLst>
          </p:cNvPr>
          <p:cNvSpPr/>
          <p:nvPr/>
        </p:nvSpPr>
        <p:spPr>
          <a:xfrm>
            <a:off x="5644150" y="2392811"/>
            <a:ext cx="1315092" cy="30822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latin typeface="Avenir Next" panose="020B0503020202020204" pitchFamily="34" charset="0"/>
                <a:sym typeface="Calibri"/>
              </a:rPr>
              <a:t>Financial</a:t>
            </a:r>
            <a:endParaRPr lang="en-US" dirty="0">
              <a:solidFill>
                <a:prstClr val="black"/>
              </a:solidFill>
              <a:latin typeface="Avenir Next" panose="020B0503020202020204" pitchFamily="34" charset="0"/>
              <a:sym typeface="Calibri"/>
            </a:endParaRPr>
          </a:p>
        </p:txBody>
      </p:sp>
      <p:cxnSp>
        <p:nvCxnSpPr>
          <p:cNvPr id="19" name="Elbow Connector 15">
            <a:extLst>
              <a:ext uri="{FF2B5EF4-FFF2-40B4-BE49-F238E27FC236}">
                <a16:creationId xmlns:a16="http://schemas.microsoft.com/office/drawing/2014/main" id="{DCD766CE-440C-88DB-9308-A5AE1D5C3343}"/>
              </a:ext>
            </a:extLst>
          </p:cNvPr>
          <p:cNvCxnSpPr>
            <a:cxnSpLocks/>
            <a:stCxn id="17" idx="0"/>
            <a:endCxn id="16" idx="3"/>
          </p:cNvCxnSpPr>
          <p:nvPr/>
        </p:nvCxnSpPr>
        <p:spPr>
          <a:xfrm rot="16200000" flipV="1">
            <a:off x="9294553" y="1652856"/>
            <a:ext cx="398966" cy="1087777"/>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Elbow Connector 18">
            <a:extLst>
              <a:ext uri="{FF2B5EF4-FFF2-40B4-BE49-F238E27FC236}">
                <a16:creationId xmlns:a16="http://schemas.microsoft.com/office/drawing/2014/main" id="{604C6F4C-1A11-1B74-E1E8-5ED990922029}"/>
              </a:ext>
            </a:extLst>
          </p:cNvPr>
          <p:cNvCxnSpPr>
            <a:cxnSpLocks/>
            <a:stCxn id="16" idx="1"/>
            <a:endCxn id="18" idx="0"/>
          </p:cNvCxnSpPr>
          <p:nvPr/>
        </p:nvCxnSpPr>
        <p:spPr>
          <a:xfrm rot="10800000" flipV="1">
            <a:off x="6301696" y="1997261"/>
            <a:ext cx="1333359" cy="395550"/>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1">
            <a:extLst>
              <a:ext uri="{FF2B5EF4-FFF2-40B4-BE49-F238E27FC236}">
                <a16:creationId xmlns:a16="http://schemas.microsoft.com/office/drawing/2014/main" id="{8CE59159-A47B-AC9E-8A0B-F4D3DFA3B051}"/>
              </a:ext>
            </a:extLst>
          </p:cNvPr>
          <p:cNvSpPr/>
          <p:nvPr/>
        </p:nvSpPr>
        <p:spPr>
          <a:xfrm>
            <a:off x="7461253" y="2853438"/>
            <a:ext cx="1315092" cy="30822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latin typeface="Avenir Next" panose="020B0503020202020204" pitchFamily="34" charset="0"/>
                <a:sym typeface="Calibri"/>
              </a:rPr>
              <a:t>Expense</a:t>
            </a:r>
            <a:endParaRPr lang="en-US" dirty="0">
              <a:solidFill>
                <a:prstClr val="black"/>
              </a:solidFill>
              <a:latin typeface="Avenir Next" panose="020B0503020202020204" pitchFamily="34" charset="0"/>
              <a:sym typeface="Calibri"/>
            </a:endParaRPr>
          </a:p>
        </p:txBody>
      </p:sp>
      <p:sp>
        <p:nvSpPr>
          <p:cNvPr id="22" name="Rounded Rectangle 22">
            <a:extLst>
              <a:ext uri="{FF2B5EF4-FFF2-40B4-BE49-F238E27FC236}">
                <a16:creationId xmlns:a16="http://schemas.microsoft.com/office/drawing/2014/main" id="{3D54FB35-F1A5-4537-1F5D-590D1D15046B}"/>
              </a:ext>
            </a:extLst>
          </p:cNvPr>
          <p:cNvSpPr/>
          <p:nvPr/>
        </p:nvSpPr>
        <p:spPr>
          <a:xfrm>
            <a:off x="4329058" y="2855147"/>
            <a:ext cx="1315092" cy="30822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latin typeface="Avenir Next" panose="020B0503020202020204" pitchFamily="34" charset="0"/>
                <a:sym typeface="Calibri"/>
              </a:rPr>
              <a:t>Revenue</a:t>
            </a:r>
            <a:endParaRPr lang="en-US" dirty="0">
              <a:solidFill>
                <a:prstClr val="black"/>
              </a:solidFill>
              <a:latin typeface="Avenir Next" panose="020B0503020202020204" pitchFamily="34" charset="0"/>
              <a:sym typeface="Calibri"/>
            </a:endParaRPr>
          </a:p>
        </p:txBody>
      </p:sp>
      <p:cxnSp>
        <p:nvCxnSpPr>
          <p:cNvPr id="23" name="Elbow Connector 24">
            <a:extLst>
              <a:ext uri="{FF2B5EF4-FFF2-40B4-BE49-F238E27FC236}">
                <a16:creationId xmlns:a16="http://schemas.microsoft.com/office/drawing/2014/main" id="{61CC19F0-071A-1748-70FD-4EA0C26E064D}"/>
              </a:ext>
            </a:extLst>
          </p:cNvPr>
          <p:cNvCxnSpPr>
            <a:cxnSpLocks/>
            <a:stCxn id="21" idx="0"/>
            <a:endCxn id="18" idx="3"/>
          </p:cNvCxnSpPr>
          <p:nvPr/>
        </p:nvCxnSpPr>
        <p:spPr>
          <a:xfrm rot="16200000" flipV="1">
            <a:off x="7385764" y="2120402"/>
            <a:ext cx="306515" cy="1159557"/>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Elbow Connector 27">
            <a:extLst>
              <a:ext uri="{FF2B5EF4-FFF2-40B4-BE49-F238E27FC236}">
                <a16:creationId xmlns:a16="http://schemas.microsoft.com/office/drawing/2014/main" id="{2BA9E345-CC16-8BBC-245F-441A0A236435}"/>
              </a:ext>
            </a:extLst>
          </p:cNvPr>
          <p:cNvCxnSpPr>
            <a:cxnSpLocks/>
            <a:stCxn id="18" idx="1"/>
            <a:endCxn id="22" idx="0"/>
          </p:cNvCxnSpPr>
          <p:nvPr/>
        </p:nvCxnSpPr>
        <p:spPr>
          <a:xfrm rot="10800000" flipV="1">
            <a:off x="4986604" y="2546923"/>
            <a:ext cx="657546" cy="308223"/>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Rounded Rectangle 32">
            <a:extLst>
              <a:ext uri="{FF2B5EF4-FFF2-40B4-BE49-F238E27FC236}">
                <a16:creationId xmlns:a16="http://schemas.microsoft.com/office/drawing/2014/main" id="{D5331C1E-45A9-CAB4-7E23-F380E081AF9F}"/>
              </a:ext>
            </a:extLst>
          </p:cNvPr>
          <p:cNvSpPr/>
          <p:nvPr/>
        </p:nvSpPr>
        <p:spPr>
          <a:xfrm>
            <a:off x="3311907" y="3519544"/>
            <a:ext cx="1315092" cy="30822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latin typeface="Avenir Next" panose="020B0503020202020204" pitchFamily="34" charset="0"/>
                <a:sym typeface="Calibri"/>
              </a:rPr>
              <a:t>Productivity</a:t>
            </a:r>
            <a:endParaRPr lang="en-US" dirty="0">
              <a:solidFill>
                <a:prstClr val="black"/>
              </a:solidFill>
              <a:latin typeface="Avenir Next" panose="020B0503020202020204" pitchFamily="34" charset="0"/>
              <a:sym typeface="Calibri"/>
            </a:endParaRPr>
          </a:p>
        </p:txBody>
      </p:sp>
      <p:sp>
        <p:nvSpPr>
          <p:cNvPr id="26" name="Rounded Rectangle 33">
            <a:extLst>
              <a:ext uri="{FF2B5EF4-FFF2-40B4-BE49-F238E27FC236}">
                <a16:creationId xmlns:a16="http://schemas.microsoft.com/office/drawing/2014/main" id="{D0BCC490-26C6-620F-57A0-38CB88840C09}"/>
              </a:ext>
            </a:extLst>
          </p:cNvPr>
          <p:cNvSpPr/>
          <p:nvPr/>
        </p:nvSpPr>
        <p:spPr>
          <a:xfrm>
            <a:off x="5208780" y="3519544"/>
            <a:ext cx="1315092" cy="30822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latin typeface="Avenir Next" panose="020B0503020202020204" pitchFamily="34" charset="0"/>
                <a:sym typeface="Calibri"/>
              </a:rPr>
              <a:t>Compensation</a:t>
            </a:r>
            <a:endParaRPr lang="en-US" dirty="0">
              <a:solidFill>
                <a:prstClr val="black"/>
              </a:solidFill>
              <a:latin typeface="Avenir Next" panose="020B0503020202020204" pitchFamily="34" charset="0"/>
              <a:sym typeface="Calibri"/>
            </a:endParaRPr>
          </a:p>
        </p:txBody>
      </p:sp>
      <p:sp>
        <p:nvSpPr>
          <p:cNvPr id="27" name="Rounded Rectangle 34">
            <a:extLst>
              <a:ext uri="{FF2B5EF4-FFF2-40B4-BE49-F238E27FC236}">
                <a16:creationId xmlns:a16="http://schemas.microsoft.com/office/drawing/2014/main" id="{8D3D1C32-E719-F9BB-9FA7-2D9182A36DE7}"/>
              </a:ext>
            </a:extLst>
          </p:cNvPr>
          <p:cNvSpPr/>
          <p:nvPr/>
        </p:nvSpPr>
        <p:spPr>
          <a:xfrm>
            <a:off x="7466394" y="3519544"/>
            <a:ext cx="1315092" cy="308225"/>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latin typeface="Avenir Next" panose="020B0503020202020204" pitchFamily="34" charset="0"/>
                <a:sym typeface="Calibri"/>
              </a:rPr>
              <a:t>Staffing</a:t>
            </a:r>
            <a:endParaRPr lang="en-US" dirty="0">
              <a:solidFill>
                <a:prstClr val="black"/>
              </a:solidFill>
              <a:latin typeface="Avenir Next" panose="020B0503020202020204" pitchFamily="34" charset="0"/>
              <a:sym typeface="Calibri"/>
            </a:endParaRPr>
          </a:p>
        </p:txBody>
      </p:sp>
      <p:cxnSp>
        <p:nvCxnSpPr>
          <p:cNvPr id="28" name="Elbow Connector 35">
            <a:extLst>
              <a:ext uri="{FF2B5EF4-FFF2-40B4-BE49-F238E27FC236}">
                <a16:creationId xmlns:a16="http://schemas.microsoft.com/office/drawing/2014/main" id="{FA334A8B-6601-006E-4D68-03059BD9E247}"/>
              </a:ext>
            </a:extLst>
          </p:cNvPr>
          <p:cNvCxnSpPr>
            <a:cxnSpLocks/>
            <a:stCxn id="27" idx="0"/>
            <a:endCxn id="21" idx="2"/>
          </p:cNvCxnSpPr>
          <p:nvPr/>
        </p:nvCxnSpPr>
        <p:spPr>
          <a:xfrm rot="16200000" flipV="1">
            <a:off x="7942431" y="3338033"/>
            <a:ext cx="357881" cy="5141"/>
          </a:xfrm>
          <a:prstGeom prst="bentConnector3">
            <a:avLst>
              <a:gd name="adj1"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Elbow Connector 38">
            <a:extLst>
              <a:ext uri="{FF2B5EF4-FFF2-40B4-BE49-F238E27FC236}">
                <a16:creationId xmlns:a16="http://schemas.microsoft.com/office/drawing/2014/main" id="{5B2D847D-1381-0E87-0B0D-DCD46DD886BA}"/>
              </a:ext>
            </a:extLst>
          </p:cNvPr>
          <p:cNvCxnSpPr>
            <a:cxnSpLocks/>
            <a:stCxn id="26" idx="0"/>
            <a:endCxn id="22" idx="2"/>
          </p:cNvCxnSpPr>
          <p:nvPr/>
        </p:nvCxnSpPr>
        <p:spPr>
          <a:xfrm rot="16200000" flipV="1">
            <a:off x="5248379" y="2901596"/>
            <a:ext cx="356172" cy="879722"/>
          </a:xfrm>
          <a:prstGeom prst="bentConnector3">
            <a:avLst>
              <a:gd name="adj1"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41">
            <a:extLst>
              <a:ext uri="{FF2B5EF4-FFF2-40B4-BE49-F238E27FC236}">
                <a16:creationId xmlns:a16="http://schemas.microsoft.com/office/drawing/2014/main" id="{CC63EC2C-25E3-9164-CEE8-CB15140A4517}"/>
              </a:ext>
            </a:extLst>
          </p:cNvPr>
          <p:cNvCxnSpPr>
            <a:cxnSpLocks/>
            <a:stCxn id="25" idx="0"/>
            <a:endCxn id="22" idx="2"/>
          </p:cNvCxnSpPr>
          <p:nvPr/>
        </p:nvCxnSpPr>
        <p:spPr>
          <a:xfrm rot="5400000" flipH="1" flipV="1">
            <a:off x="4299942" y="2832883"/>
            <a:ext cx="356172" cy="1017151"/>
          </a:xfrm>
          <a:prstGeom prst="bentConnector3">
            <a:avLst>
              <a:gd name="adj1"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B14E3C1-B8E8-E6FA-04AC-FD58DD53E6B5}"/>
              </a:ext>
            </a:extLst>
          </p:cNvPr>
          <p:cNvSpPr/>
          <p:nvPr/>
        </p:nvSpPr>
        <p:spPr>
          <a:xfrm>
            <a:off x="3298225" y="4137388"/>
            <a:ext cx="1304818" cy="17693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prstClr val="black"/>
                </a:solidFill>
                <a:latin typeface="Avenir Next" panose="020B0503020202020204" pitchFamily="34" charset="0"/>
                <a:sym typeface="Calibri"/>
              </a:rPr>
              <a:t>In rural America, we’ve learned to do more with less.  This principle should apply to all service areas, when appropriate, by working with staff to work at the top of their license. </a:t>
            </a:r>
          </a:p>
        </p:txBody>
      </p:sp>
      <p:sp>
        <p:nvSpPr>
          <p:cNvPr id="32" name="Rectangle 31">
            <a:extLst>
              <a:ext uri="{FF2B5EF4-FFF2-40B4-BE49-F238E27FC236}">
                <a16:creationId xmlns:a16="http://schemas.microsoft.com/office/drawing/2014/main" id="{39CFD45C-2C6C-957A-7F36-2CCE64246F8F}"/>
              </a:ext>
            </a:extLst>
          </p:cNvPr>
          <p:cNvSpPr/>
          <p:nvPr/>
        </p:nvSpPr>
        <p:spPr>
          <a:xfrm>
            <a:off x="9392523" y="3027777"/>
            <a:ext cx="1304818" cy="28789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prstClr val="black"/>
                </a:solidFill>
                <a:latin typeface="Avenir Next" panose="020B0503020202020204" pitchFamily="34" charset="0"/>
                <a:sym typeface="Calibri"/>
              </a:rPr>
              <a:t>The monitoring and target-setting process for rural relevant quality measures represents a new priority and challenge.  Quality measures will also increasingly influence reimbursement via Value Based Payment programs. </a:t>
            </a:r>
          </a:p>
        </p:txBody>
      </p:sp>
      <p:sp>
        <p:nvSpPr>
          <p:cNvPr id="33" name="Rectangle 32">
            <a:extLst>
              <a:ext uri="{FF2B5EF4-FFF2-40B4-BE49-F238E27FC236}">
                <a16:creationId xmlns:a16="http://schemas.microsoft.com/office/drawing/2014/main" id="{9C88C915-AAD2-7239-D639-A2842DFA46B1}"/>
              </a:ext>
            </a:extLst>
          </p:cNvPr>
          <p:cNvSpPr/>
          <p:nvPr/>
        </p:nvSpPr>
        <p:spPr>
          <a:xfrm>
            <a:off x="7465758" y="4137387"/>
            <a:ext cx="1304818" cy="1769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prstClr val="black"/>
                </a:solidFill>
                <a:latin typeface="Avenir Next" panose="020B0503020202020204" pitchFamily="34" charset="0"/>
                <a:sym typeface="Calibri"/>
              </a:rPr>
              <a:t>Staff are the single most important asset and should be the primary focus for leaders.  Having the right mix of motivated professionals is the key to performance.</a:t>
            </a:r>
          </a:p>
        </p:txBody>
      </p:sp>
      <p:sp>
        <p:nvSpPr>
          <p:cNvPr id="34" name="Rectangle 33">
            <a:extLst>
              <a:ext uri="{FF2B5EF4-FFF2-40B4-BE49-F238E27FC236}">
                <a16:creationId xmlns:a16="http://schemas.microsoft.com/office/drawing/2014/main" id="{744643B7-64DA-B392-6701-F070871652EF}"/>
              </a:ext>
            </a:extLst>
          </p:cNvPr>
          <p:cNvSpPr/>
          <p:nvPr/>
        </p:nvSpPr>
        <p:spPr>
          <a:xfrm>
            <a:off x="5224357" y="4137388"/>
            <a:ext cx="1304818" cy="17693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prstClr val="black"/>
                </a:solidFill>
                <a:latin typeface="Avenir Next" panose="020B0503020202020204" pitchFamily="34" charset="0"/>
                <a:sym typeface="Calibri"/>
              </a:rPr>
              <a:t>Compensation scale and design are key drivers of performance and satisfaction.  How staff are paid can vary widely but compensation models should be tailored to your market realities.</a:t>
            </a:r>
          </a:p>
        </p:txBody>
      </p:sp>
    </p:spTree>
    <p:extLst>
      <p:ext uri="{BB962C8B-B14F-4D97-AF65-F5344CB8AC3E}">
        <p14:creationId xmlns:p14="http://schemas.microsoft.com/office/powerpoint/2010/main" val="166919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75EDC64-A532-4222-280B-A0A723EF5A01}"/>
              </a:ext>
            </a:extLst>
          </p:cNvPr>
          <p:cNvSpPr>
            <a:spLocks noGrp="1"/>
          </p:cNvSpPr>
          <p:nvPr>
            <p:ph type="title"/>
          </p:nvPr>
        </p:nvSpPr>
        <p:spPr/>
        <p:txBody>
          <a:bodyPr/>
          <a:lstStyle/>
          <a:p>
            <a:r>
              <a:rPr lang="en-US" dirty="0"/>
              <a:t>Evolution of Improvement Model</a:t>
            </a:r>
          </a:p>
        </p:txBody>
      </p:sp>
      <p:sp>
        <p:nvSpPr>
          <p:cNvPr id="35" name="TextBox 34">
            <a:extLst>
              <a:ext uri="{FF2B5EF4-FFF2-40B4-BE49-F238E27FC236}">
                <a16:creationId xmlns:a16="http://schemas.microsoft.com/office/drawing/2014/main" id="{70AC6B53-F5C1-49C8-33FD-31C9FAFF63F6}"/>
              </a:ext>
            </a:extLst>
          </p:cNvPr>
          <p:cNvSpPr txBox="1"/>
          <p:nvPr/>
        </p:nvSpPr>
        <p:spPr>
          <a:xfrm>
            <a:off x="2751449" y="2772482"/>
            <a:ext cx="2399398" cy="584775"/>
          </a:xfrm>
          <a:prstGeom prst="rect">
            <a:avLst/>
          </a:prstGeom>
          <a:solidFill>
            <a:schemeClr val="bg1"/>
          </a:solidFill>
          <a:ln>
            <a:solidFill>
              <a:schemeClr val="tx1"/>
            </a:solidFill>
          </a:ln>
        </p:spPr>
        <p:txBody>
          <a:bodyPr wrap="square" rtlCol="0">
            <a:spAutoFit/>
          </a:bodyPr>
          <a:lstStyle/>
          <a:p>
            <a:pPr algn="ctr"/>
            <a:r>
              <a:rPr lang="en-US" sz="1600" b="1" dirty="0">
                <a:solidFill>
                  <a:prstClr val="black"/>
                </a:solidFill>
                <a:ea typeface="Avenir Next" charset="0"/>
                <a:cs typeface="Avenir Next" charset="0"/>
              </a:rPr>
              <a:t>Quality </a:t>
            </a:r>
          </a:p>
          <a:p>
            <a:pPr algn="ctr"/>
            <a:r>
              <a:rPr lang="en-US" sz="1600" b="1" dirty="0">
                <a:solidFill>
                  <a:prstClr val="black"/>
                </a:solidFill>
                <a:ea typeface="Avenir Next" charset="0"/>
                <a:cs typeface="Avenir Next" charset="0"/>
              </a:rPr>
              <a:t>Improvement (QI)</a:t>
            </a:r>
          </a:p>
        </p:txBody>
      </p:sp>
      <p:sp>
        <p:nvSpPr>
          <p:cNvPr id="36" name="TextBox 35">
            <a:extLst>
              <a:ext uri="{FF2B5EF4-FFF2-40B4-BE49-F238E27FC236}">
                <a16:creationId xmlns:a16="http://schemas.microsoft.com/office/drawing/2014/main" id="{F715DDDC-FDF2-4D77-0D2B-06644B18D1D7}"/>
              </a:ext>
            </a:extLst>
          </p:cNvPr>
          <p:cNvSpPr txBox="1"/>
          <p:nvPr/>
        </p:nvSpPr>
        <p:spPr>
          <a:xfrm>
            <a:off x="2756029" y="3859584"/>
            <a:ext cx="2394819" cy="584775"/>
          </a:xfrm>
          <a:prstGeom prst="rect">
            <a:avLst/>
          </a:prstGeom>
          <a:solidFill>
            <a:schemeClr val="bg1"/>
          </a:solidFill>
          <a:ln>
            <a:solidFill>
              <a:schemeClr val="tx1"/>
            </a:solidFill>
          </a:ln>
        </p:spPr>
        <p:txBody>
          <a:bodyPr wrap="square" rtlCol="0">
            <a:spAutoFit/>
          </a:bodyPr>
          <a:lstStyle/>
          <a:p>
            <a:pPr algn="ctr"/>
            <a:r>
              <a:rPr lang="en-US" sz="1600" b="1" dirty="0">
                <a:solidFill>
                  <a:prstClr val="black"/>
                </a:solidFill>
                <a:ea typeface="Avenir Next" charset="0"/>
                <a:cs typeface="Avenir Next" charset="0"/>
              </a:rPr>
              <a:t>Performance </a:t>
            </a:r>
          </a:p>
          <a:p>
            <a:pPr algn="ctr"/>
            <a:r>
              <a:rPr lang="en-US" sz="1600" b="1" dirty="0">
                <a:solidFill>
                  <a:prstClr val="black"/>
                </a:solidFill>
                <a:ea typeface="Avenir Next" charset="0"/>
                <a:cs typeface="Avenir Next" charset="0"/>
              </a:rPr>
              <a:t>Improvement (PI)</a:t>
            </a:r>
          </a:p>
        </p:txBody>
      </p:sp>
      <p:sp>
        <p:nvSpPr>
          <p:cNvPr id="37" name="TextBox 36">
            <a:extLst>
              <a:ext uri="{FF2B5EF4-FFF2-40B4-BE49-F238E27FC236}">
                <a16:creationId xmlns:a16="http://schemas.microsoft.com/office/drawing/2014/main" id="{750A07B4-0648-2264-6BD5-B7017341D369}"/>
              </a:ext>
            </a:extLst>
          </p:cNvPr>
          <p:cNvSpPr txBox="1"/>
          <p:nvPr/>
        </p:nvSpPr>
        <p:spPr>
          <a:xfrm>
            <a:off x="2751448" y="5311926"/>
            <a:ext cx="7676369" cy="636072"/>
          </a:xfrm>
          <a:prstGeom prst="rect">
            <a:avLst/>
          </a:prstGeom>
          <a:solidFill>
            <a:schemeClr val="bg1"/>
          </a:solidFill>
          <a:ln>
            <a:solidFill>
              <a:schemeClr val="tx1"/>
            </a:solidFill>
          </a:ln>
        </p:spPr>
        <p:txBody>
          <a:bodyPr wrap="square" rtlCol="0">
            <a:spAutoFit/>
          </a:bodyPr>
          <a:lstStyle/>
          <a:p>
            <a:pPr algn="ctr">
              <a:spcAft>
                <a:spcPts val="400"/>
              </a:spcAft>
            </a:pPr>
            <a:r>
              <a:rPr lang="en-US" sz="1600" b="1" i="1" dirty="0">
                <a:solidFill>
                  <a:prstClr val="black"/>
                </a:solidFill>
                <a:ea typeface="Avenir Next" charset="0"/>
                <a:cs typeface="Avenir Next" charset="0"/>
              </a:rPr>
              <a:t>Strategy-Focused</a:t>
            </a:r>
          </a:p>
          <a:p>
            <a:pPr algn="ctr">
              <a:spcAft>
                <a:spcPts val="400"/>
              </a:spcAft>
            </a:pPr>
            <a:r>
              <a:rPr lang="en-US" sz="1600" dirty="0">
                <a:solidFill>
                  <a:prstClr val="black"/>
                </a:solidFill>
                <a:ea typeface="Avenir Next" charset="0"/>
                <a:cs typeface="Avenir Next" charset="0"/>
              </a:rPr>
              <a:t>Integrated Quality &amp; Finance Performance Improvement</a:t>
            </a:r>
          </a:p>
        </p:txBody>
      </p:sp>
      <p:cxnSp>
        <p:nvCxnSpPr>
          <p:cNvPr id="38" name="Curved Connector 2">
            <a:extLst>
              <a:ext uri="{FF2B5EF4-FFF2-40B4-BE49-F238E27FC236}">
                <a16:creationId xmlns:a16="http://schemas.microsoft.com/office/drawing/2014/main" id="{5E6EA452-3506-D848-5721-B3D20E823285}"/>
              </a:ext>
            </a:extLst>
          </p:cNvPr>
          <p:cNvCxnSpPr>
            <a:cxnSpLocks/>
            <a:stCxn id="42" idx="2"/>
            <a:endCxn id="35" idx="0"/>
          </p:cNvCxnSpPr>
          <p:nvPr/>
        </p:nvCxnSpPr>
        <p:spPr>
          <a:xfrm rot="5400000">
            <a:off x="3744731" y="2562360"/>
            <a:ext cx="416540" cy="3705"/>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9">
            <a:extLst>
              <a:ext uri="{FF2B5EF4-FFF2-40B4-BE49-F238E27FC236}">
                <a16:creationId xmlns:a16="http://schemas.microsoft.com/office/drawing/2014/main" id="{86615D41-E827-0D00-1241-2AB091BAB080}"/>
              </a:ext>
            </a:extLst>
          </p:cNvPr>
          <p:cNvCxnSpPr>
            <a:cxnSpLocks/>
            <a:stCxn id="35" idx="2"/>
            <a:endCxn id="36" idx="0"/>
          </p:cNvCxnSpPr>
          <p:nvPr/>
        </p:nvCxnSpPr>
        <p:spPr>
          <a:xfrm rot="16200000" flipH="1">
            <a:off x="3701130" y="3607274"/>
            <a:ext cx="502327" cy="2291"/>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12">
            <a:extLst>
              <a:ext uri="{FF2B5EF4-FFF2-40B4-BE49-F238E27FC236}">
                <a16:creationId xmlns:a16="http://schemas.microsoft.com/office/drawing/2014/main" id="{1FCD2089-74A1-5979-4B2F-97BD5FBB1696}"/>
              </a:ext>
            </a:extLst>
          </p:cNvPr>
          <p:cNvCxnSpPr>
            <a:cxnSpLocks/>
            <a:stCxn id="36" idx="2"/>
            <a:endCxn id="52" idx="0"/>
          </p:cNvCxnSpPr>
          <p:nvPr/>
        </p:nvCxnSpPr>
        <p:spPr>
          <a:xfrm rot="16200000" flipH="1">
            <a:off x="5025531" y="3372266"/>
            <a:ext cx="492009" cy="2636193"/>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C8B4DEC-D20F-B973-DF02-2895B9AF30D8}"/>
              </a:ext>
            </a:extLst>
          </p:cNvPr>
          <p:cNvSpPr txBox="1"/>
          <p:nvPr/>
        </p:nvSpPr>
        <p:spPr>
          <a:xfrm>
            <a:off x="1226408" y="5311926"/>
            <a:ext cx="1525041" cy="369332"/>
          </a:xfrm>
          <a:prstGeom prst="rect">
            <a:avLst/>
          </a:prstGeom>
          <a:noFill/>
        </p:spPr>
        <p:txBody>
          <a:bodyPr wrap="square" rtlCol="0">
            <a:spAutoFit/>
          </a:bodyPr>
          <a:lstStyle/>
          <a:p>
            <a:pPr algn="ctr">
              <a:spcAft>
                <a:spcPts val="400"/>
              </a:spcAft>
            </a:pPr>
            <a:r>
              <a:rPr lang="en-US" b="1" dirty="0">
                <a:solidFill>
                  <a:schemeClr val="tx1">
                    <a:lumMod val="50000"/>
                  </a:schemeClr>
                </a:solidFill>
                <a:latin typeface="Trebuchet MS" panose="020B0603020202020204" pitchFamily="34" charset="0"/>
                <a:ea typeface="Avenir Next" charset="0"/>
                <a:cs typeface="Avenir Next" charset="0"/>
              </a:rPr>
              <a:t>Today</a:t>
            </a:r>
          </a:p>
        </p:txBody>
      </p:sp>
      <p:sp>
        <p:nvSpPr>
          <p:cNvPr id="42" name="TextBox 41">
            <a:extLst>
              <a:ext uri="{FF2B5EF4-FFF2-40B4-BE49-F238E27FC236}">
                <a16:creationId xmlns:a16="http://schemas.microsoft.com/office/drawing/2014/main" id="{8A97A7FF-A458-664D-873E-DA9670E57C79}"/>
              </a:ext>
            </a:extLst>
          </p:cNvPr>
          <p:cNvSpPr txBox="1"/>
          <p:nvPr/>
        </p:nvSpPr>
        <p:spPr>
          <a:xfrm>
            <a:off x="2755154" y="1771167"/>
            <a:ext cx="2399398" cy="584775"/>
          </a:xfrm>
          <a:prstGeom prst="rect">
            <a:avLst/>
          </a:prstGeom>
          <a:solidFill>
            <a:schemeClr val="bg1"/>
          </a:solidFill>
          <a:ln>
            <a:solidFill>
              <a:schemeClr val="tx1"/>
            </a:solidFill>
          </a:ln>
        </p:spPr>
        <p:txBody>
          <a:bodyPr wrap="square" rtlCol="0">
            <a:spAutoFit/>
          </a:bodyPr>
          <a:lstStyle/>
          <a:p>
            <a:pPr algn="ctr"/>
            <a:r>
              <a:rPr lang="en-US" sz="1600" b="1" dirty="0">
                <a:solidFill>
                  <a:prstClr val="black"/>
                </a:solidFill>
                <a:ea typeface="Avenir Next" charset="0"/>
                <a:cs typeface="Avenir Next" charset="0"/>
              </a:rPr>
              <a:t>Quality </a:t>
            </a:r>
          </a:p>
          <a:p>
            <a:pPr algn="ctr"/>
            <a:r>
              <a:rPr lang="en-US" sz="1600" b="1" dirty="0">
                <a:solidFill>
                  <a:prstClr val="black"/>
                </a:solidFill>
                <a:ea typeface="Avenir Next" charset="0"/>
                <a:cs typeface="Avenir Next" charset="0"/>
              </a:rPr>
              <a:t>Assurance (QA)</a:t>
            </a:r>
          </a:p>
        </p:txBody>
      </p:sp>
      <p:sp>
        <p:nvSpPr>
          <p:cNvPr id="43" name="TextBox 42">
            <a:extLst>
              <a:ext uri="{FF2B5EF4-FFF2-40B4-BE49-F238E27FC236}">
                <a16:creationId xmlns:a16="http://schemas.microsoft.com/office/drawing/2014/main" id="{78FE0A56-1BD7-0E31-5A80-B7BF38644206}"/>
              </a:ext>
            </a:extLst>
          </p:cNvPr>
          <p:cNvSpPr txBox="1"/>
          <p:nvPr/>
        </p:nvSpPr>
        <p:spPr>
          <a:xfrm>
            <a:off x="2755154" y="1447589"/>
            <a:ext cx="2399398" cy="338554"/>
          </a:xfrm>
          <a:prstGeom prst="rect">
            <a:avLst/>
          </a:prstGeom>
          <a:solidFill>
            <a:schemeClr val="bg2">
              <a:lumMod val="50000"/>
            </a:schemeClr>
          </a:solidFill>
          <a:ln>
            <a:solidFill>
              <a:schemeClr val="tx1"/>
            </a:solidFill>
          </a:ln>
        </p:spPr>
        <p:txBody>
          <a:bodyPr wrap="square" rtlCol="0">
            <a:spAutoFit/>
          </a:bodyPr>
          <a:lstStyle/>
          <a:p>
            <a:pPr algn="ctr"/>
            <a:r>
              <a:rPr lang="en-US" sz="1600" b="1" dirty="0">
                <a:solidFill>
                  <a:schemeClr val="bg1"/>
                </a:solidFill>
                <a:ea typeface="Avenir Next" charset="0"/>
                <a:cs typeface="Avenir Next" charset="0"/>
              </a:rPr>
              <a:t>Quality </a:t>
            </a:r>
          </a:p>
        </p:txBody>
      </p:sp>
      <p:sp>
        <p:nvSpPr>
          <p:cNvPr id="44" name="TextBox 43">
            <a:extLst>
              <a:ext uri="{FF2B5EF4-FFF2-40B4-BE49-F238E27FC236}">
                <a16:creationId xmlns:a16="http://schemas.microsoft.com/office/drawing/2014/main" id="{25879AF5-7FC1-BF52-AE8A-675891818580}"/>
              </a:ext>
            </a:extLst>
          </p:cNvPr>
          <p:cNvSpPr txBox="1"/>
          <p:nvPr/>
        </p:nvSpPr>
        <p:spPr>
          <a:xfrm>
            <a:off x="5391787" y="1432613"/>
            <a:ext cx="2399398" cy="338554"/>
          </a:xfrm>
          <a:prstGeom prst="rect">
            <a:avLst/>
          </a:prstGeom>
          <a:solidFill>
            <a:schemeClr val="bg2">
              <a:lumMod val="50000"/>
            </a:schemeClr>
          </a:solidFill>
          <a:ln>
            <a:solidFill>
              <a:schemeClr val="tx1"/>
            </a:solidFill>
          </a:ln>
        </p:spPr>
        <p:txBody>
          <a:bodyPr wrap="square" rtlCol="0">
            <a:spAutoFit/>
          </a:bodyPr>
          <a:lstStyle/>
          <a:p>
            <a:pPr algn="ctr"/>
            <a:r>
              <a:rPr lang="en-US" sz="1600" b="1" dirty="0">
                <a:solidFill>
                  <a:schemeClr val="bg1"/>
                </a:solidFill>
                <a:ea typeface="Avenir Next" charset="0"/>
                <a:cs typeface="Avenir Next" charset="0"/>
              </a:rPr>
              <a:t>Revenue Cycle </a:t>
            </a:r>
          </a:p>
        </p:txBody>
      </p:sp>
      <p:sp>
        <p:nvSpPr>
          <p:cNvPr id="45" name="TextBox 44">
            <a:extLst>
              <a:ext uri="{FF2B5EF4-FFF2-40B4-BE49-F238E27FC236}">
                <a16:creationId xmlns:a16="http://schemas.microsoft.com/office/drawing/2014/main" id="{5123423A-E9EF-8AFD-9A9E-4203C311E653}"/>
              </a:ext>
            </a:extLst>
          </p:cNvPr>
          <p:cNvSpPr txBox="1"/>
          <p:nvPr/>
        </p:nvSpPr>
        <p:spPr>
          <a:xfrm>
            <a:off x="8028420" y="1432613"/>
            <a:ext cx="2399398" cy="338554"/>
          </a:xfrm>
          <a:prstGeom prst="rect">
            <a:avLst/>
          </a:prstGeom>
          <a:solidFill>
            <a:schemeClr val="bg2">
              <a:lumMod val="50000"/>
            </a:schemeClr>
          </a:solidFill>
          <a:ln>
            <a:solidFill>
              <a:schemeClr val="tx1"/>
            </a:solidFill>
          </a:ln>
        </p:spPr>
        <p:txBody>
          <a:bodyPr wrap="square" rtlCol="0">
            <a:spAutoFit/>
          </a:bodyPr>
          <a:lstStyle/>
          <a:p>
            <a:pPr algn="ctr"/>
            <a:r>
              <a:rPr lang="en-US" sz="1600" b="1" dirty="0">
                <a:solidFill>
                  <a:schemeClr val="bg1"/>
                </a:solidFill>
                <a:ea typeface="Avenir Next" charset="0"/>
                <a:cs typeface="Avenir Next" charset="0"/>
              </a:rPr>
              <a:t>Finance</a:t>
            </a:r>
          </a:p>
        </p:txBody>
      </p:sp>
      <p:sp>
        <p:nvSpPr>
          <p:cNvPr id="46" name="TextBox 45">
            <a:extLst>
              <a:ext uri="{FF2B5EF4-FFF2-40B4-BE49-F238E27FC236}">
                <a16:creationId xmlns:a16="http://schemas.microsoft.com/office/drawing/2014/main" id="{30427200-B9DE-EF6C-ECA7-2262A159B4C7}"/>
              </a:ext>
            </a:extLst>
          </p:cNvPr>
          <p:cNvSpPr txBox="1"/>
          <p:nvPr/>
        </p:nvSpPr>
        <p:spPr>
          <a:xfrm>
            <a:off x="8021933" y="1772318"/>
            <a:ext cx="2399398" cy="1569660"/>
          </a:xfrm>
          <a:prstGeom prst="rect">
            <a:avLst/>
          </a:prstGeom>
          <a:solidFill>
            <a:schemeClr val="bg1"/>
          </a:solidFill>
          <a:ln>
            <a:solidFill>
              <a:schemeClr val="tx1"/>
            </a:solidFill>
          </a:ln>
        </p:spPr>
        <p:txBody>
          <a:bodyPr wrap="square" rtlCol="0">
            <a:spAutoFit/>
          </a:bodyPr>
          <a:lstStyle/>
          <a:p>
            <a:pPr algn="ctr"/>
            <a:endParaRPr lang="en-US" sz="1600" b="1" dirty="0">
              <a:solidFill>
                <a:prstClr val="black"/>
              </a:solidFill>
              <a:ea typeface="Avenir Next" charset="0"/>
              <a:cs typeface="Avenir Next" charset="0"/>
            </a:endParaRPr>
          </a:p>
          <a:p>
            <a:pPr algn="ctr"/>
            <a:endParaRPr lang="en-US" sz="1600" b="1" dirty="0">
              <a:solidFill>
                <a:prstClr val="black"/>
              </a:solidFill>
              <a:ea typeface="Avenir Next" charset="0"/>
              <a:cs typeface="Avenir Next" charset="0"/>
            </a:endParaRPr>
          </a:p>
          <a:p>
            <a:pPr algn="ctr"/>
            <a:r>
              <a:rPr lang="en-US" sz="1600" b="1" dirty="0">
                <a:solidFill>
                  <a:prstClr val="black"/>
                </a:solidFill>
                <a:ea typeface="Avenir Next" charset="0"/>
                <a:cs typeface="Avenir Next" charset="0"/>
              </a:rPr>
              <a:t>Budgets &amp; Statements</a:t>
            </a:r>
          </a:p>
          <a:p>
            <a:pPr algn="ctr"/>
            <a:endParaRPr lang="en-US" sz="1600" b="1" dirty="0">
              <a:solidFill>
                <a:prstClr val="black"/>
              </a:solidFill>
              <a:ea typeface="Avenir Next" charset="0"/>
              <a:cs typeface="Avenir Next" charset="0"/>
            </a:endParaRPr>
          </a:p>
          <a:p>
            <a:pPr algn="ctr"/>
            <a:endParaRPr lang="en-US" sz="1600" b="1" dirty="0">
              <a:solidFill>
                <a:prstClr val="black"/>
              </a:solidFill>
              <a:ea typeface="Avenir Next" charset="0"/>
              <a:cs typeface="Avenir Next" charset="0"/>
            </a:endParaRPr>
          </a:p>
          <a:p>
            <a:pPr algn="ctr"/>
            <a:endParaRPr lang="en-US" sz="1600" b="1" dirty="0">
              <a:solidFill>
                <a:prstClr val="black"/>
              </a:solidFill>
              <a:ea typeface="Avenir Next" charset="0"/>
              <a:cs typeface="Avenir Next" charset="0"/>
            </a:endParaRPr>
          </a:p>
        </p:txBody>
      </p:sp>
      <p:sp>
        <p:nvSpPr>
          <p:cNvPr id="47" name="TextBox 46">
            <a:extLst>
              <a:ext uri="{FF2B5EF4-FFF2-40B4-BE49-F238E27FC236}">
                <a16:creationId xmlns:a16="http://schemas.microsoft.com/office/drawing/2014/main" id="{9DBE9FFE-B818-EE65-1157-FD87BD56AF4F}"/>
              </a:ext>
            </a:extLst>
          </p:cNvPr>
          <p:cNvSpPr txBox="1"/>
          <p:nvPr/>
        </p:nvSpPr>
        <p:spPr>
          <a:xfrm>
            <a:off x="5382056" y="3843523"/>
            <a:ext cx="5039275" cy="584775"/>
          </a:xfrm>
          <a:prstGeom prst="rect">
            <a:avLst/>
          </a:prstGeom>
          <a:solidFill>
            <a:schemeClr val="bg1"/>
          </a:solidFill>
          <a:ln>
            <a:solidFill>
              <a:schemeClr val="tx1"/>
            </a:solidFill>
          </a:ln>
        </p:spPr>
        <p:txBody>
          <a:bodyPr wrap="square" rtlCol="0">
            <a:spAutoFit/>
          </a:bodyPr>
          <a:lstStyle/>
          <a:p>
            <a:pPr algn="ctr"/>
            <a:r>
              <a:rPr lang="en-US" sz="1600" b="1" dirty="0">
                <a:solidFill>
                  <a:prstClr val="black"/>
                </a:solidFill>
                <a:ea typeface="Avenir Next" charset="0"/>
                <a:cs typeface="Avenir Next" charset="0"/>
              </a:rPr>
              <a:t>Revenue Cycle / Finance Committee</a:t>
            </a:r>
          </a:p>
          <a:p>
            <a:pPr algn="ctr"/>
            <a:r>
              <a:rPr lang="en-US" sz="1600" b="1" dirty="0">
                <a:solidFill>
                  <a:prstClr val="black"/>
                </a:solidFill>
                <a:ea typeface="Avenir Next" charset="0"/>
                <a:cs typeface="Avenir Next" charset="0"/>
              </a:rPr>
              <a:t>KPIs, OKRs, etc.  </a:t>
            </a:r>
          </a:p>
        </p:txBody>
      </p:sp>
      <p:sp>
        <p:nvSpPr>
          <p:cNvPr id="48" name="TextBox 47">
            <a:extLst>
              <a:ext uri="{FF2B5EF4-FFF2-40B4-BE49-F238E27FC236}">
                <a16:creationId xmlns:a16="http://schemas.microsoft.com/office/drawing/2014/main" id="{C2A26635-36CF-C5BD-EB15-0190D9A958FF}"/>
              </a:ext>
            </a:extLst>
          </p:cNvPr>
          <p:cNvSpPr txBox="1"/>
          <p:nvPr/>
        </p:nvSpPr>
        <p:spPr>
          <a:xfrm>
            <a:off x="5388544" y="1780620"/>
            <a:ext cx="2399398" cy="1569660"/>
          </a:xfrm>
          <a:prstGeom prst="rect">
            <a:avLst/>
          </a:prstGeom>
          <a:solidFill>
            <a:schemeClr val="bg1"/>
          </a:solidFill>
          <a:ln>
            <a:solidFill>
              <a:schemeClr val="tx1"/>
            </a:solidFill>
          </a:ln>
        </p:spPr>
        <p:txBody>
          <a:bodyPr wrap="square" rtlCol="0">
            <a:spAutoFit/>
          </a:bodyPr>
          <a:lstStyle/>
          <a:p>
            <a:pPr algn="ctr"/>
            <a:endParaRPr lang="en-US" sz="1600" b="1" dirty="0">
              <a:solidFill>
                <a:prstClr val="black"/>
              </a:solidFill>
              <a:ea typeface="Avenir Next" charset="0"/>
              <a:cs typeface="Avenir Next" charset="0"/>
            </a:endParaRPr>
          </a:p>
          <a:p>
            <a:pPr algn="ctr"/>
            <a:endParaRPr lang="en-US" sz="1600" b="1" dirty="0">
              <a:solidFill>
                <a:prstClr val="black"/>
              </a:solidFill>
              <a:ea typeface="Avenir Next" charset="0"/>
              <a:cs typeface="Avenir Next" charset="0"/>
            </a:endParaRPr>
          </a:p>
          <a:p>
            <a:pPr algn="ctr"/>
            <a:r>
              <a:rPr lang="en-US" sz="1600" b="1" dirty="0">
                <a:solidFill>
                  <a:prstClr val="black"/>
                </a:solidFill>
                <a:ea typeface="Avenir Next" charset="0"/>
                <a:cs typeface="Avenir Next" charset="0"/>
              </a:rPr>
              <a:t>Revenue Cycle Committee</a:t>
            </a:r>
          </a:p>
          <a:p>
            <a:pPr algn="ctr"/>
            <a:endParaRPr lang="en-US" sz="1600" b="1" dirty="0">
              <a:solidFill>
                <a:prstClr val="black"/>
              </a:solidFill>
              <a:ea typeface="Avenir Next" charset="0"/>
              <a:cs typeface="Avenir Next" charset="0"/>
            </a:endParaRPr>
          </a:p>
          <a:p>
            <a:pPr algn="ctr"/>
            <a:endParaRPr lang="en-US" sz="1600" b="1" dirty="0">
              <a:solidFill>
                <a:prstClr val="black"/>
              </a:solidFill>
              <a:ea typeface="Avenir Next" charset="0"/>
              <a:cs typeface="Avenir Next" charset="0"/>
            </a:endParaRPr>
          </a:p>
        </p:txBody>
      </p:sp>
      <p:cxnSp>
        <p:nvCxnSpPr>
          <p:cNvPr id="49" name="Curved Connector 12">
            <a:extLst>
              <a:ext uri="{FF2B5EF4-FFF2-40B4-BE49-F238E27FC236}">
                <a16:creationId xmlns:a16="http://schemas.microsoft.com/office/drawing/2014/main" id="{E24015A5-70A5-BF82-3543-020AF1D04CC2}"/>
              </a:ext>
            </a:extLst>
          </p:cNvPr>
          <p:cNvCxnSpPr>
            <a:cxnSpLocks/>
            <a:stCxn id="47" idx="2"/>
            <a:endCxn id="52" idx="0"/>
          </p:cNvCxnSpPr>
          <p:nvPr/>
        </p:nvCxnSpPr>
        <p:spPr>
          <a:xfrm rot="5400000">
            <a:off x="6991628" y="4026302"/>
            <a:ext cx="508070" cy="1312062"/>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12">
            <a:extLst>
              <a:ext uri="{FF2B5EF4-FFF2-40B4-BE49-F238E27FC236}">
                <a16:creationId xmlns:a16="http://schemas.microsoft.com/office/drawing/2014/main" id="{656A8D71-199A-4A83-55C1-83E2162A7596}"/>
              </a:ext>
            </a:extLst>
          </p:cNvPr>
          <p:cNvCxnSpPr>
            <a:cxnSpLocks/>
            <a:stCxn id="48" idx="2"/>
            <a:endCxn id="47" idx="0"/>
          </p:cNvCxnSpPr>
          <p:nvPr/>
        </p:nvCxnSpPr>
        <p:spPr>
          <a:xfrm rot="16200000" flipH="1">
            <a:off x="6998347" y="2940175"/>
            <a:ext cx="493243" cy="1313451"/>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12">
            <a:extLst>
              <a:ext uri="{FF2B5EF4-FFF2-40B4-BE49-F238E27FC236}">
                <a16:creationId xmlns:a16="http://schemas.microsoft.com/office/drawing/2014/main" id="{01C7C91D-0202-083D-619E-D914CCE17BEB}"/>
              </a:ext>
            </a:extLst>
          </p:cNvPr>
          <p:cNvCxnSpPr>
            <a:cxnSpLocks/>
            <a:stCxn id="46" idx="2"/>
            <a:endCxn id="47" idx="0"/>
          </p:cNvCxnSpPr>
          <p:nvPr/>
        </p:nvCxnSpPr>
        <p:spPr>
          <a:xfrm rot="5400000">
            <a:off x="8310891" y="2932781"/>
            <a:ext cx="501545" cy="1319938"/>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7AA3240-4EEB-FABA-1F29-AD3426AECF74}"/>
              </a:ext>
            </a:extLst>
          </p:cNvPr>
          <p:cNvSpPr txBox="1"/>
          <p:nvPr/>
        </p:nvSpPr>
        <p:spPr>
          <a:xfrm>
            <a:off x="2751447" y="4936368"/>
            <a:ext cx="7676370" cy="338554"/>
          </a:xfrm>
          <a:prstGeom prst="rect">
            <a:avLst/>
          </a:prstGeom>
          <a:solidFill>
            <a:schemeClr val="bg2">
              <a:lumMod val="50000"/>
            </a:schemeClr>
          </a:solidFill>
          <a:ln>
            <a:solidFill>
              <a:schemeClr val="tx1"/>
            </a:solidFill>
          </a:ln>
        </p:spPr>
        <p:txBody>
          <a:bodyPr wrap="square" rtlCol="0">
            <a:spAutoFit/>
          </a:bodyPr>
          <a:lstStyle/>
          <a:p>
            <a:pPr algn="ctr"/>
            <a:r>
              <a:rPr lang="en-US" sz="1600" b="1" dirty="0">
                <a:solidFill>
                  <a:schemeClr val="bg1"/>
                </a:solidFill>
                <a:ea typeface="Avenir Next" charset="0"/>
                <a:cs typeface="Avenir Next" charset="0"/>
              </a:rPr>
              <a:t>Quality/Finance</a:t>
            </a:r>
          </a:p>
        </p:txBody>
      </p:sp>
      <p:sp>
        <p:nvSpPr>
          <p:cNvPr id="63" name="Slide Number Placeholder 10">
            <a:extLst>
              <a:ext uri="{FF2B5EF4-FFF2-40B4-BE49-F238E27FC236}">
                <a16:creationId xmlns:a16="http://schemas.microsoft.com/office/drawing/2014/main" id="{26912B8C-8EB8-755F-4731-D483582C2429}"/>
              </a:ext>
            </a:extLst>
          </p:cNvPr>
          <p:cNvSpPr>
            <a:spLocks noGrp="1"/>
          </p:cNvSpPr>
          <p:nvPr>
            <p:ph type="sldNum" sz="quarter" idx="12"/>
          </p:nvPr>
        </p:nvSpPr>
        <p:spPr>
          <a:xfrm>
            <a:off x="10558300" y="6188075"/>
            <a:ext cx="1052510" cy="365125"/>
          </a:xfrm>
        </p:spPr>
        <p:txBody>
          <a:bodyPr/>
          <a:lstStyle/>
          <a:p>
            <a:fld id="{3A98EE3D-8CD1-4C3F-BD1C-C98C9596463C}" type="slidenum">
              <a:rPr lang="en-US" smtClean="0"/>
              <a:t>7</a:t>
            </a:fld>
            <a:endParaRPr lang="en-US" dirty="0"/>
          </a:p>
        </p:txBody>
      </p:sp>
      <p:sp>
        <p:nvSpPr>
          <p:cNvPr id="64" name="TextBox 63">
            <a:extLst>
              <a:ext uri="{FF2B5EF4-FFF2-40B4-BE49-F238E27FC236}">
                <a16:creationId xmlns:a16="http://schemas.microsoft.com/office/drawing/2014/main" id="{734D1105-D4EE-9FDC-FD1D-094BAFA25C20}"/>
              </a:ext>
            </a:extLst>
          </p:cNvPr>
          <p:cNvSpPr txBox="1"/>
          <p:nvPr/>
        </p:nvSpPr>
        <p:spPr>
          <a:xfrm>
            <a:off x="786328" y="1746501"/>
            <a:ext cx="1905000" cy="369332"/>
          </a:xfrm>
          <a:prstGeom prst="rect">
            <a:avLst/>
          </a:prstGeom>
          <a:noFill/>
        </p:spPr>
        <p:txBody>
          <a:bodyPr wrap="square" rtlCol="0">
            <a:spAutoFit/>
          </a:bodyPr>
          <a:lstStyle/>
          <a:p>
            <a:pPr algn="ctr">
              <a:spcAft>
                <a:spcPts val="400"/>
              </a:spcAft>
            </a:pPr>
            <a:r>
              <a:rPr lang="en-US" dirty="0">
                <a:solidFill>
                  <a:schemeClr val="tx1">
                    <a:lumMod val="50000"/>
                  </a:schemeClr>
                </a:solidFill>
                <a:latin typeface="Trebuchet MS" panose="020B0603020202020204" pitchFamily="34" charset="0"/>
                <a:ea typeface="Avenir Next" charset="0"/>
                <a:cs typeface="Avenir Next" charset="0"/>
              </a:rPr>
              <a:t>1980-1990</a:t>
            </a:r>
          </a:p>
        </p:txBody>
      </p:sp>
      <p:sp>
        <p:nvSpPr>
          <p:cNvPr id="65" name="TextBox 64">
            <a:extLst>
              <a:ext uri="{FF2B5EF4-FFF2-40B4-BE49-F238E27FC236}">
                <a16:creationId xmlns:a16="http://schemas.microsoft.com/office/drawing/2014/main" id="{4394FF17-4887-33C4-1CE9-26B328CC0CE2}"/>
              </a:ext>
            </a:extLst>
          </p:cNvPr>
          <p:cNvSpPr txBox="1"/>
          <p:nvPr/>
        </p:nvSpPr>
        <p:spPr>
          <a:xfrm>
            <a:off x="786328" y="2913325"/>
            <a:ext cx="1905000" cy="369332"/>
          </a:xfrm>
          <a:prstGeom prst="rect">
            <a:avLst/>
          </a:prstGeom>
          <a:noFill/>
        </p:spPr>
        <p:txBody>
          <a:bodyPr wrap="square" rtlCol="0">
            <a:spAutoFit/>
          </a:bodyPr>
          <a:lstStyle/>
          <a:p>
            <a:pPr algn="ctr">
              <a:spcAft>
                <a:spcPts val="400"/>
              </a:spcAft>
            </a:pPr>
            <a:r>
              <a:rPr lang="en-US" dirty="0">
                <a:solidFill>
                  <a:schemeClr val="tx1">
                    <a:lumMod val="50000"/>
                  </a:schemeClr>
                </a:solidFill>
                <a:latin typeface="Trebuchet MS" panose="020B0603020202020204" pitchFamily="34" charset="0"/>
                <a:ea typeface="Avenir Next" charset="0"/>
                <a:cs typeface="Avenir Next" charset="0"/>
              </a:rPr>
              <a:t>1990-2000</a:t>
            </a:r>
          </a:p>
        </p:txBody>
      </p:sp>
      <p:sp>
        <p:nvSpPr>
          <p:cNvPr id="66" name="TextBox 65">
            <a:extLst>
              <a:ext uri="{FF2B5EF4-FFF2-40B4-BE49-F238E27FC236}">
                <a16:creationId xmlns:a16="http://schemas.microsoft.com/office/drawing/2014/main" id="{45133FD0-66DD-071B-6DA5-0CFB65A34426}"/>
              </a:ext>
            </a:extLst>
          </p:cNvPr>
          <p:cNvSpPr txBox="1"/>
          <p:nvPr/>
        </p:nvSpPr>
        <p:spPr>
          <a:xfrm>
            <a:off x="786328" y="3944780"/>
            <a:ext cx="1905000" cy="369332"/>
          </a:xfrm>
          <a:prstGeom prst="rect">
            <a:avLst/>
          </a:prstGeom>
          <a:noFill/>
        </p:spPr>
        <p:txBody>
          <a:bodyPr wrap="square" rtlCol="0">
            <a:spAutoFit/>
          </a:bodyPr>
          <a:lstStyle/>
          <a:p>
            <a:pPr algn="ctr">
              <a:spcAft>
                <a:spcPts val="400"/>
              </a:spcAft>
            </a:pPr>
            <a:r>
              <a:rPr lang="en-US" dirty="0">
                <a:solidFill>
                  <a:schemeClr val="tx1">
                    <a:lumMod val="50000"/>
                  </a:schemeClr>
                </a:solidFill>
                <a:latin typeface="Trebuchet MS" panose="020B0603020202020204" pitchFamily="34" charset="0"/>
                <a:ea typeface="Avenir Next" charset="0"/>
                <a:cs typeface="Avenir Next" charset="0"/>
              </a:rPr>
              <a:t>2000-2015</a:t>
            </a:r>
          </a:p>
        </p:txBody>
      </p:sp>
    </p:spTree>
    <p:extLst>
      <p:ext uri="{BB962C8B-B14F-4D97-AF65-F5344CB8AC3E}">
        <p14:creationId xmlns:p14="http://schemas.microsoft.com/office/powerpoint/2010/main" val="345146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4286921-D300-49FC-94FB-4036B2BCEAB1}"/>
              </a:ext>
            </a:extLst>
          </p:cNvPr>
          <p:cNvGraphicFramePr/>
          <p:nvPr/>
        </p:nvGraphicFramePr>
        <p:xfrm>
          <a:off x="3538477" y="1981200"/>
          <a:ext cx="5181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2883A15-10F4-48FA-9420-49EF5FAEDD97}"/>
              </a:ext>
            </a:extLst>
          </p:cNvPr>
          <p:cNvSpPr txBox="1"/>
          <p:nvPr/>
        </p:nvSpPr>
        <p:spPr>
          <a:xfrm>
            <a:off x="1906990" y="1216304"/>
            <a:ext cx="8378020" cy="584775"/>
          </a:xfrm>
          <a:prstGeom prst="rect">
            <a:avLst/>
          </a:prstGeom>
          <a:solidFill>
            <a:schemeClr val="bg1">
              <a:lumMod val="95000"/>
            </a:schemeClr>
          </a:solidFill>
        </p:spPr>
        <p:txBody>
          <a:bodyPr wrap="square" rtlCol="0">
            <a:spAutoFit/>
          </a:bodyPr>
          <a:lstStyle/>
          <a:p>
            <a:pPr algn="ctr"/>
            <a:r>
              <a:rPr lang="en-US" sz="1600" dirty="0">
                <a:latin typeface="Seaford" panose="00000500000000000000" pitchFamily="2" charset="0"/>
              </a:rPr>
              <a:t>Organizations must focus and establish plans for each of the </a:t>
            </a:r>
            <a:br>
              <a:rPr lang="en-US" sz="1600" dirty="0">
                <a:latin typeface="Seaford" panose="00000500000000000000" pitchFamily="2" charset="0"/>
              </a:rPr>
            </a:br>
            <a:r>
              <a:rPr lang="en-US" sz="1600" dirty="0">
                <a:latin typeface="Seaford" panose="00000500000000000000" pitchFamily="2" charset="0"/>
              </a:rPr>
              <a:t>four identified areas to improve the organizational position</a:t>
            </a:r>
          </a:p>
        </p:txBody>
      </p:sp>
      <p:sp>
        <p:nvSpPr>
          <p:cNvPr id="21" name="TextBox 20">
            <a:extLst>
              <a:ext uri="{FF2B5EF4-FFF2-40B4-BE49-F238E27FC236}">
                <a16:creationId xmlns:a16="http://schemas.microsoft.com/office/drawing/2014/main" id="{A4E1CF48-D285-4025-9FAC-236546591806}"/>
              </a:ext>
            </a:extLst>
          </p:cNvPr>
          <p:cNvSpPr txBox="1"/>
          <p:nvPr/>
        </p:nvSpPr>
        <p:spPr>
          <a:xfrm>
            <a:off x="1938277" y="2323744"/>
            <a:ext cx="2347546" cy="1541961"/>
          </a:xfrm>
          <a:prstGeom prst="rect">
            <a:avLst/>
          </a:prstGeom>
          <a:solidFill>
            <a:srgbClr val="0A4E1F">
              <a:alpha val="75000"/>
            </a:srgbClr>
          </a:solidFill>
        </p:spPr>
        <p:txBody>
          <a:bodyPr wrap="square" rtlCol="0">
            <a:spAutoFit/>
          </a:bodyPr>
          <a:lstStyle/>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Demand-Based Staffing tools</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Departmental performance improvement</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Revenue cycle and coding</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Cost report optimization</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Practice / clinic designations</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Process improvement</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Supply chain &amp; purchasing</a:t>
            </a:r>
          </a:p>
        </p:txBody>
      </p:sp>
      <p:sp>
        <p:nvSpPr>
          <p:cNvPr id="9" name="TextBox 8">
            <a:extLst>
              <a:ext uri="{FF2B5EF4-FFF2-40B4-BE49-F238E27FC236}">
                <a16:creationId xmlns:a16="http://schemas.microsoft.com/office/drawing/2014/main" id="{2FB6779E-9DF7-4C29-919A-EDE14409C07C}"/>
              </a:ext>
            </a:extLst>
          </p:cNvPr>
          <p:cNvSpPr txBox="1"/>
          <p:nvPr/>
        </p:nvSpPr>
        <p:spPr>
          <a:xfrm>
            <a:off x="7958077" y="4145068"/>
            <a:ext cx="2347546" cy="1846659"/>
          </a:xfrm>
          <a:prstGeom prst="rect">
            <a:avLst/>
          </a:prstGeom>
          <a:solidFill>
            <a:schemeClr val="tx1">
              <a:alpha val="75000"/>
            </a:schemeClr>
          </a:solidFill>
        </p:spPr>
        <p:txBody>
          <a:bodyPr wrap="square" rtlCol="0">
            <a:spAutoFit/>
          </a:bodyPr>
          <a:lstStyle/>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Payor contract reviews</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Value-based initiatives</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Population-based strategy</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Self-insured insurance plan offering</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Medicare Advantage negotiations</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Establish payor and provider partners</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Manage overall cost of care</a:t>
            </a:r>
          </a:p>
        </p:txBody>
      </p:sp>
      <p:sp>
        <p:nvSpPr>
          <p:cNvPr id="10" name="TextBox 9">
            <a:extLst>
              <a:ext uri="{FF2B5EF4-FFF2-40B4-BE49-F238E27FC236}">
                <a16:creationId xmlns:a16="http://schemas.microsoft.com/office/drawing/2014/main" id="{BC10C725-CB81-4366-AB99-20F46C4A1084}"/>
              </a:ext>
            </a:extLst>
          </p:cNvPr>
          <p:cNvSpPr txBox="1"/>
          <p:nvPr/>
        </p:nvSpPr>
        <p:spPr>
          <a:xfrm>
            <a:off x="1938277" y="4150818"/>
            <a:ext cx="2347546" cy="1808187"/>
          </a:xfrm>
          <a:prstGeom prst="rect">
            <a:avLst/>
          </a:prstGeom>
          <a:solidFill>
            <a:schemeClr val="accent1">
              <a:lumMod val="75000"/>
              <a:alpha val="75000"/>
            </a:schemeClr>
          </a:solidFill>
        </p:spPr>
        <p:txBody>
          <a:bodyPr wrap="square" rtlCol="0">
            <a:spAutoFit/>
          </a:bodyPr>
          <a:lstStyle/>
          <a:p>
            <a:pPr marL="171450" indent="-17145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New market entry and increased competition</a:t>
            </a:r>
          </a:p>
          <a:p>
            <a:pPr marL="171450" indent="-17145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Explore clinically integrated model</a:t>
            </a:r>
          </a:p>
          <a:p>
            <a:pPr marL="171450" indent="-17145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Ambulatory network establishment</a:t>
            </a:r>
          </a:p>
          <a:p>
            <a:pPr marL="171450" indent="-17145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Increase access to care</a:t>
            </a:r>
          </a:p>
          <a:p>
            <a:pPr marL="171450" indent="-17145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Direct contracting</a:t>
            </a:r>
          </a:p>
          <a:p>
            <a:pPr marL="171450" indent="-17145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Improve patient engagement and satisfaction</a:t>
            </a:r>
          </a:p>
        </p:txBody>
      </p:sp>
      <p:sp>
        <p:nvSpPr>
          <p:cNvPr id="11" name="TextBox 10">
            <a:extLst>
              <a:ext uri="{FF2B5EF4-FFF2-40B4-BE49-F238E27FC236}">
                <a16:creationId xmlns:a16="http://schemas.microsoft.com/office/drawing/2014/main" id="{7920F345-2E72-4670-A925-10698DF32990}"/>
              </a:ext>
            </a:extLst>
          </p:cNvPr>
          <p:cNvSpPr txBox="1"/>
          <p:nvPr/>
        </p:nvSpPr>
        <p:spPr>
          <a:xfrm>
            <a:off x="7958077" y="2323744"/>
            <a:ext cx="2286000" cy="1465016"/>
          </a:xfrm>
          <a:prstGeom prst="rect">
            <a:avLst/>
          </a:prstGeom>
          <a:solidFill>
            <a:schemeClr val="bg2">
              <a:lumMod val="50000"/>
              <a:alpha val="75000"/>
            </a:schemeClr>
          </a:solidFill>
        </p:spPr>
        <p:txBody>
          <a:bodyPr wrap="square" rtlCol="0">
            <a:spAutoFit/>
          </a:bodyPr>
          <a:lstStyle/>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Define performance gaps</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Integrate department leaders into budgeting process</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Determine cash position and run rates</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Establish actionable metrics</a:t>
            </a:r>
          </a:p>
          <a:p>
            <a:pPr marL="182880" indent="-182880">
              <a:lnSpc>
                <a:spcPct val="90000"/>
              </a:lnSpc>
              <a:spcAft>
                <a:spcPts val="300"/>
              </a:spcAft>
              <a:buFont typeface="Arial" panose="020B0604020202020204" pitchFamily="34" charset="0"/>
              <a:buChar char="•"/>
            </a:pPr>
            <a:r>
              <a:rPr lang="en-US" sz="1100" dirty="0">
                <a:solidFill>
                  <a:schemeClr val="bg1"/>
                </a:solidFill>
                <a:latin typeface="Seaford" panose="00000500000000000000" pitchFamily="2" charset="0"/>
              </a:rPr>
              <a:t>Pricing transparency and patient engagement</a:t>
            </a:r>
          </a:p>
        </p:txBody>
      </p:sp>
      <p:sp>
        <p:nvSpPr>
          <p:cNvPr id="8" name="Title 1">
            <a:extLst>
              <a:ext uri="{FF2B5EF4-FFF2-40B4-BE49-F238E27FC236}">
                <a16:creationId xmlns:a16="http://schemas.microsoft.com/office/drawing/2014/main" id="{D48E6630-C016-BDF2-4F62-906734F969DD}"/>
              </a:ext>
            </a:extLst>
          </p:cNvPr>
          <p:cNvSpPr>
            <a:spLocks noGrp="1"/>
          </p:cNvSpPr>
          <p:nvPr>
            <p:ph type="title"/>
          </p:nvPr>
        </p:nvSpPr>
        <p:spPr>
          <a:xfrm>
            <a:off x="457200" y="274320"/>
            <a:ext cx="9509760" cy="599440"/>
          </a:xfrm>
        </p:spPr>
        <p:txBody>
          <a:bodyPr/>
          <a:lstStyle/>
          <a:p>
            <a:r>
              <a:rPr lang="en-US" dirty="0"/>
              <a:t>Performance Improvement Opportunities</a:t>
            </a:r>
          </a:p>
        </p:txBody>
      </p:sp>
    </p:spTree>
    <p:extLst>
      <p:ext uri="{BB962C8B-B14F-4D97-AF65-F5344CB8AC3E}">
        <p14:creationId xmlns:p14="http://schemas.microsoft.com/office/powerpoint/2010/main" val="40782678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4A4C2A-DB45-047D-82CB-9CF232D12A5E}"/>
              </a:ext>
            </a:extLst>
          </p:cNvPr>
          <p:cNvSpPr>
            <a:spLocks noGrp="1"/>
          </p:cNvSpPr>
          <p:nvPr>
            <p:ph type="body" idx="1"/>
          </p:nvPr>
        </p:nvSpPr>
        <p:spPr/>
        <p:txBody>
          <a:bodyPr/>
          <a:lstStyle/>
          <a:p>
            <a:r>
              <a:rPr lang="en-US" dirty="0"/>
              <a:t> </a:t>
            </a:r>
          </a:p>
        </p:txBody>
      </p:sp>
      <p:sp>
        <p:nvSpPr>
          <p:cNvPr id="7" name="Title 6">
            <a:extLst>
              <a:ext uri="{FF2B5EF4-FFF2-40B4-BE49-F238E27FC236}">
                <a16:creationId xmlns:a16="http://schemas.microsoft.com/office/drawing/2014/main" id="{DF8EEA14-1FBA-E941-3BBF-65F385740B58}"/>
              </a:ext>
            </a:extLst>
          </p:cNvPr>
          <p:cNvSpPr>
            <a:spLocks noGrp="1"/>
          </p:cNvSpPr>
          <p:nvPr>
            <p:ph type="title"/>
          </p:nvPr>
        </p:nvSpPr>
        <p:spPr>
          <a:xfrm>
            <a:off x="0" y="3162300"/>
            <a:ext cx="12192000" cy="533400"/>
          </a:xfrm>
        </p:spPr>
        <p:txBody>
          <a:bodyPr>
            <a:normAutofit fontScale="90000"/>
          </a:bodyPr>
          <a:lstStyle/>
          <a:p>
            <a:r>
              <a:rPr lang="en-US" sz="3600" dirty="0"/>
              <a:t>Core Financial Improvement Concepts</a:t>
            </a:r>
          </a:p>
        </p:txBody>
      </p:sp>
    </p:spTree>
    <p:extLst>
      <p:ext uri="{BB962C8B-B14F-4D97-AF65-F5344CB8AC3E}">
        <p14:creationId xmlns:p14="http://schemas.microsoft.com/office/powerpoint/2010/main" val="384369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P-blueMaster" id="{5BE9218D-26F9-FF40-A94E-081F89EF199A}" vid="{77EDF9F7-AE2B-6449-8D92-171829C377A3}"/>
    </a:ext>
  </a:extLst>
</a:theme>
</file>

<file path=ppt/theme/theme3.xml><?xml version="1.0" encoding="utf-8"?>
<a:theme xmlns:a="http://schemas.openxmlformats.org/drawingml/2006/main" name="Northstar">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Northstar" id="{7E401CFE-D1C0-4B37-8C76-0811653963C1}" vid="{3989B683-0EA0-40F4-960D-11F6246309AE}"/>
    </a:ext>
  </a:extLst>
</a:theme>
</file>

<file path=ppt/theme/theme4.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8C2CF1440F8F40A81C1DF97BCE3716" ma:contentTypeVersion="16" ma:contentTypeDescription="Create a new document." ma:contentTypeScope="" ma:versionID="2fd7a1fcd166ceb046aa4373c0fd750b">
  <xsd:schema xmlns:xsd="http://www.w3.org/2001/XMLSchema" xmlns:xs="http://www.w3.org/2001/XMLSchema" xmlns:p="http://schemas.microsoft.com/office/2006/metadata/properties" xmlns:ns1="http://schemas.microsoft.com/sharepoint/v3" xmlns:ns2="637654d5-4b35-4371-8a17-2a3f7c5741b1" xmlns:ns3="5d41f047-219b-492d-8753-d7a895389226" targetNamespace="http://schemas.microsoft.com/office/2006/metadata/properties" ma:root="true" ma:fieldsID="be07ccbe8aaa30a51f2ff32d40a9cacc" ns1:_="" ns2:_="" ns3:_="">
    <xsd:import namespace="http://schemas.microsoft.com/sharepoint/v3"/>
    <xsd:import namespace="637654d5-4b35-4371-8a17-2a3f7c5741b1"/>
    <xsd:import namespace="5d41f047-219b-492d-8753-d7a8953892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7654d5-4b35-4371-8a17-2a3f7c5741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402442-6c8a-45b4-8619-1cc8a42b8d6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41f047-219b-492d-8753-d7a8953892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6e4b83e-1806-4921-af0c-f5a9891f04cf}" ma:internalName="TaxCatchAll" ma:showField="CatchAllData" ma:web="5d41f047-219b-492d-8753-d7a8953892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37654d5-4b35-4371-8a17-2a3f7c5741b1">
      <Terms xmlns="http://schemas.microsoft.com/office/infopath/2007/PartnerControls"/>
    </lcf76f155ced4ddcb4097134ff3c332f>
    <TaxCatchAll xmlns="5d41f047-219b-492d-8753-d7a895389226" xsi:nil="true"/>
  </documentManagement>
</p:properties>
</file>

<file path=customXml/itemProps1.xml><?xml version="1.0" encoding="utf-8"?>
<ds:datastoreItem xmlns:ds="http://schemas.openxmlformats.org/officeDocument/2006/customXml" ds:itemID="{4F013C3F-DEC3-4DF5-81A2-1FB873308B24}">
  <ds:schemaRefs>
    <ds:schemaRef ds:uri="http://schemas.microsoft.com/sharepoint/v3/contenttype/forms"/>
  </ds:schemaRefs>
</ds:datastoreItem>
</file>

<file path=customXml/itemProps2.xml><?xml version="1.0" encoding="utf-8"?>
<ds:datastoreItem xmlns:ds="http://schemas.openxmlformats.org/officeDocument/2006/customXml" ds:itemID="{F0202759-413F-4755-8EC0-3677718CA5A3}">
  <ds:schemaRefs>
    <ds:schemaRef ds:uri="5d41f047-219b-492d-8753-d7a895389226"/>
    <ds:schemaRef ds:uri="637654d5-4b35-4371-8a17-2a3f7c5741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019F63-1C1E-4CD6-8112-80E01ECE4266}">
  <ds:schemaRefs>
    <ds:schemaRef ds:uri="5d41f047-219b-492d-8753-d7a895389226"/>
    <ds:schemaRef ds:uri="637654d5-4b35-4371-8a17-2a3f7c5741b1"/>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Business project plan presentation (widescreen)</Template>
  <TotalTime>0</TotalTime>
  <Words>3815</Words>
  <Application>Microsoft Office PowerPoint</Application>
  <PresentationFormat>Widescreen</PresentationFormat>
  <Paragraphs>520</Paragraphs>
  <Slides>41</Slides>
  <Notes>23</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41</vt:i4>
      </vt:variant>
    </vt:vector>
  </HeadingPairs>
  <TitlesOfParts>
    <vt:vector size="60" baseType="lpstr">
      <vt:lpstr>Arial</vt:lpstr>
      <vt:lpstr>Arial Nova Cond</vt:lpstr>
      <vt:lpstr>Arial Nova Cond Light</vt:lpstr>
      <vt:lpstr>Arial Nova Light</vt:lpstr>
      <vt:lpstr>Avenir Next</vt:lpstr>
      <vt:lpstr>Calibri</vt:lpstr>
      <vt:lpstr>Calibri Light</vt:lpstr>
      <vt:lpstr>Century Gothic</vt:lpstr>
      <vt:lpstr>Corbel</vt:lpstr>
      <vt:lpstr>Euphemia</vt:lpstr>
      <vt:lpstr>Lato</vt:lpstr>
      <vt:lpstr>Lato Light</vt:lpstr>
      <vt:lpstr>Seaford</vt:lpstr>
      <vt:lpstr>Trebuchet MS</vt:lpstr>
      <vt:lpstr>Verdana</vt:lpstr>
      <vt:lpstr>Wingdings</vt:lpstr>
      <vt:lpstr>Banded Design Blue 16x9</vt:lpstr>
      <vt:lpstr>Office Theme</vt:lpstr>
      <vt:lpstr>Northstar</vt:lpstr>
      <vt:lpstr>BEST PRACTICES CHECKLIST – FINANCIAL PERFORMANCE (PART 1) </vt:lpstr>
      <vt:lpstr>OVERVIEW</vt:lpstr>
      <vt:lpstr>The Current Landscape</vt:lpstr>
      <vt:lpstr>  Interdependence of Major Drivers</vt:lpstr>
      <vt:lpstr>Performance Improvement</vt:lpstr>
      <vt:lpstr>Performance Model</vt:lpstr>
      <vt:lpstr>Evolution of Improvement Model</vt:lpstr>
      <vt:lpstr>Performance Improvement Opportunities</vt:lpstr>
      <vt:lpstr>Core Financial Improvement Concepts</vt:lpstr>
      <vt:lpstr>Alignment and Designation Strategies</vt:lpstr>
      <vt:lpstr>Practice Alignment and Designation</vt:lpstr>
      <vt:lpstr>Practice Management</vt:lpstr>
      <vt:lpstr>RHC Cost Structure</vt:lpstr>
      <vt:lpstr>RHC Rate Establishment</vt:lpstr>
      <vt:lpstr>Medicare Economic Index (MEI)</vt:lpstr>
      <vt:lpstr>RHC Charge Structure</vt:lpstr>
      <vt:lpstr>Provider Complement</vt:lpstr>
      <vt:lpstr>Provider Productivity and Engagement</vt:lpstr>
      <vt:lpstr>Provider Contracts</vt:lpstr>
      <vt:lpstr>Cost Report Opportunities</vt:lpstr>
      <vt:lpstr>RHC Consolidation</vt:lpstr>
      <vt:lpstr>Additional Cost Report Opportunities</vt:lpstr>
      <vt:lpstr>Additional Cost Report Opportunities</vt:lpstr>
      <vt:lpstr>CAH Financial and Operational Best Practices</vt:lpstr>
      <vt:lpstr>Embrace Change (And Make It)</vt:lpstr>
      <vt:lpstr>PowerPoint Presentation</vt:lpstr>
      <vt:lpstr>Stop Complaining Recruitment and Retention</vt:lpstr>
      <vt:lpstr>Strategic Reality</vt:lpstr>
      <vt:lpstr>Large Employer Contracting</vt:lpstr>
      <vt:lpstr>Community Center for Population Health</vt:lpstr>
      <vt:lpstr>Get Into Behavioral Health</vt:lpstr>
      <vt:lpstr>BH Fits with Rural</vt:lpstr>
      <vt:lpstr>Deal With Your Third-Party Contracts</vt:lpstr>
      <vt:lpstr>Create A Matrix</vt:lpstr>
      <vt:lpstr>Perform A Contract Analysis</vt:lpstr>
      <vt:lpstr>Develop Reimbursement Strategy</vt:lpstr>
      <vt:lpstr>PowerPoint Presentation</vt:lpstr>
      <vt:lpstr>Conflicts and Confusion</vt:lpstr>
      <vt:lpstr>The Relationship Matters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Jonathan Pantenburg</dc:creator>
  <cp:lastModifiedBy>Rob Bloom</cp:lastModifiedBy>
  <cp:revision>1</cp:revision>
  <dcterms:created xsi:type="dcterms:W3CDTF">2022-06-06T14:36:16Z</dcterms:created>
  <dcterms:modified xsi:type="dcterms:W3CDTF">2025-05-30T21:07:42Z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0x010100158C2CF1440F8F40A81C1DF97BCE3716</vt:lpwstr>
  </property>
  <property fmtid="{D5CDD505-2E9C-101B-9397-08002B2CF9AE}" pid="3" name="MediaServiceImageTags">
    <vt:lpwstr/>
  </property>
</Properties>
</file>