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432" r:id="rId5"/>
    <p:sldId id="257" r:id="rId6"/>
    <p:sldId id="433" r:id="rId7"/>
    <p:sldId id="288" r:id="rId8"/>
    <p:sldId id="285" r:id="rId9"/>
    <p:sldId id="283" r:id="rId10"/>
    <p:sldId id="282" r:id="rId11"/>
    <p:sldId id="279" r:id="rId12"/>
    <p:sldId id="289" r:id="rId13"/>
    <p:sldId id="303" r:id="rId14"/>
    <p:sldId id="307" r:id="rId15"/>
    <p:sldId id="291" r:id="rId16"/>
    <p:sldId id="439" r:id="rId17"/>
    <p:sldId id="277" r:id="rId18"/>
    <p:sldId id="299" r:id="rId19"/>
    <p:sldId id="309" r:id="rId20"/>
    <p:sldId id="313" r:id="rId21"/>
    <p:sldId id="314" r:id="rId22"/>
    <p:sldId id="315" r:id="rId23"/>
    <p:sldId id="319" r:id="rId24"/>
    <p:sldId id="320" r:id="rId25"/>
    <p:sldId id="322" r:id="rId26"/>
    <p:sldId id="259" r:id="rId27"/>
    <p:sldId id="272" r:id="rId28"/>
    <p:sldId id="260" r:id="rId29"/>
    <p:sldId id="281" r:id="rId30"/>
    <p:sldId id="280" r:id="rId31"/>
    <p:sldId id="311" r:id="rId32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9"/>
    <p:restoredTop sz="61387" autoAdjust="0"/>
  </p:normalViewPr>
  <p:slideViewPr>
    <p:cSldViewPr snapToGrid="0" snapToObjects="1">
      <p:cViewPr varScale="1">
        <p:scale>
          <a:sx n="70" d="100"/>
          <a:sy n="70" d="100"/>
        </p:scale>
        <p:origin x="228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e, Tina D" userId="e647ec19-6c33-464f-99f7-834e1cec3e84" providerId="ADAL" clId="{74C8E27A-77D4-4A56-B4A1-536BF23A0A57}"/>
    <pc:docChg chg="modSld">
      <pc:chgData name="Pate, Tina D" userId="e647ec19-6c33-464f-99f7-834e1cec3e84" providerId="ADAL" clId="{74C8E27A-77D4-4A56-B4A1-536BF23A0A57}" dt="2025-03-11T21:37:41.799" v="27" actId="6549"/>
      <pc:docMkLst>
        <pc:docMk/>
      </pc:docMkLst>
      <pc:sldChg chg="modNotesTx">
        <pc:chgData name="Pate, Tina D" userId="e647ec19-6c33-464f-99f7-834e1cec3e84" providerId="ADAL" clId="{74C8E27A-77D4-4A56-B4A1-536BF23A0A57}" dt="2025-03-11T21:33:43.705" v="1" actId="6549"/>
        <pc:sldMkLst>
          <pc:docMk/>
          <pc:sldMk cId="961344832" sldId="257"/>
        </pc:sldMkLst>
      </pc:sldChg>
      <pc:sldChg chg="modNotesTx">
        <pc:chgData name="Pate, Tina D" userId="e647ec19-6c33-464f-99f7-834e1cec3e84" providerId="ADAL" clId="{74C8E27A-77D4-4A56-B4A1-536BF23A0A57}" dt="2025-03-11T21:36:58.746" v="23" actId="6549"/>
        <pc:sldMkLst>
          <pc:docMk/>
          <pc:sldMk cId="136673802" sldId="259"/>
        </pc:sldMkLst>
      </pc:sldChg>
      <pc:sldChg chg="modNotesTx">
        <pc:chgData name="Pate, Tina D" userId="e647ec19-6c33-464f-99f7-834e1cec3e84" providerId="ADAL" clId="{74C8E27A-77D4-4A56-B4A1-536BF23A0A57}" dt="2025-03-11T21:36:44.920" v="21" actId="6549"/>
        <pc:sldMkLst>
          <pc:docMk/>
          <pc:sldMk cId="686062584" sldId="260"/>
        </pc:sldMkLst>
      </pc:sldChg>
      <pc:sldChg chg="modNotesTx">
        <pc:chgData name="Pate, Tina D" userId="e647ec19-6c33-464f-99f7-834e1cec3e84" providerId="ADAL" clId="{74C8E27A-77D4-4A56-B4A1-536BF23A0A57}" dt="2025-03-11T21:36:39.161" v="19" actId="6549"/>
        <pc:sldMkLst>
          <pc:docMk/>
          <pc:sldMk cId="1488256813" sldId="272"/>
        </pc:sldMkLst>
      </pc:sldChg>
      <pc:sldChg chg="modNotesTx">
        <pc:chgData name="Pate, Tina D" userId="e647ec19-6c33-464f-99f7-834e1cec3e84" providerId="ADAL" clId="{74C8E27A-77D4-4A56-B4A1-536BF23A0A57}" dt="2025-03-11T21:36:00.587" v="9" actId="6549"/>
        <pc:sldMkLst>
          <pc:docMk/>
          <pc:sldMk cId="3168744276" sldId="277"/>
        </pc:sldMkLst>
      </pc:sldChg>
      <pc:sldChg chg="modNotesTx">
        <pc:chgData name="Pate, Tina D" userId="e647ec19-6c33-464f-99f7-834e1cec3e84" providerId="ADAL" clId="{74C8E27A-77D4-4A56-B4A1-536BF23A0A57}" dt="2025-03-11T21:35:31.114" v="3" actId="6549"/>
        <pc:sldMkLst>
          <pc:docMk/>
          <pc:sldMk cId="877211312" sldId="279"/>
        </pc:sldMkLst>
      </pc:sldChg>
      <pc:sldChg chg="modNotesTx">
        <pc:chgData name="Pate, Tina D" userId="e647ec19-6c33-464f-99f7-834e1cec3e84" providerId="ADAL" clId="{74C8E27A-77D4-4A56-B4A1-536BF23A0A57}" dt="2025-03-11T21:36:47.980" v="22" actId="6549"/>
        <pc:sldMkLst>
          <pc:docMk/>
          <pc:sldMk cId="3492957271" sldId="281"/>
        </pc:sldMkLst>
      </pc:sldChg>
      <pc:sldChg chg="modNotesTx">
        <pc:chgData name="Pate, Tina D" userId="e647ec19-6c33-464f-99f7-834e1cec3e84" providerId="ADAL" clId="{74C8E27A-77D4-4A56-B4A1-536BF23A0A57}" dt="2025-03-11T21:35:26.568" v="2" actId="6549"/>
        <pc:sldMkLst>
          <pc:docMk/>
          <pc:sldMk cId="2763190638" sldId="282"/>
        </pc:sldMkLst>
      </pc:sldChg>
      <pc:sldChg chg="modNotesTx">
        <pc:chgData name="Pate, Tina D" userId="e647ec19-6c33-464f-99f7-834e1cec3e84" providerId="ADAL" clId="{74C8E27A-77D4-4A56-B4A1-536BF23A0A57}" dt="2025-03-11T21:37:19.736" v="24" actId="6549"/>
        <pc:sldMkLst>
          <pc:docMk/>
          <pc:sldMk cId="3893059191" sldId="283"/>
        </pc:sldMkLst>
      </pc:sldChg>
      <pc:sldChg chg="modNotesTx">
        <pc:chgData name="Pate, Tina D" userId="e647ec19-6c33-464f-99f7-834e1cec3e84" providerId="ADAL" clId="{74C8E27A-77D4-4A56-B4A1-536BF23A0A57}" dt="2025-03-11T21:37:28.951" v="25" actId="6549"/>
        <pc:sldMkLst>
          <pc:docMk/>
          <pc:sldMk cId="2819732886" sldId="285"/>
        </pc:sldMkLst>
      </pc:sldChg>
      <pc:sldChg chg="modNotesTx">
        <pc:chgData name="Pate, Tina D" userId="e647ec19-6c33-464f-99f7-834e1cec3e84" providerId="ADAL" clId="{74C8E27A-77D4-4A56-B4A1-536BF23A0A57}" dt="2025-03-11T21:37:37.350" v="26" actId="6549"/>
        <pc:sldMkLst>
          <pc:docMk/>
          <pc:sldMk cId="850603802" sldId="288"/>
        </pc:sldMkLst>
      </pc:sldChg>
      <pc:sldChg chg="modNotesTx">
        <pc:chgData name="Pate, Tina D" userId="e647ec19-6c33-464f-99f7-834e1cec3e84" providerId="ADAL" clId="{74C8E27A-77D4-4A56-B4A1-536BF23A0A57}" dt="2025-03-11T21:35:36.153" v="4" actId="6549"/>
        <pc:sldMkLst>
          <pc:docMk/>
          <pc:sldMk cId="1760072469" sldId="289"/>
        </pc:sldMkLst>
      </pc:sldChg>
      <pc:sldChg chg="modNotesTx">
        <pc:chgData name="Pate, Tina D" userId="e647ec19-6c33-464f-99f7-834e1cec3e84" providerId="ADAL" clId="{74C8E27A-77D4-4A56-B4A1-536BF23A0A57}" dt="2025-03-11T21:35:50.342" v="7" actId="6549"/>
        <pc:sldMkLst>
          <pc:docMk/>
          <pc:sldMk cId="1045795578" sldId="291"/>
        </pc:sldMkLst>
      </pc:sldChg>
      <pc:sldChg chg="modNotesTx">
        <pc:chgData name="Pate, Tina D" userId="e647ec19-6c33-464f-99f7-834e1cec3e84" providerId="ADAL" clId="{74C8E27A-77D4-4A56-B4A1-536BF23A0A57}" dt="2025-03-11T21:36:06.970" v="10" actId="6549"/>
        <pc:sldMkLst>
          <pc:docMk/>
          <pc:sldMk cId="2145229880" sldId="299"/>
        </pc:sldMkLst>
      </pc:sldChg>
      <pc:sldChg chg="modNotesTx">
        <pc:chgData name="Pate, Tina D" userId="e647ec19-6c33-464f-99f7-834e1cec3e84" providerId="ADAL" clId="{74C8E27A-77D4-4A56-B4A1-536BF23A0A57}" dt="2025-03-11T21:35:39.387" v="5" actId="6549"/>
        <pc:sldMkLst>
          <pc:docMk/>
          <pc:sldMk cId="2540676429" sldId="303"/>
        </pc:sldMkLst>
      </pc:sldChg>
      <pc:sldChg chg="modNotesTx">
        <pc:chgData name="Pate, Tina D" userId="e647ec19-6c33-464f-99f7-834e1cec3e84" providerId="ADAL" clId="{74C8E27A-77D4-4A56-B4A1-536BF23A0A57}" dt="2025-03-11T21:35:45.413" v="6" actId="6549"/>
        <pc:sldMkLst>
          <pc:docMk/>
          <pc:sldMk cId="2526153175" sldId="307"/>
        </pc:sldMkLst>
      </pc:sldChg>
      <pc:sldChg chg="modNotesTx">
        <pc:chgData name="Pate, Tina D" userId="e647ec19-6c33-464f-99f7-834e1cec3e84" providerId="ADAL" clId="{74C8E27A-77D4-4A56-B4A1-536BF23A0A57}" dt="2025-03-11T21:36:11.703" v="11" actId="6549"/>
        <pc:sldMkLst>
          <pc:docMk/>
          <pc:sldMk cId="3003400291" sldId="309"/>
        </pc:sldMkLst>
      </pc:sldChg>
      <pc:sldChg chg="modNotesTx">
        <pc:chgData name="Pate, Tina D" userId="e647ec19-6c33-464f-99f7-834e1cec3e84" providerId="ADAL" clId="{74C8E27A-77D4-4A56-B4A1-536BF23A0A57}" dt="2025-03-11T21:36:14.630" v="12" actId="6549"/>
        <pc:sldMkLst>
          <pc:docMk/>
          <pc:sldMk cId="3899207534" sldId="313"/>
        </pc:sldMkLst>
      </pc:sldChg>
      <pc:sldChg chg="modNotesTx">
        <pc:chgData name="Pate, Tina D" userId="e647ec19-6c33-464f-99f7-834e1cec3e84" providerId="ADAL" clId="{74C8E27A-77D4-4A56-B4A1-536BF23A0A57}" dt="2025-03-11T21:36:18.422" v="13" actId="6549"/>
        <pc:sldMkLst>
          <pc:docMk/>
          <pc:sldMk cId="3948722968" sldId="314"/>
        </pc:sldMkLst>
      </pc:sldChg>
      <pc:sldChg chg="modNotesTx">
        <pc:chgData name="Pate, Tina D" userId="e647ec19-6c33-464f-99f7-834e1cec3e84" providerId="ADAL" clId="{74C8E27A-77D4-4A56-B4A1-536BF23A0A57}" dt="2025-03-11T21:36:21.575" v="14" actId="6549"/>
        <pc:sldMkLst>
          <pc:docMk/>
          <pc:sldMk cId="2664642844" sldId="315"/>
        </pc:sldMkLst>
      </pc:sldChg>
      <pc:sldChg chg="modNotesTx">
        <pc:chgData name="Pate, Tina D" userId="e647ec19-6c33-464f-99f7-834e1cec3e84" providerId="ADAL" clId="{74C8E27A-77D4-4A56-B4A1-536BF23A0A57}" dt="2025-03-11T21:36:25.659" v="15" actId="6549"/>
        <pc:sldMkLst>
          <pc:docMk/>
          <pc:sldMk cId="694923202" sldId="319"/>
        </pc:sldMkLst>
      </pc:sldChg>
      <pc:sldChg chg="modNotesTx">
        <pc:chgData name="Pate, Tina D" userId="e647ec19-6c33-464f-99f7-834e1cec3e84" providerId="ADAL" clId="{74C8E27A-77D4-4A56-B4A1-536BF23A0A57}" dt="2025-03-11T21:36:28.953" v="16" actId="6549"/>
        <pc:sldMkLst>
          <pc:docMk/>
          <pc:sldMk cId="3555389197" sldId="320"/>
        </pc:sldMkLst>
      </pc:sldChg>
      <pc:sldChg chg="modNotesTx">
        <pc:chgData name="Pate, Tina D" userId="e647ec19-6c33-464f-99f7-834e1cec3e84" providerId="ADAL" clId="{74C8E27A-77D4-4A56-B4A1-536BF23A0A57}" dt="2025-03-11T21:36:31.513" v="17" actId="6549"/>
        <pc:sldMkLst>
          <pc:docMk/>
          <pc:sldMk cId="1382208355" sldId="322"/>
        </pc:sldMkLst>
      </pc:sldChg>
      <pc:sldChg chg="modNotesTx">
        <pc:chgData name="Pate, Tina D" userId="e647ec19-6c33-464f-99f7-834e1cec3e84" providerId="ADAL" clId="{74C8E27A-77D4-4A56-B4A1-536BF23A0A57}" dt="2025-03-11T21:33:39.737" v="0" actId="6549"/>
        <pc:sldMkLst>
          <pc:docMk/>
          <pc:sldMk cId="178626805" sldId="432"/>
        </pc:sldMkLst>
      </pc:sldChg>
      <pc:sldChg chg="modNotesTx">
        <pc:chgData name="Pate, Tina D" userId="e647ec19-6c33-464f-99f7-834e1cec3e84" providerId="ADAL" clId="{74C8E27A-77D4-4A56-B4A1-536BF23A0A57}" dt="2025-03-11T21:37:41.799" v="27" actId="6549"/>
        <pc:sldMkLst>
          <pc:docMk/>
          <pc:sldMk cId="554301947" sldId="433"/>
        </pc:sldMkLst>
      </pc:sldChg>
      <pc:sldChg chg="modNotesTx">
        <pc:chgData name="Pate, Tina D" userId="e647ec19-6c33-464f-99f7-834e1cec3e84" providerId="ADAL" clId="{74C8E27A-77D4-4A56-B4A1-536BF23A0A57}" dt="2025-03-11T21:35:55.344" v="8" actId="6549"/>
        <pc:sldMkLst>
          <pc:docMk/>
          <pc:sldMk cId="1001674534" sldId="43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9213DF-A75C-45DC-B5E2-DFFAF21F66CB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9D867458-D3EF-46E1-8AB5-07909ED320F8}">
      <dgm:prSet phldrT="[Text]" custT="1"/>
      <dgm:spPr/>
      <dgm:t>
        <a:bodyPr/>
        <a:lstStyle/>
        <a:p>
          <a:r>
            <a:rPr lang="en-US" sz="2400" dirty="0"/>
            <a:t>Nursing Shortage</a:t>
          </a:r>
        </a:p>
      </dgm:t>
    </dgm:pt>
    <dgm:pt modelId="{2B40549F-D293-4925-ACBB-B7CF3475E387}" type="parTrans" cxnId="{F61EB56B-FF2F-4877-A958-FE14DF7B4840}">
      <dgm:prSet/>
      <dgm:spPr/>
      <dgm:t>
        <a:bodyPr/>
        <a:lstStyle/>
        <a:p>
          <a:endParaRPr lang="en-US"/>
        </a:p>
      </dgm:t>
    </dgm:pt>
    <dgm:pt modelId="{9C4DFA71-E29D-4880-9E78-B559425A413E}" type="sibTrans" cxnId="{F61EB56B-FF2F-4877-A958-FE14DF7B4840}">
      <dgm:prSet/>
      <dgm:spPr/>
      <dgm:t>
        <a:bodyPr/>
        <a:lstStyle/>
        <a:p>
          <a:endParaRPr lang="en-US"/>
        </a:p>
      </dgm:t>
    </dgm:pt>
    <dgm:pt modelId="{E2DDA14E-22F4-4BED-B4D8-739E5524EEB6}">
      <dgm:prSet phldrT="[Text]" custT="1"/>
      <dgm:spPr/>
      <dgm:t>
        <a:bodyPr/>
        <a:lstStyle/>
        <a:p>
          <a:r>
            <a:rPr lang="en-US" sz="2000" dirty="0"/>
            <a:t>Difficulty</a:t>
          </a:r>
        </a:p>
        <a:p>
          <a:r>
            <a:rPr lang="en-US" sz="2000" dirty="0"/>
            <a:t>Recruiting </a:t>
          </a:r>
        </a:p>
      </dgm:t>
    </dgm:pt>
    <dgm:pt modelId="{CE7D5CB4-2399-46A7-92BC-03617735B99D}" type="parTrans" cxnId="{13A80409-36AE-408B-AEFF-E238F2140A84}">
      <dgm:prSet/>
      <dgm:spPr/>
      <dgm:t>
        <a:bodyPr/>
        <a:lstStyle/>
        <a:p>
          <a:endParaRPr lang="en-US"/>
        </a:p>
      </dgm:t>
    </dgm:pt>
    <dgm:pt modelId="{43B8FB7B-2D50-4664-88A7-ACCD0D994C7A}" type="sibTrans" cxnId="{13A80409-36AE-408B-AEFF-E238F2140A84}">
      <dgm:prSet/>
      <dgm:spPr/>
      <dgm:t>
        <a:bodyPr/>
        <a:lstStyle/>
        <a:p>
          <a:endParaRPr lang="en-US"/>
        </a:p>
      </dgm:t>
    </dgm:pt>
    <dgm:pt modelId="{5CF993B0-B4CE-4210-A0D1-F2A64335BB5D}">
      <dgm:prSet phldrT="[Text]" custT="1"/>
      <dgm:spPr/>
      <dgm:t>
        <a:bodyPr/>
        <a:lstStyle/>
        <a:p>
          <a:r>
            <a:rPr lang="en-US" sz="2400" dirty="0"/>
            <a:t>Nurse Turnover</a:t>
          </a:r>
        </a:p>
      </dgm:t>
    </dgm:pt>
    <dgm:pt modelId="{D9E15545-D976-4EDA-884F-4B487860F9EA}" type="parTrans" cxnId="{C9C49F81-2DD0-4748-9AFE-CB24619F97C3}">
      <dgm:prSet/>
      <dgm:spPr/>
      <dgm:t>
        <a:bodyPr/>
        <a:lstStyle/>
        <a:p>
          <a:endParaRPr lang="en-US"/>
        </a:p>
      </dgm:t>
    </dgm:pt>
    <dgm:pt modelId="{76FB844B-3223-4128-AC3D-A63F0E595743}" type="sibTrans" cxnId="{C9C49F81-2DD0-4748-9AFE-CB24619F97C3}">
      <dgm:prSet/>
      <dgm:spPr/>
      <dgm:t>
        <a:bodyPr/>
        <a:lstStyle/>
        <a:p>
          <a:endParaRPr lang="en-US"/>
        </a:p>
      </dgm:t>
    </dgm:pt>
    <dgm:pt modelId="{65E7CF31-E576-4297-9CE4-605AE9F7F2BB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Aging population</a:t>
          </a:r>
        </a:p>
      </dgm:t>
    </dgm:pt>
    <dgm:pt modelId="{85BEBA63-30A3-489B-91EE-C6C3D2E9F576}" type="parTrans" cxnId="{6E8F92A6-746F-4019-BC76-4E06EE42E4D6}">
      <dgm:prSet/>
      <dgm:spPr/>
      <dgm:t>
        <a:bodyPr/>
        <a:lstStyle/>
        <a:p>
          <a:endParaRPr lang="en-US"/>
        </a:p>
      </dgm:t>
    </dgm:pt>
    <dgm:pt modelId="{75272BB2-A7F4-4379-B26E-3ED2A09A0A47}" type="sibTrans" cxnId="{6E8F92A6-746F-4019-BC76-4E06EE42E4D6}">
      <dgm:prSet/>
      <dgm:spPr/>
      <dgm:t>
        <a:bodyPr/>
        <a:lstStyle/>
        <a:p>
          <a:endParaRPr lang="en-US"/>
        </a:p>
      </dgm:t>
    </dgm:pt>
    <dgm:pt modelId="{CD68DE8D-DA4B-46F8-A5A9-BC62B262FF5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Nurse fatigue</a:t>
          </a:r>
        </a:p>
      </dgm:t>
    </dgm:pt>
    <dgm:pt modelId="{193207BF-A5B0-424E-86EC-F597688ACFF1}" type="parTrans" cxnId="{1396E3DD-0057-4922-9176-801001625A14}">
      <dgm:prSet/>
      <dgm:spPr/>
      <dgm:t>
        <a:bodyPr/>
        <a:lstStyle/>
        <a:p>
          <a:endParaRPr lang="en-US"/>
        </a:p>
      </dgm:t>
    </dgm:pt>
    <dgm:pt modelId="{657340C2-9460-4859-A310-691D98452B34}" type="sibTrans" cxnId="{1396E3DD-0057-4922-9176-801001625A14}">
      <dgm:prSet/>
      <dgm:spPr/>
      <dgm:t>
        <a:bodyPr/>
        <a:lstStyle/>
        <a:p>
          <a:endParaRPr lang="en-US"/>
        </a:p>
      </dgm:t>
    </dgm:pt>
    <dgm:pt modelId="{1CB9D8E3-B938-4051-A854-A6AF52E8BCED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Adverse outcomes</a:t>
          </a:r>
        </a:p>
      </dgm:t>
    </dgm:pt>
    <dgm:pt modelId="{3CAC8CBE-6D62-404E-A15D-BD0D50A58D20}" type="parTrans" cxnId="{06DECE5D-76B8-4FC9-AE2C-07B75CE2A015}">
      <dgm:prSet/>
      <dgm:spPr/>
      <dgm:t>
        <a:bodyPr/>
        <a:lstStyle/>
        <a:p>
          <a:endParaRPr lang="en-US"/>
        </a:p>
      </dgm:t>
    </dgm:pt>
    <dgm:pt modelId="{3B9205E4-8E8E-48CC-8EF4-933553BDEACE}" type="sibTrans" cxnId="{06DECE5D-76B8-4FC9-AE2C-07B75CE2A015}">
      <dgm:prSet/>
      <dgm:spPr/>
      <dgm:t>
        <a:bodyPr/>
        <a:lstStyle/>
        <a:p>
          <a:endParaRPr lang="en-US"/>
        </a:p>
      </dgm:t>
    </dgm:pt>
    <dgm:pt modelId="{690782A5-279C-46E0-9040-1A52E555ADA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Nurse dissatisfaction</a:t>
          </a:r>
        </a:p>
      </dgm:t>
    </dgm:pt>
    <dgm:pt modelId="{78D5B204-57C0-4C59-B231-BDD58927F50E}" type="parTrans" cxnId="{17E85C98-E4B0-4458-BB87-B79F08E0225A}">
      <dgm:prSet/>
      <dgm:spPr/>
      <dgm:t>
        <a:bodyPr/>
        <a:lstStyle/>
        <a:p>
          <a:endParaRPr lang="en-US"/>
        </a:p>
      </dgm:t>
    </dgm:pt>
    <dgm:pt modelId="{96359C89-6FF6-402F-B6B4-E5B292971F21}" type="sibTrans" cxnId="{17E85C98-E4B0-4458-BB87-B79F08E0225A}">
      <dgm:prSet/>
      <dgm:spPr/>
      <dgm:t>
        <a:bodyPr/>
        <a:lstStyle/>
        <a:p>
          <a:endParaRPr lang="en-US"/>
        </a:p>
      </dgm:t>
    </dgm:pt>
    <dgm:pt modelId="{3E92BC0A-BF48-4A6F-871A-EE6344EA7718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Lack of faculty</a:t>
          </a:r>
        </a:p>
      </dgm:t>
    </dgm:pt>
    <dgm:pt modelId="{B52F64B2-3F7C-4A19-98DA-DF42D82B9CDA}" type="parTrans" cxnId="{A58EC1B9-EB83-4AB9-87DC-1C193F985322}">
      <dgm:prSet/>
      <dgm:spPr/>
      <dgm:t>
        <a:bodyPr/>
        <a:lstStyle/>
        <a:p>
          <a:endParaRPr lang="en-US"/>
        </a:p>
      </dgm:t>
    </dgm:pt>
    <dgm:pt modelId="{F62AE653-5B30-44D5-95BD-989C2FA3C666}" type="sibTrans" cxnId="{A58EC1B9-EB83-4AB9-87DC-1C193F985322}">
      <dgm:prSet/>
      <dgm:spPr/>
      <dgm:t>
        <a:bodyPr/>
        <a:lstStyle/>
        <a:p>
          <a:endParaRPr lang="en-US"/>
        </a:p>
      </dgm:t>
    </dgm:pt>
    <dgm:pt modelId="{EDD6EE52-EEB8-4312-8BC3-C27346A8066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High ratios</a:t>
          </a:r>
        </a:p>
      </dgm:t>
    </dgm:pt>
    <dgm:pt modelId="{6B665FE4-996F-409F-B567-553BECA471E9}" type="parTrans" cxnId="{3A1EE969-4C2A-4FFA-8CFC-7116FF51116C}">
      <dgm:prSet/>
      <dgm:spPr/>
      <dgm:t>
        <a:bodyPr/>
        <a:lstStyle/>
        <a:p>
          <a:endParaRPr lang="en-US"/>
        </a:p>
      </dgm:t>
    </dgm:pt>
    <dgm:pt modelId="{7F616C1C-7174-488D-A62B-E467D6A4DA00}" type="sibTrans" cxnId="{3A1EE969-4C2A-4FFA-8CFC-7116FF51116C}">
      <dgm:prSet/>
      <dgm:spPr/>
      <dgm:t>
        <a:bodyPr/>
        <a:lstStyle/>
        <a:p>
          <a:endParaRPr lang="en-US"/>
        </a:p>
      </dgm:t>
    </dgm:pt>
    <dgm:pt modelId="{DCE01538-A2ED-49C4-9938-501A4070251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Mandatory overtime</a:t>
          </a:r>
        </a:p>
      </dgm:t>
    </dgm:pt>
    <dgm:pt modelId="{847F0E22-D37E-4C51-BB36-B54CF9EF094D}" type="parTrans" cxnId="{97D6FC6B-0947-444F-A367-A170C7DAB79D}">
      <dgm:prSet/>
      <dgm:spPr/>
      <dgm:t>
        <a:bodyPr/>
        <a:lstStyle/>
        <a:p>
          <a:endParaRPr lang="en-US"/>
        </a:p>
      </dgm:t>
    </dgm:pt>
    <dgm:pt modelId="{B294F266-798C-452D-9AA7-91EADC74AD0E}" type="sibTrans" cxnId="{97D6FC6B-0947-444F-A367-A170C7DAB79D}">
      <dgm:prSet/>
      <dgm:spPr/>
      <dgm:t>
        <a:bodyPr/>
        <a:lstStyle/>
        <a:p>
          <a:endParaRPr lang="en-US"/>
        </a:p>
      </dgm:t>
    </dgm:pt>
    <dgm:pt modelId="{E5D72EC8-AF80-478E-AC7F-294254B3A0B8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Nurse burnout</a:t>
          </a:r>
        </a:p>
      </dgm:t>
    </dgm:pt>
    <dgm:pt modelId="{67DADD56-F7E2-4250-9C6D-1DF9B055766A}" type="parTrans" cxnId="{A37085D8-067F-48DB-94D7-805FF107421B}">
      <dgm:prSet/>
      <dgm:spPr/>
      <dgm:t>
        <a:bodyPr/>
        <a:lstStyle/>
        <a:p>
          <a:endParaRPr lang="en-US"/>
        </a:p>
      </dgm:t>
    </dgm:pt>
    <dgm:pt modelId="{0EF55D3F-3476-4EDE-B5C3-7C96F5AB4808}" type="sibTrans" cxnId="{A37085D8-067F-48DB-94D7-805FF107421B}">
      <dgm:prSet/>
      <dgm:spPr/>
      <dgm:t>
        <a:bodyPr/>
        <a:lstStyle/>
        <a:p>
          <a:endParaRPr lang="en-US"/>
        </a:p>
      </dgm:t>
    </dgm:pt>
    <dgm:pt modelId="{2B944D2A-CDE1-4F4A-94D2-2913B59659AA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Retirement</a:t>
          </a:r>
        </a:p>
      </dgm:t>
    </dgm:pt>
    <dgm:pt modelId="{7778D0DF-3FF6-4D03-A384-01ED54E87A00}" type="parTrans" cxnId="{7BD08C62-AEC2-4E9A-B17D-76BBE023C886}">
      <dgm:prSet/>
      <dgm:spPr/>
      <dgm:t>
        <a:bodyPr/>
        <a:lstStyle/>
        <a:p>
          <a:endParaRPr lang="en-US"/>
        </a:p>
      </dgm:t>
    </dgm:pt>
    <dgm:pt modelId="{56BFA000-CD4B-4618-9DAF-80A738221400}" type="sibTrans" cxnId="{7BD08C62-AEC2-4E9A-B17D-76BBE023C886}">
      <dgm:prSet/>
      <dgm:spPr/>
      <dgm:t>
        <a:bodyPr/>
        <a:lstStyle/>
        <a:p>
          <a:endParaRPr lang="en-US"/>
        </a:p>
      </dgm:t>
    </dgm:pt>
    <dgm:pt modelId="{95DEEC0D-D2C8-445E-8AE3-95A3F1EA4FE1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Decreased interest in profession</a:t>
          </a:r>
        </a:p>
      </dgm:t>
    </dgm:pt>
    <dgm:pt modelId="{AA789169-68B6-4F82-9C97-5D9ED5312F93}" type="sibTrans" cxnId="{5E752A3D-3E58-48DE-B888-C55B2401030B}">
      <dgm:prSet/>
      <dgm:spPr/>
      <dgm:t>
        <a:bodyPr/>
        <a:lstStyle/>
        <a:p>
          <a:endParaRPr lang="en-US"/>
        </a:p>
      </dgm:t>
    </dgm:pt>
    <dgm:pt modelId="{176903F1-AD2A-496E-B1D1-34F150F93ED7}" type="parTrans" cxnId="{5E752A3D-3E58-48DE-B888-C55B2401030B}">
      <dgm:prSet/>
      <dgm:spPr/>
      <dgm:t>
        <a:bodyPr/>
        <a:lstStyle/>
        <a:p>
          <a:endParaRPr lang="en-US"/>
        </a:p>
      </dgm:t>
    </dgm:pt>
    <dgm:pt modelId="{68819624-7AC9-41C7-B59B-619087239FFA}" type="pres">
      <dgm:prSet presAssocID="{0B9213DF-A75C-45DC-B5E2-DFFAF21F66C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2BAE177-EA83-4A9D-8EB1-17DAF4E35A45}" type="pres">
      <dgm:prSet presAssocID="{9D867458-D3EF-46E1-8AB5-07909ED320F8}" presName="gear1" presStyleLbl="node1" presStyleIdx="0" presStyleCnt="3" custAng="0" custLinFactNeighborX="1054" custLinFactNeighborY="899">
        <dgm:presLayoutVars>
          <dgm:chMax val="1"/>
          <dgm:bulletEnabled val="1"/>
        </dgm:presLayoutVars>
      </dgm:prSet>
      <dgm:spPr/>
    </dgm:pt>
    <dgm:pt modelId="{55688660-8E4A-4CB3-87D0-5C22A6A9A1F3}" type="pres">
      <dgm:prSet presAssocID="{9D867458-D3EF-46E1-8AB5-07909ED320F8}" presName="gear1srcNode" presStyleLbl="node1" presStyleIdx="0" presStyleCnt="3"/>
      <dgm:spPr/>
    </dgm:pt>
    <dgm:pt modelId="{3F2EAD8A-B270-44D4-80E5-768E365E3852}" type="pres">
      <dgm:prSet presAssocID="{9D867458-D3EF-46E1-8AB5-07909ED320F8}" presName="gear1dstNode" presStyleLbl="node1" presStyleIdx="0" presStyleCnt="3"/>
      <dgm:spPr/>
    </dgm:pt>
    <dgm:pt modelId="{7C5814DF-7082-491A-A1A3-AC261D54CC47}" type="pres">
      <dgm:prSet presAssocID="{9D867458-D3EF-46E1-8AB5-07909ED320F8}" presName="gear1ch" presStyleLbl="fgAcc1" presStyleIdx="0" presStyleCnt="3" custScaleX="138664" custScaleY="114083" custLinFactNeighborX="-48944" custLinFactNeighborY="-6901">
        <dgm:presLayoutVars>
          <dgm:chMax val="0"/>
          <dgm:bulletEnabled val="1"/>
        </dgm:presLayoutVars>
      </dgm:prSet>
      <dgm:spPr/>
    </dgm:pt>
    <dgm:pt modelId="{09BB6961-E917-46F4-B7F9-ECC5199051A7}" type="pres">
      <dgm:prSet presAssocID="{E2DDA14E-22F4-4BED-B4D8-739E5524EEB6}" presName="gear2" presStyleLbl="node1" presStyleIdx="1" presStyleCnt="3" custAng="722318" custScaleX="118493" custScaleY="118750" custLinFactNeighborX="6773" custLinFactNeighborY="-19255">
        <dgm:presLayoutVars>
          <dgm:chMax val="1"/>
          <dgm:bulletEnabled val="1"/>
        </dgm:presLayoutVars>
      </dgm:prSet>
      <dgm:spPr/>
    </dgm:pt>
    <dgm:pt modelId="{EDB4977F-E785-444A-A152-F6A13680D3D6}" type="pres">
      <dgm:prSet presAssocID="{E2DDA14E-22F4-4BED-B4D8-739E5524EEB6}" presName="gear2srcNode" presStyleLbl="node1" presStyleIdx="1" presStyleCnt="3"/>
      <dgm:spPr/>
    </dgm:pt>
    <dgm:pt modelId="{C7AB01F4-2061-4EFE-9550-9968888C39A4}" type="pres">
      <dgm:prSet presAssocID="{E2DDA14E-22F4-4BED-B4D8-739E5524EEB6}" presName="gear2dstNode" presStyleLbl="node1" presStyleIdx="1" presStyleCnt="3"/>
      <dgm:spPr/>
    </dgm:pt>
    <dgm:pt modelId="{58F04B61-9C93-447B-8CA9-C70843D6E6BE}" type="pres">
      <dgm:prSet presAssocID="{E2DDA14E-22F4-4BED-B4D8-739E5524EEB6}" presName="gear2ch" presStyleLbl="fgAcc1" presStyleIdx="1" presStyleCnt="3" custScaleX="126963" custScaleY="79293" custLinFactY="-100000" custLinFactNeighborX="33061" custLinFactNeighborY="-149549">
        <dgm:presLayoutVars>
          <dgm:chMax val="0"/>
          <dgm:bulletEnabled val="1"/>
        </dgm:presLayoutVars>
      </dgm:prSet>
      <dgm:spPr/>
    </dgm:pt>
    <dgm:pt modelId="{F223C4FA-584C-4F78-AC20-1B4A83841CA6}" type="pres">
      <dgm:prSet presAssocID="{5CF993B0-B4CE-4210-A0D1-F2A64335BB5D}" presName="gear3" presStyleLbl="node1" presStyleIdx="2" presStyleCnt="3" custScaleX="117678" custScaleY="125225" custLinFactNeighborX="49726" custLinFactNeighborY="6932"/>
      <dgm:spPr/>
    </dgm:pt>
    <dgm:pt modelId="{47599251-77E4-4E19-82F4-149C3A7635B8}" type="pres">
      <dgm:prSet presAssocID="{5CF993B0-B4CE-4210-A0D1-F2A64335BB5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99ED4D5-CB4D-479A-ACC9-BE6F5302E9F8}" type="pres">
      <dgm:prSet presAssocID="{5CF993B0-B4CE-4210-A0D1-F2A64335BB5D}" presName="gear3srcNode" presStyleLbl="node1" presStyleIdx="2" presStyleCnt="3"/>
      <dgm:spPr/>
    </dgm:pt>
    <dgm:pt modelId="{168A2341-207C-43B8-A896-6E3D2D689047}" type="pres">
      <dgm:prSet presAssocID="{5CF993B0-B4CE-4210-A0D1-F2A64335BB5D}" presName="gear3dstNode" presStyleLbl="node1" presStyleIdx="2" presStyleCnt="3"/>
      <dgm:spPr/>
    </dgm:pt>
    <dgm:pt modelId="{CDB7A626-A685-44A8-A270-551C63432B57}" type="pres">
      <dgm:prSet presAssocID="{5CF993B0-B4CE-4210-A0D1-F2A64335BB5D}" presName="gear3ch" presStyleLbl="fgAcc1" presStyleIdx="2" presStyleCnt="3" custScaleX="135629" custScaleY="118335" custLinFactNeighborX="82141" custLinFactNeighborY="-60130">
        <dgm:presLayoutVars>
          <dgm:chMax val="0"/>
          <dgm:bulletEnabled val="1"/>
        </dgm:presLayoutVars>
      </dgm:prSet>
      <dgm:spPr/>
    </dgm:pt>
    <dgm:pt modelId="{F96CDD61-EAD3-41BB-AACB-20337C285288}" type="pres">
      <dgm:prSet presAssocID="{9C4DFA71-E29D-4880-9E78-B559425A413E}" presName="connector1" presStyleLbl="sibTrans2D1" presStyleIdx="0" presStyleCnt="3" custAng="1187667" custScaleX="85297" custScaleY="89277" custLinFactNeighborX="7716" custLinFactNeighborY="2843"/>
      <dgm:spPr/>
    </dgm:pt>
    <dgm:pt modelId="{9C5CAD33-A9B7-4944-9AE7-ADEECF3BE674}" type="pres">
      <dgm:prSet presAssocID="{43B8FB7B-2D50-4664-88A7-ACCD0D994C7A}" presName="connector2" presStyleLbl="sibTrans2D1" presStyleIdx="1" presStyleCnt="3" custAng="20366429" custLinFactNeighborX="-5067" custLinFactNeighborY="-5504"/>
      <dgm:spPr/>
    </dgm:pt>
    <dgm:pt modelId="{89BFE8DC-5FD8-48D1-BAAF-37ECDEC0BD64}" type="pres">
      <dgm:prSet presAssocID="{76FB844B-3223-4128-AC3D-A63F0E595743}" presName="connector3" presStyleLbl="sibTrans2D1" presStyleIdx="2" presStyleCnt="3" custAng="0" custLinFactNeighborX="38049" custLinFactNeighborY="5943"/>
      <dgm:spPr/>
    </dgm:pt>
  </dgm:ptLst>
  <dgm:cxnLst>
    <dgm:cxn modelId="{B1A01801-3995-45F9-9D6E-FD810B89E59D}" type="presOf" srcId="{95DEEC0D-D2C8-445E-8AE3-95A3F1EA4FE1}" destId="{58F04B61-9C93-447B-8CA9-C70843D6E6BE}" srcOrd="0" destOrd="1" presId="urn:microsoft.com/office/officeart/2005/8/layout/gear1"/>
    <dgm:cxn modelId="{13A80409-36AE-408B-AEFF-E238F2140A84}" srcId="{0B9213DF-A75C-45DC-B5E2-DFFAF21F66CB}" destId="{E2DDA14E-22F4-4BED-B4D8-739E5524EEB6}" srcOrd="1" destOrd="0" parTransId="{CE7D5CB4-2399-46A7-92BC-03617735B99D}" sibTransId="{43B8FB7B-2D50-4664-88A7-ACCD0D994C7A}"/>
    <dgm:cxn modelId="{26ECCD0C-57FA-4212-9638-65932F9BC9D4}" type="presOf" srcId="{9D867458-D3EF-46E1-8AB5-07909ED320F8}" destId="{3F2EAD8A-B270-44D4-80E5-768E365E3852}" srcOrd="2" destOrd="0" presId="urn:microsoft.com/office/officeart/2005/8/layout/gear1"/>
    <dgm:cxn modelId="{80ABED0F-848F-46C9-94E6-FC43CAD88EA4}" type="presOf" srcId="{9C4DFA71-E29D-4880-9E78-B559425A413E}" destId="{F96CDD61-EAD3-41BB-AACB-20337C285288}" srcOrd="0" destOrd="0" presId="urn:microsoft.com/office/officeart/2005/8/layout/gear1"/>
    <dgm:cxn modelId="{3BFF8E16-9FFC-4060-8C1E-D55BA4BAA208}" type="presOf" srcId="{E2DDA14E-22F4-4BED-B4D8-739E5524EEB6}" destId="{C7AB01F4-2061-4EFE-9550-9968888C39A4}" srcOrd="2" destOrd="0" presId="urn:microsoft.com/office/officeart/2005/8/layout/gear1"/>
    <dgm:cxn modelId="{A2578319-EA6E-4257-8CA8-9DF8E638F06C}" type="presOf" srcId="{9D867458-D3EF-46E1-8AB5-07909ED320F8}" destId="{B2BAE177-EA83-4A9D-8EB1-17DAF4E35A45}" srcOrd="0" destOrd="0" presId="urn:microsoft.com/office/officeart/2005/8/layout/gear1"/>
    <dgm:cxn modelId="{A615AC22-024F-4B49-B50A-EEF2220EA372}" type="presOf" srcId="{9D867458-D3EF-46E1-8AB5-07909ED320F8}" destId="{55688660-8E4A-4CB3-87D0-5C22A6A9A1F3}" srcOrd="1" destOrd="0" presId="urn:microsoft.com/office/officeart/2005/8/layout/gear1"/>
    <dgm:cxn modelId="{7B534B29-A01A-4371-8D09-FCF94C7A2D63}" type="presOf" srcId="{DCE01538-A2ED-49C4-9938-501A40702513}" destId="{CDB7A626-A685-44A8-A270-551C63432B57}" srcOrd="0" destOrd="1" presId="urn:microsoft.com/office/officeart/2005/8/layout/gear1"/>
    <dgm:cxn modelId="{0C98FA2C-A0B7-4DDD-9E46-F334D34113D6}" type="presOf" srcId="{5CF993B0-B4CE-4210-A0D1-F2A64335BB5D}" destId="{47599251-77E4-4E19-82F4-149C3A7635B8}" srcOrd="1" destOrd="0" presId="urn:microsoft.com/office/officeart/2005/8/layout/gear1"/>
    <dgm:cxn modelId="{5E752A3D-3E58-48DE-B888-C55B2401030B}" srcId="{E2DDA14E-22F4-4BED-B4D8-739E5524EEB6}" destId="{95DEEC0D-D2C8-445E-8AE3-95A3F1EA4FE1}" srcOrd="1" destOrd="0" parTransId="{176903F1-AD2A-496E-B1D1-34F150F93ED7}" sibTransId="{AA789169-68B6-4F82-9C97-5D9ED5312F93}"/>
    <dgm:cxn modelId="{8E0CDA3F-8132-4C9A-9A39-CBE2B48ED91E}" type="presOf" srcId="{EDD6EE52-EEB8-4312-8BC3-C27346A80665}" destId="{CDB7A626-A685-44A8-A270-551C63432B57}" srcOrd="0" destOrd="0" presId="urn:microsoft.com/office/officeart/2005/8/layout/gear1"/>
    <dgm:cxn modelId="{06DECE5D-76B8-4FC9-AE2C-07B75CE2A015}" srcId="{9D867458-D3EF-46E1-8AB5-07909ED320F8}" destId="{1CB9D8E3-B938-4051-A854-A6AF52E8BCED}" srcOrd="2" destOrd="0" parTransId="{3CAC8CBE-6D62-404E-A15D-BD0D50A58D20}" sibTransId="{3B9205E4-8E8E-48CC-8EF4-933553BDEACE}"/>
    <dgm:cxn modelId="{7BD08C62-AEC2-4E9A-B17D-76BBE023C886}" srcId="{5CF993B0-B4CE-4210-A0D1-F2A64335BB5D}" destId="{2B944D2A-CDE1-4F4A-94D2-2913B59659AA}" srcOrd="3" destOrd="0" parTransId="{7778D0DF-3FF6-4D03-A384-01ED54E87A00}" sibTransId="{56BFA000-CD4B-4618-9DAF-80A738221400}"/>
    <dgm:cxn modelId="{3A1EE969-4C2A-4FFA-8CFC-7116FF51116C}" srcId="{5CF993B0-B4CE-4210-A0D1-F2A64335BB5D}" destId="{EDD6EE52-EEB8-4312-8BC3-C27346A80665}" srcOrd="0" destOrd="0" parTransId="{6B665FE4-996F-409F-B567-553BECA471E9}" sibTransId="{7F616C1C-7174-488D-A62B-E467D6A4DA00}"/>
    <dgm:cxn modelId="{F61EB56B-FF2F-4877-A958-FE14DF7B4840}" srcId="{0B9213DF-A75C-45DC-B5E2-DFFAF21F66CB}" destId="{9D867458-D3EF-46E1-8AB5-07909ED320F8}" srcOrd="0" destOrd="0" parTransId="{2B40549F-D293-4925-ACBB-B7CF3475E387}" sibTransId="{9C4DFA71-E29D-4880-9E78-B559425A413E}"/>
    <dgm:cxn modelId="{DB83BE6B-14EB-4018-91F5-E16E8B031FFA}" type="presOf" srcId="{690782A5-279C-46E0-9040-1A52E555ADA5}" destId="{7C5814DF-7082-491A-A1A3-AC261D54CC47}" srcOrd="0" destOrd="3" presId="urn:microsoft.com/office/officeart/2005/8/layout/gear1"/>
    <dgm:cxn modelId="{97D6FC6B-0947-444F-A367-A170C7DAB79D}" srcId="{5CF993B0-B4CE-4210-A0D1-F2A64335BB5D}" destId="{DCE01538-A2ED-49C4-9938-501A40702513}" srcOrd="1" destOrd="0" parTransId="{847F0E22-D37E-4C51-BB36-B54CF9EF094D}" sibTransId="{B294F266-798C-452D-9AA7-91EADC74AD0E}"/>
    <dgm:cxn modelId="{860A6A74-B493-435F-AFD5-F3078886180B}" type="presOf" srcId="{0B9213DF-A75C-45DC-B5E2-DFFAF21F66CB}" destId="{68819624-7AC9-41C7-B59B-619087239FFA}" srcOrd="0" destOrd="0" presId="urn:microsoft.com/office/officeart/2005/8/layout/gear1"/>
    <dgm:cxn modelId="{0205495A-F672-4FC0-96BA-C1681D84B19D}" type="presOf" srcId="{5CF993B0-B4CE-4210-A0D1-F2A64335BB5D}" destId="{168A2341-207C-43B8-A896-6E3D2D689047}" srcOrd="3" destOrd="0" presId="urn:microsoft.com/office/officeart/2005/8/layout/gear1"/>
    <dgm:cxn modelId="{8DAC957F-DE4B-4B14-9315-ED7C87929837}" type="presOf" srcId="{5CF993B0-B4CE-4210-A0D1-F2A64335BB5D}" destId="{099ED4D5-CB4D-479A-ACC9-BE6F5302E9F8}" srcOrd="2" destOrd="0" presId="urn:microsoft.com/office/officeart/2005/8/layout/gear1"/>
    <dgm:cxn modelId="{C9C49F81-2DD0-4748-9AFE-CB24619F97C3}" srcId="{0B9213DF-A75C-45DC-B5E2-DFFAF21F66CB}" destId="{5CF993B0-B4CE-4210-A0D1-F2A64335BB5D}" srcOrd="2" destOrd="0" parTransId="{D9E15545-D976-4EDA-884F-4B487860F9EA}" sibTransId="{76FB844B-3223-4128-AC3D-A63F0E595743}"/>
    <dgm:cxn modelId="{F648C590-F7F1-4662-B065-37029965F884}" type="presOf" srcId="{5CF993B0-B4CE-4210-A0D1-F2A64335BB5D}" destId="{F223C4FA-584C-4F78-AC20-1B4A83841CA6}" srcOrd="0" destOrd="0" presId="urn:microsoft.com/office/officeart/2005/8/layout/gear1"/>
    <dgm:cxn modelId="{65287B91-4DDA-4F33-B933-EF0A0505FD62}" type="presOf" srcId="{65E7CF31-E576-4297-9CE4-605AE9F7F2BB}" destId="{7C5814DF-7082-491A-A1A3-AC261D54CC47}" srcOrd="0" destOrd="0" presId="urn:microsoft.com/office/officeart/2005/8/layout/gear1"/>
    <dgm:cxn modelId="{17E85C98-E4B0-4458-BB87-B79F08E0225A}" srcId="{9D867458-D3EF-46E1-8AB5-07909ED320F8}" destId="{690782A5-279C-46E0-9040-1A52E555ADA5}" srcOrd="3" destOrd="0" parTransId="{78D5B204-57C0-4C59-B231-BDD58927F50E}" sibTransId="{96359C89-6FF6-402F-B6B4-E5B292971F21}"/>
    <dgm:cxn modelId="{D396A0A1-37BD-49FC-8F79-C09CF3E4F8D4}" type="presOf" srcId="{CD68DE8D-DA4B-46F8-A5A9-BC62B262FF53}" destId="{7C5814DF-7082-491A-A1A3-AC261D54CC47}" srcOrd="0" destOrd="1" presId="urn:microsoft.com/office/officeart/2005/8/layout/gear1"/>
    <dgm:cxn modelId="{6E8F92A6-746F-4019-BC76-4E06EE42E4D6}" srcId="{9D867458-D3EF-46E1-8AB5-07909ED320F8}" destId="{65E7CF31-E576-4297-9CE4-605AE9F7F2BB}" srcOrd="0" destOrd="0" parTransId="{85BEBA63-30A3-489B-91EE-C6C3D2E9F576}" sibTransId="{75272BB2-A7F4-4379-B26E-3ED2A09A0A47}"/>
    <dgm:cxn modelId="{30ACDFB8-969F-4FF8-9E66-37C1AECDE1E2}" type="presOf" srcId="{1CB9D8E3-B938-4051-A854-A6AF52E8BCED}" destId="{7C5814DF-7082-491A-A1A3-AC261D54CC47}" srcOrd="0" destOrd="2" presId="urn:microsoft.com/office/officeart/2005/8/layout/gear1"/>
    <dgm:cxn modelId="{A58EC1B9-EB83-4AB9-87DC-1C193F985322}" srcId="{E2DDA14E-22F4-4BED-B4D8-739E5524EEB6}" destId="{3E92BC0A-BF48-4A6F-871A-EE6344EA7718}" srcOrd="0" destOrd="0" parTransId="{B52F64B2-3F7C-4A19-98DA-DF42D82B9CDA}" sibTransId="{F62AE653-5B30-44D5-95BD-989C2FA3C666}"/>
    <dgm:cxn modelId="{36A0D0BB-5B43-4F5B-9D50-732743083DC2}" type="presOf" srcId="{2B944D2A-CDE1-4F4A-94D2-2913B59659AA}" destId="{CDB7A626-A685-44A8-A270-551C63432B57}" srcOrd="0" destOrd="3" presId="urn:microsoft.com/office/officeart/2005/8/layout/gear1"/>
    <dgm:cxn modelId="{A37085D8-067F-48DB-94D7-805FF107421B}" srcId="{5CF993B0-B4CE-4210-A0D1-F2A64335BB5D}" destId="{E5D72EC8-AF80-478E-AC7F-294254B3A0B8}" srcOrd="2" destOrd="0" parTransId="{67DADD56-F7E2-4250-9C6D-1DF9B055766A}" sibTransId="{0EF55D3F-3476-4EDE-B5C3-7C96F5AB4808}"/>
    <dgm:cxn modelId="{1396E3DD-0057-4922-9176-801001625A14}" srcId="{9D867458-D3EF-46E1-8AB5-07909ED320F8}" destId="{CD68DE8D-DA4B-46F8-A5A9-BC62B262FF53}" srcOrd="1" destOrd="0" parTransId="{193207BF-A5B0-424E-86EC-F597688ACFF1}" sibTransId="{657340C2-9460-4859-A310-691D98452B34}"/>
    <dgm:cxn modelId="{4A432CE4-C721-43EC-9D6C-82BEF97F4181}" type="presOf" srcId="{43B8FB7B-2D50-4664-88A7-ACCD0D994C7A}" destId="{9C5CAD33-A9B7-4944-9AE7-ADEECF3BE674}" srcOrd="0" destOrd="0" presId="urn:microsoft.com/office/officeart/2005/8/layout/gear1"/>
    <dgm:cxn modelId="{F52BA3E6-3D9C-48A9-A074-01F91AACF3C8}" type="presOf" srcId="{E5D72EC8-AF80-478E-AC7F-294254B3A0B8}" destId="{CDB7A626-A685-44A8-A270-551C63432B57}" srcOrd="0" destOrd="2" presId="urn:microsoft.com/office/officeart/2005/8/layout/gear1"/>
    <dgm:cxn modelId="{723066EA-8285-4DE5-8B97-668F678E71BF}" type="presOf" srcId="{E2DDA14E-22F4-4BED-B4D8-739E5524EEB6}" destId="{EDB4977F-E785-444A-A152-F6A13680D3D6}" srcOrd="1" destOrd="0" presId="urn:microsoft.com/office/officeart/2005/8/layout/gear1"/>
    <dgm:cxn modelId="{E03759EA-8817-4B54-9515-1E2A4D9A6673}" type="presOf" srcId="{E2DDA14E-22F4-4BED-B4D8-739E5524EEB6}" destId="{09BB6961-E917-46F4-B7F9-ECC5199051A7}" srcOrd="0" destOrd="0" presId="urn:microsoft.com/office/officeart/2005/8/layout/gear1"/>
    <dgm:cxn modelId="{D23121F8-3042-447E-BED2-D86FE1A08B4B}" type="presOf" srcId="{76FB844B-3223-4128-AC3D-A63F0E595743}" destId="{89BFE8DC-5FD8-48D1-BAAF-37ECDEC0BD64}" srcOrd="0" destOrd="0" presId="urn:microsoft.com/office/officeart/2005/8/layout/gear1"/>
    <dgm:cxn modelId="{C7F5BBFE-5EBF-4B99-BCB5-F52A74D837FC}" type="presOf" srcId="{3E92BC0A-BF48-4A6F-871A-EE6344EA7718}" destId="{58F04B61-9C93-447B-8CA9-C70843D6E6BE}" srcOrd="0" destOrd="0" presId="urn:microsoft.com/office/officeart/2005/8/layout/gear1"/>
    <dgm:cxn modelId="{EC6B673F-F8CD-4150-853E-528E1AFA1E8B}" type="presParOf" srcId="{68819624-7AC9-41C7-B59B-619087239FFA}" destId="{B2BAE177-EA83-4A9D-8EB1-17DAF4E35A45}" srcOrd="0" destOrd="0" presId="urn:microsoft.com/office/officeart/2005/8/layout/gear1"/>
    <dgm:cxn modelId="{6169A314-40CF-44C8-84E9-F6C16CB36284}" type="presParOf" srcId="{68819624-7AC9-41C7-B59B-619087239FFA}" destId="{55688660-8E4A-4CB3-87D0-5C22A6A9A1F3}" srcOrd="1" destOrd="0" presId="urn:microsoft.com/office/officeart/2005/8/layout/gear1"/>
    <dgm:cxn modelId="{7DBD1D89-BDF6-49E4-9BA4-DFA8D47E6464}" type="presParOf" srcId="{68819624-7AC9-41C7-B59B-619087239FFA}" destId="{3F2EAD8A-B270-44D4-80E5-768E365E3852}" srcOrd="2" destOrd="0" presId="urn:microsoft.com/office/officeart/2005/8/layout/gear1"/>
    <dgm:cxn modelId="{7B3BC6C8-2E5A-4BB3-B95A-50AD723A7AA2}" type="presParOf" srcId="{68819624-7AC9-41C7-B59B-619087239FFA}" destId="{7C5814DF-7082-491A-A1A3-AC261D54CC47}" srcOrd="3" destOrd="0" presId="urn:microsoft.com/office/officeart/2005/8/layout/gear1"/>
    <dgm:cxn modelId="{EA481CE3-A81E-4E46-8C55-5BFE92916A0D}" type="presParOf" srcId="{68819624-7AC9-41C7-B59B-619087239FFA}" destId="{09BB6961-E917-46F4-B7F9-ECC5199051A7}" srcOrd="4" destOrd="0" presId="urn:microsoft.com/office/officeart/2005/8/layout/gear1"/>
    <dgm:cxn modelId="{2BDE25D5-722B-4E84-9182-4906661B33B0}" type="presParOf" srcId="{68819624-7AC9-41C7-B59B-619087239FFA}" destId="{EDB4977F-E785-444A-A152-F6A13680D3D6}" srcOrd="5" destOrd="0" presId="urn:microsoft.com/office/officeart/2005/8/layout/gear1"/>
    <dgm:cxn modelId="{193EE5F9-4C17-4866-BFCB-FF4E02652551}" type="presParOf" srcId="{68819624-7AC9-41C7-B59B-619087239FFA}" destId="{C7AB01F4-2061-4EFE-9550-9968888C39A4}" srcOrd="6" destOrd="0" presId="urn:microsoft.com/office/officeart/2005/8/layout/gear1"/>
    <dgm:cxn modelId="{E3B46C53-3CE6-4D67-B093-8D09FBCA0EA7}" type="presParOf" srcId="{68819624-7AC9-41C7-B59B-619087239FFA}" destId="{58F04B61-9C93-447B-8CA9-C70843D6E6BE}" srcOrd="7" destOrd="0" presId="urn:microsoft.com/office/officeart/2005/8/layout/gear1"/>
    <dgm:cxn modelId="{AE30EF91-AFE5-49DB-AF89-586EAEA9C18F}" type="presParOf" srcId="{68819624-7AC9-41C7-B59B-619087239FFA}" destId="{F223C4FA-584C-4F78-AC20-1B4A83841CA6}" srcOrd="8" destOrd="0" presId="urn:microsoft.com/office/officeart/2005/8/layout/gear1"/>
    <dgm:cxn modelId="{0E33444C-59CC-4CE7-A3F6-0B9172DFC4AF}" type="presParOf" srcId="{68819624-7AC9-41C7-B59B-619087239FFA}" destId="{47599251-77E4-4E19-82F4-149C3A7635B8}" srcOrd="9" destOrd="0" presId="urn:microsoft.com/office/officeart/2005/8/layout/gear1"/>
    <dgm:cxn modelId="{91DCFCB2-9C6E-4487-9F9C-B97B98328EDF}" type="presParOf" srcId="{68819624-7AC9-41C7-B59B-619087239FFA}" destId="{099ED4D5-CB4D-479A-ACC9-BE6F5302E9F8}" srcOrd="10" destOrd="0" presId="urn:microsoft.com/office/officeart/2005/8/layout/gear1"/>
    <dgm:cxn modelId="{4E621925-AAF8-4606-B26B-9A0BFD3FA41F}" type="presParOf" srcId="{68819624-7AC9-41C7-B59B-619087239FFA}" destId="{168A2341-207C-43B8-A896-6E3D2D689047}" srcOrd="11" destOrd="0" presId="urn:microsoft.com/office/officeart/2005/8/layout/gear1"/>
    <dgm:cxn modelId="{2B27B8F0-B467-4D01-99E2-DDE3D8418EFC}" type="presParOf" srcId="{68819624-7AC9-41C7-B59B-619087239FFA}" destId="{CDB7A626-A685-44A8-A270-551C63432B57}" srcOrd="12" destOrd="0" presId="urn:microsoft.com/office/officeart/2005/8/layout/gear1"/>
    <dgm:cxn modelId="{D959D4D3-44A2-44D5-AA62-77C70CAE4312}" type="presParOf" srcId="{68819624-7AC9-41C7-B59B-619087239FFA}" destId="{F96CDD61-EAD3-41BB-AACB-20337C285288}" srcOrd="13" destOrd="0" presId="urn:microsoft.com/office/officeart/2005/8/layout/gear1"/>
    <dgm:cxn modelId="{B1E4E7F7-3805-4E64-85A8-5B9F4F4AB794}" type="presParOf" srcId="{68819624-7AC9-41C7-B59B-619087239FFA}" destId="{9C5CAD33-A9B7-4944-9AE7-ADEECF3BE674}" srcOrd="14" destOrd="0" presId="urn:microsoft.com/office/officeart/2005/8/layout/gear1"/>
    <dgm:cxn modelId="{2ECDFF85-39E5-403B-A6BA-7D3665C065E6}" type="presParOf" srcId="{68819624-7AC9-41C7-B59B-619087239FFA}" destId="{89BFE8DC-5FD8-48D1-BAAF-37ECDEC0BD64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680788-6FF3-42B0-A510-7DA0ECDDF71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903266-0728-41DC-B73C-AFF3765FF78E}">
      <dgm:prSet phldrT="[Text]"/>
      <dgm:spPr>
        <a:xfrm>
          <a:off x="2061846" y="1837556"/>
          <a:ext cx="1362706" cy="1362706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New RN</a:t>
          </a:r>
        </a:p>
      </dgm:t>
    </dgm:pt>
    <dgm:pt modelId="{0B2DB09B-A3AB-48B9-88D6-B7DACDA6F7CF}" type="parTrans" cxnId="{E34E82BB-EFC6-418B-A6F2-47D9D7FEF39F}">
      <dgm:prSet/>
      <dgm:spPr/>
      <dgm:t>
        <a:bodyPr/>
        <a:lstStyle/>
        <a:p>
          <a:endParaRPr lang="en-US"/>
        </a:p>
      </dgm:t>
    </dgm:pt>
    <dgm:pt modelId="{FC4EE564-5DF0-4811-B5DC-54F3BB1FED13}" type="sibTrans" cxnId="{E34E82BB-EFC6-418B-A6F2-47D9D7FEF39F}">
      <dgm:prSet/>
      <dgm:spPr/>
      <dgm:t>
        <a:bodyPr/>
        <a:lstStyle/>
        <a:p>
          <a:endParaRPr lang="en-US"/>
        </a:p>
      </dgm:t>
    </dgm:pt>
    <dgm:pt modelId="{0CB67929-18D9-4C04-A078-67D2CDE384B5}">
      <dgm:prSet phldrT="[Text]"/>
      <dgm:spPr>
        <a:xfrm>
          <a:off x="2095914" y="137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Daily Practice</a:t>
          </a:r>
        </a:p>
      </dgm:t>
    </dgm:pt>
    <dgm:pt modelId="{BEA3DE50-1B6C-4D5F-A169-27A816C99E09}" type="parTrans" cxnId="{6CBE1FC5-DD88-4B7B-879D-B94547543F8E}">
      <dgm:prSet/>
      <dgm:spPr>
        <a:xfrm rot="16200000">
          <a:off x="2119692" y="947286"/>
          <a:ext cx="1247014" cy="388371"/>
        </a:xfrm>
        <a:prstGeom prst="lef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382796A9-166E-41E3-923D-28F960C5A637}" type="sibTrans" cxnId="{6CBE1FC5-DD88-4B7B-879D-B94547543F8E}">
      <dgm:prSet/>
      <dgm:spPr/>
      <dgm:t>
        <a:bodyPr/>
        <a:lstStyle/>
        <a:p>
          <a:endParaRPr lang="en-US"/>
        </a:p>
      </dgm:t>
    </dgm:pt>
    <dgm:pt modelId="{67DB02E4-E695-4BEF-A300-A1A16C57E3AC}">
      <dgm:prSet phldrT="[Text]"/>
      <dgm:spPr>
        <a:xfrm>
          <a:off x="2095914" y="137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Nurse Patient Ratios</a:t>
          </a:r>
        </a:p>
      </dgm:t>
    </dgm:pt>
    <dgm:pt modelId="{F86ACD3B-1FDE-4E2B-AB3D-5FEB44AAFBF8}" type="parTrans" cxnId="{B3320143-AC9A-4164-B61A-8E2412C67B04}">
      <dgm:prSet/>
      <dgm:spPr/>
      <dgm:t>
        <a:bodyPr/>
        <a:lstStyle/>
        <a:p>
          <a:endParaRPr lang="en-US"/>
        </a:p>
      </dgm:t>
    </dgm:pt>
    <dgm:pt modelId="{394974DA-DDEB-41A6-A189-442A000EF1B5}" type="sibTrans" cxnId="{B3320143-AC9A-4164-B61A-8E2412C67B04}">
      <dgm:prSet/>
      <dgm:spPr/>
      <dgm:t>
        <a:bodyPr/>
        <a:lstStyle/>
        <a:p>
          <a:endParaRPr lang="en-US"/>
        </a:p>
      </dgm:t>
    </dgm:pt>
    <dgm:pt modelId="{B05081BD-68DE-469F-B7F2-6A0E1639C928}">
      <dgm:prSet phldrT="[Text]"/>
      <dgm:spPr>
        <a:xfrm>
          <a:off x="3510796" y="586200"/>
          <a:ext cx="1294570" cy="1035656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Physicians not putting in orders</a:t>
          </a:r>
        </a:p>
      </dgm:t>
    </dgm:pt>
    <dgm:pt modelId="{811A27A9-7FA6-4050-9EE3-F9679910C492}" type="parTrans" cxnId="{1C236326-C5F5-4A15-8906-080605D17F25}">
      <dgm:prSet/>
      <dgm:spPr/>
      <dgm:t>
        <a:bodyPr/>
        <a:lstStyle/>
        <a:p>
          <a:endParaRPr lang="en-US"/>
        </a:p>
      </dgm:t>
    </dgm:pt>
    <dgm:pt modelId="{2D7AFE65-6B68-4F89-B39C-AD40148E1669}" type="sibTrans" cxnId="{1C236326-C5F5-4A15-8906-080605D17F25}">
      <dgm:prSet/>
      <dgm:spPr/>
      <dgm:t>
        <a:bodyPr/>
        <a:lstStyle/>
        <a:p>
          <a:endParaRPr lang="en-US"/>
        </a:p>
      </dgm:t>
    </dgm:pt>
    <dgm:pt modelId="{A2488D18-D4DE-4EA9-A206-121D868C9304}">
      <dgm:prSet phldrT="[Text]"/>
      <dgm:spPr>
        <a:xfrm>
          <a:off x="3510796" y="586200"/>
          <a:ext cx="1294570" cy="1035656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teamwork</a:t>
          </a:r>
        </a:p>
      </dgm:t>
    </dgm:pt>
    <dgm:pt modelId="{12D9FD25-346D-478F-B298-BFA9A567C626}" type="parTrans" cxnId="{13F0557E-9F20-40DB-BF35-D16069E92CC4}">
      <dgm:prSet/>
      <dgm:spPr/>
      <dgm:t>
        <a:bodyPr/>
        <a:lstStyle/>
        <a:p>
          <a:endParaRPr lang="en-US"/>
        </a:p>
      </dgm:t>
    </dgm:pt>
    <dgm:pt modelId="{C148D3E1-F9FC-413D-8355-D243E1A42F13}" type="sibTrans" cxnId="{13F0557E-9F20-40DB-BF35-D16069E92CC4}">
      <dgm:prSet/>
      <dgm:spPr/>
      <dgm:t>
        <a:bodyPr/>
        <a:lstStyle/>
        <a:p>
          <a:endParaRPr lang="en-US"/>
        </a:p>
      </dgm:t>
    </dgm:pt>
    <dgm:pt modelId="{3740BC7A-E1D4-463E-A773-9D3F7FD5B664}">
      <dgm:prSet phldrT="[Text]"/>
      <dgm:spPr>
        <a:xfrm>
          <a:off x="94970" y="2001081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Length</a:t>
          </a:r>
        </a:p>
      </dgm:t>
    </dgm:pt>
    <dgm:pt modelId="{3108352B-0A09-48C4-85A9-EFEABD95C64C}" type="parTrans" cxnId="{84F72CD4-42A4-4DBC-9074-3C762D150BB1}">
      <dgm:prSet/>
      <dgm:spPr/>
      <dgm:t>
        <a:bodyPr/>
        <a:lstStyle/>
        <a:p>
          <a:endParaRPr lang="en-US"/>
        </a:p>
      </dgm:t>
    </dgm:pt>
    <dgm:pt modelId="{1850A2BF-E294-42FD-842B-2802E09E246B}" type="sibTrans" cxnId="{84F72CD4-42A4-4DBC-9074-3C762D150BB1}">
      <dgm:prSet/>
      <dgm:spPr/>
      <dgm:t>
        <a:bodyPr/>
        <a:lstStyle/>
        <a:p>
          <a:endParaRPr lang="en-US"/>
        </a:p>
      </dgm:t>
    </dgm:pt>
    <dgm:pt modelId="{4125B762-72C7-4736-A851-4DA089C30F26}">
      <dgm:prSet phldrT="[Text]"/>
      <dgm:spPr>
        <a:xfrm>
          <a:off x="94970" y="2001081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Preceptor </a:t>
          </a:r>
        </a:p>
      </dgm:t>
    </dgm:pt>
    <dgm:pt modelId="{24CEE3FE-B333-4DC9-8EC5-E6A6DB73DCE2}" type="parTrans" cxnId="{FA5AA641-3F64-4F17-88C7-88D54DBF68C9}">
      <dgm:prSet/>
      <dgm:spPr/>
      <dgm:t>
        <a:bodyPr/>
        <a:lstStyle/>
        <a:p>
          <a:endParaRPr lang="en-US"/>
        </a:p>
      </dgm:t>
    </dgm:pt>
    <dgm:pt modelId="{64196648-2A9A-4595-B3CA-917268153282}" type="sibTrans" cxnId="{FA5AA641-3F64-4F17-88C7-88D54DBF68C9}">
      <dgm:prSet/>
      <dgm:spPr/>
      <dgm:t>
        <a:bodyPr/>
        <a:lstStyle/>
        <a:p>
          <a:endParaRPr lang="en-US"/>
        </a:p>
      </dgm:t>
    </dgm:pt>
    <dgm:pt modelId="{3EA38338-8AE8-4791-8C20-F148F97D2BB7}">
      <dgm:prSet phldrT="[Text]"/>
      <dgm:spPr>
        <a:xfrm>
          <a:off x="94970" y="2001081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engagment </a:t>
          </a:r>
        </a:p>
      </dgm:t>
    </dgm:pt>
    <dgm:pt modelId="{6C334865-0893-450E-8161-B7A87AFDD3C1}" type="parTrans" cxnId="{A3417D00-D5F4-4D94-9357-D422F42A3BEC}">
      <dgm:prSet/>
      <dgm:spPr/>
      <dgm:t>
        <a:bodyPr/>
        <a:lstStyle/>
        <a:p>
          <a:endParaRPr lang="en-US"/>
        </a:p>
      </dgm:t>
    </dgm:pt>
    <dgm:pt modelId="{E8EB21C0-6448-43F3-9747-1E5F912541CD}" type="sibTrans" cxnId="{A3417D00-D5F4-4D94-9357-D422F42A3BEC}">
      <dgm:prSet/>
      <dgm:spPr/>
      <dgm:t>
        <a:bodyPr/>
        <a:lstStyle/>
        <a:p>
          <a:endParaRPr lang="en-US"/>
        </a:p>
      </dgm:t>
    </dgm:pt>
    <dgm:pt modelId="{42910925-E99C-4198-A426-1F8FCEEE4597}">
      <dgm:prSet phldrT="[Text]"/>
      <dgm:spPr>
        <a:xfrm>
          <a:off x="94970" y="2001081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level of experience</a:t>
          </a:r>
        </a:p>
      </dgm:t>
    </dgm:pt>
    <dgm:pt modelId="{CAFB344F-3E7F-452D-B26A-59B7D6F783A2}" type="parTrans" cxnId="{232B8320-804B-4572-924E-ABA825E5C5EB}">
      <dgm:prSet/>
      <dgm:spPr/>
      <dgm:t>
        <a:bodyPr/>
        <a:lstStyle/>
        <a:p>
          <a:endParaRPr lang="en-US"/>
        </a:p>
      </dgm:t>
    </dgm:pt>
    <dgm:pt modelId="{42FE52CF-3AAB-4D28-B689-43D65BBBE9E9}" type="sibTrans" cxnId="{232B8320-804B-4572-924E-ABA825E5C5EB}">
      <dgm:prSet/>
      <dgm:spPr/>
      <dgm:t>
        <a:bodyPr/>
        <a:lstStyle/>
        <a:p>
          <a:endParaRPr lang="en-US"/>
        </a:p>
      </dgm:t>
    </dgm:pt>
    <dgm:pt modelId="{1544EC69-A203-4C92-B1C9-4B473D1C255F}">
      <dgm:prSet phldrT="[Text]"/>
      <dgm:spPr>
        <a:xfrm>
          <a:off x="94970" y="2001081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Orientation</a:t>
          </a:r>
        </a:p>
      </dgm:t>
    </dgm:pt>
    <dgm:pt modelId="{1B5F7F3C-251B-40C4-B91F-047633EE83F7}" type="parTrans" cxnId="{6A8ECCC7-3FBA-4F3F-9771-68642AA658B8}">
      <dgm:prSet/>
      <dgm:spPr/>
      <dgm:t>
        <a:bodyPr/>
        <a:lstStyle/>
        <a:p>
          <a:endParaRPr lang="en-US"/>
        </a:p>
      </dgm:t>
    </dgm:pt>
    <dgm:pt modelId="{D6E166F5-A30D-4187-A9C3-E6B4DBF24220}" type="sibTrans" cxnId="{6A8ECCC7-3FBA-4F3F-9771-68642AA658B8}">
      <dgm:prSet/>
      <dgm:spPr/>
      <dgm:t>
        <a:bodyPr/>
        <a:lstStyle/>
        <a:p>
          <a:endParaRPr lang="en-US"/>
        </a:p>
      </dgm:t>
    </dgm:pt>
    <dgm:pt modelId="{DD495F2E-FD29-4167-965F-47CCC8E6C727}">
      <dgm:prSet phldrT="[Text]"/>
      <dgm:spPr>
        <a:xfrm>
          <a:off x="681033" y="586200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Leadership</a:t>
          </a:r>
        </a:p>
      </dgm:t>
    </dgm:pt>
    <dgm:pt modelId="{8D453809-8819-4DBC-BDBE-EFB0D112F94E}" type="parTrans" cxnId="{251B6523-2234-4013-A9BC-BA6D0446288C}">
      <dgm:prSet/>
      <dgm:spPr>
        <a:xfrm rot="13500000">
          <a:off x="1145697" y="1350728"/>
          <a:ext cx="1247014" cy="388371"/>
        </a:xfrm>
        <a:prstGeom prst="lef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FCB8382E-8EEF-4E96-A75E-EC5E2FB03665}" type="sibTrans" cxnId="{251B6523-2234-4013-A9BC-BA6D0446288C}">
      <dgm:prSet/>
      <dgm:spPr/>
      <dgm:t>
        <a:bodyPr/>
        <a:lstStyle/>
        <a:p>
          <a:endParaRPr lang="en-US"/>
        </a:p>
      </dgm:t>
    </dgm:pt>
    <dgm:pt modelId="{31C9322B-7978-409A-AE79-527482F621A0}">
      <dgm:prSet phldrT="[Text]"/>
      <dgm:spPr>
        <a:xfrm>
          <a:off x="681033" y="586200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support</a:t>
          </a:r>
        </a:p>
      </dgm:t>
    </dgm:pt>
    <dgm:pt modelId="{26278B02-65AF-40ED-903D-A53ED9FB98E0}" type="parTrans" cxnId="{1A6D531B-3239-4DEB-B95B-0B19D454C67E}">
      <dgm:prSet/>
      <dgm:spPr/>
      <dgm:t>
        <a:bodyPr/>
        <a:lstStyle/>
        <a:p>
          <a:endParaRPr lang="en-US"/>
        </a:p>
      </dgm:t>
    </dgm:pt>
    <dgm:pt modelId="{6D290E3D-E858-454F-A76D-F4292D32E32F}" type="sibTrans" cxnId="{1A6D531B-3239-4DEB-B95B-0B19D454C67E}">
      <dgm:prSet/>
      <dgm:spPr/>
      <dgm:t>
        <a:bodyPr/>
        <a:lstStyle/>
        <a:p>
          <a:endParaRPr lang="en-US"/>
        </a:p>
      </dgm:t>
    </dgm:pt>
    <dgm:pt modelId="{4BC08A1F-3967-43BB-BEA8-18AEA6E81ECA}">
      <dgm:prSet phldrT="[Text]"/>
      <dgm:spPr>
        <a:xfrm>
          <a:off x="2095914" y="137"/>
          <a:ext cx="1294570" cy="1035656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Coworker challenges</a:t>
          </a:r>
        </a:p>
      </dgm:t>
    </dgm:pt>
    <dgm:pt modelId="{9B40139E-E4B0-4120-B402-1ECB745BB523}" type="parTrans" cxnId="{1162B016-FA79-401A-9E34-C586A70CD841}">
      <dgm:prSet/>
      <dgm:spPr/>
      <dgm:t>
        <a:bodyPr/>
        <a:lstStyle/>
        <a:p>
          <a:endParaRPr lang="en-US"/>
        </a:p>
      </dgm:t>
    </dgm:pt>
    <dgm:pt modelId="{CCB67E65-78F2-4108-9DE6-A1909B0631F7}" type="sibTrans" cxnId="{1162B016-FA79-401A-9E34-C586A70CD841}">
      <dgm:prSet/>
      <dgm:spPr/>
      <dgm:t>
        <a:bodyPr/>
        <a:lstStyle/>
        <a:p>
          <a:endParaRPr lang="en-US"/>
        </a:p>
      </dgm:t>
    </dgm:pt>
    <dgm:pt modelId="{9D6AA187-9E9D-49A3-8A9C-CA2F5167D43E}">
      <dgm:prSet phldrT="[Text]"/>
      <dgm:spPr>
        <a:xfrm>
          <a:off x="681033" y="586200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communication</a:t>
          </a:r>
        </a:p>
      </dgm:t>
    </dgm:pt>
    <dgm:pt modelId="{A6AE3DDC-4527-4E6C-A4A0-67B9B2E729B5}" type="parTrans" cxnId="{D24A3A19-1CB0-411E-82BE-073ABAE1BC38}">
      <dgm:prSet/>
      <dgm:spPr/>
      <dgm:t>
        <a:bodyPr/>
        <a:lstStyle/>
        <a:p>
          <a:endParaRPr lang="en-US"/>
        </a:p>
      </dgm:t>
    </dgm:pt>
    <dgm:pt modelId="{1EB2D6DA-E64C-4CAD-B684-2F6B4B2AE0A9}" type="sibTrans" cxnId="{D24A3A19-1CB0-411E-82BE-073ABAE1BC38}">
      <dgm:prSet/>
      <dgm:spPr/>
      <dgm:t>
        <a:bodyPr/>
        <a:lstStyle/>
        <a:p>
          <a:endParaRPr lang="en-US"/>
        </a:p>
      </dgm:t>
    </dgm:pt>
    <dgm:pt modelId="{F906B86F-0D80-4C83-A1B0-3F0ADE779AA2}">
      <dgm:prSet phldrT="[Text]"/>
      <dgm:spPr>
        <a:xfrm>
          <a:off x="681033" y="586200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accountability</a:t>
          </a:r>
        </a:p>
      </dgm:t>
    </dgm:pt>
    <dgm:pt modelId="{A70B243B-E570-4BB8-ACE5-D8FD40ED2417}" type="parTrans" cxnId="{FCD8BBE1-C98E-4E8E-BD7B-CCD7BBA8F4CF}">
      <dgm:prSet/>
      <dgm:spPr/>
      <dgm:t>
        <a:bodyPr/>
        <a:lstStyle/>
        <a:p>
          <a:endParaRPr lang="en-US"/>
        </a:p>
      </dgm:t>
    </dgm:pt>
    <dgm:pt modelId="{E33487A7-D30F-4907-9D7A-D2CD7D755C31}" type="sibTrans" cxnId="{FCD8BBE1-C98E-4E8E-BD7B-CCD7BBA8F4CF}">
      <dgm:prSet/>
      <dgm:spPr/>
      <dgm:t>
        <a:bodyPr/>
        <a:lstStyle/>
        <a:p>
          <a:endParaRPr lang="en-US"/>
        </a:p>
      </dgm:t>
    </dgm:pt>
    <dgm:pt modelId="{438AEE36-B2B1-4E03-98B6-F46628FBE933}">
      <dgm:prSet phldrT="[Text]"/>
      <dgm:spPr>
        <a:xfrm>
          <a:off x="2095914" y="137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Inconsistent practices</a:t>
          </a:r>
        </a:p>
      </dgm:t>
    </dgm:pt>
    <dgm:pt modelId="{4647394C-1B47-48B4-A315-83E702850824}" type="parTrans" cxnId="{3F5932CA-83AE-4790-AE94-E22506826524}">
      <dgm:prSet/>
      <dgm:spPr/>
      <dgm:t>
        <a:bodyPr/>
        <a:lstStyle/>
        <a:p>
          <a:endParaRPr lang="en-US"/>
        </a:p>
      </dgm:t>
    </dgm:pt>
    <dgm:pt modelId="{6D25B9ED-0DBE-4619-A689-452A3C139D91}" type="sibTrans" cxnId="{3F5932CA-83AE-4790-AE94-E22506826524}">
      <dgm:prSet/>
      <dgm:spPr/>
      <dgm:t>
        <a:bodyPr/>
        <a:lstStyle/>
        <a:p>
          <a:endParaRPr lang="en-US"/>
        </a:p>
      </dgm:t>
    </dgm:pt>
    <dgm:pt modelId="{77208F66-A4DC-4E86-BA82-695386402955}">
      <dgm:prSet phldrT="[Text]"/>
      <dgm:spPr>
        <a:xfrm>
          <a:off x="94970" y="2001081"/>
          <a:ext cx="1294570" cy="103565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New Job</a:t>
          </a:r>
        </a:p>
      </dgm:t>
    </dgm:pt>
    <dgm:pt modelId="{00702C2A-2A43-4CA4-98E0-527C5F4A176D}" type="parTrans" cxnId="{3499B9BC-EE11-4D8A-83E8-115010DA797E}">
      <dgm:prSet/>
      <dgm:spPr>
        <a:xfrm rot="10800000">
          <a:off x="742255" y="2324724"/>
          <a:ext cx="1247014" cy="388371"/>
        </a:xfrm>
        <a:prstGeom prst="lef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1F56FD44-DFAD-42C3-BD20-9D7A907DBB27}" type="sibTrans" cxnId="{3499B9BC-EE11-4D8A-83E8-115010DA797E}">
      <dgm:prSet/>
      <dgm:spPr/>
      <dgm:t>
        <a:bodyPr/>
        <a:lstStyle/>
        <a:p>
          <a:endParaRPr lang="en-US"/>
        </a:p>
      </dgm:t>
    </dgm:pt>
    <dgm:pt modelId="{BA5E2534-43A8-4B83-8B8A-28C54E97C6B1}">
      <dgm:prSet phldrT="[Text]"/>
      <dgm:spPr>
        <a:xfrm>
          <a:off x="3510796" y="586200"/>
          <a:ext cx="1294570" cy="1035656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Insecurities or intimidation</a:t>
          </a:r>
        </a:p>
      </dgm:t>
    </dgm:pt>
    <dgm:pt modelId="{20C13F4C-4DB1-48E6-967B-A797F0943F0E}" type="parTrans" cxnId="{F1208D44-5913-456A-B8E8-8F7C49D48BBF}">
      <dgm:prSet/>
      <dgm:spPr/>
    </dgm:pt>
    <dgm:pt modelId="{6E45D7D1-907F-48DF-8710-8B4EFA3E4B45}" type="sibTrans" cxnId="{F1208D44-5913-456A-B8E8-8F7C49D48BBF}">
      <dgm:prSet/>
      <dgm:spPr/>
    </dgm:pt>
    <dgm:pt modelId="{57CDBD2A-C30C-4D6E-A8A2-EB7B67357A69}" type="pres">
      <dgm:prSet presAssocID="{DA680788-6FF3-42B0-A510-7DA0ECDDF71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890101-3349-4573-B051-149C9D9888DC}" type="pres">
      <dgm:prSet presAssocID="{7C903266-0728-41DC-B73C-AFF3765FF78E}" presName="centerShape" presStyleLbl="node0" presStyleIdx="0" presStyleCnt="1"/>
      <dgm:spPr/>
    </dgm:pt>
    <dgm:pt modelId="{0852318C-1D87-4C0C-8188-EA4E2E21650B}" type="pres">
      <dgm:prSet presAssocID="{00702C2A-2A43-4CA4-98E0-527C5F4A176D}" presName="parTrans" presStyleLbl="bgSibTrans2D1" presStyleIdx="0" presStyleCnt="4"/>
      <dgm:spPr/>
    </dgm:pt>
    <dgm:pt modelId="{1E472647-64DA-4DD4-818F-643C2AB18C30}" type="pres">
      <dgm:prSet presAssocID="{77208F66-A4DC-4E86-BA82-695386402955}" presName="node" presStyleLbl="node1" presStyleIdx="0" presStyleCnt="4">
        <dgm:presLayoutVars>
          <dgm:bulletEnabled val="1"/>
        </dgm:presLayoutVars>
      </dgm:prSet>
      <dgm:spPr/>
    </dgm:pt>
    <dgm:pt modelId="{1A0EE76A-B2FA-48AB-B9BB-DC36CE83C02B}" type="pres">
      <dgm:prSet presAssocID="{8D453809-8819-4DBC-BDBE-EFB0D112F94E}" presName="parTrans" presStyleLbl="bgSibTrans2D1" presStyleIdx="1" presStyleCnt="4"/>
      <dgm:spPr/>
    </dgm:pt>
    <dgm:pt modelId="{7D9DFBF0-9EE0-4449-9653-64212131E3CD}" type="pres">
      <dgm:prSet presAssocID="{DD495F2E-FD29-4167-965F-47CCC8E6C727}" presName="node" presStyleLbl="node1" presStyleIdx="1" presStyleCnt="4">
        <dgm:presLayoutVars>
          <dgm:bulletEnabled val="1"/>
        </dgm:presLayoutVars>
      </dgm:prSet>
      <dgm:spPr/>
    </dgm:pt>
    <dgm:pt modelId="{AB7E428E-386C-4D65-AD0F-A8814CCC328B}" type="pres">
      <dgm:prSet presAssocID="{BEA3DE50-1B6C-4D5F-A169-27A816C99E09}" presName="parTrans" presStyleLbl="bgSibTrans2D1" presStyleIdx="2" presStyleCnt="4"/>
      <dgm:spPr/>
    </dgm:pt>
    <dgm:pt modelId="{5A95BBDF-6D34-4F7B-8C7C-CCB1D0D59A9B}" type="pres">
      <dgm:prSet presAssocID="{0CB67929-18D9-4C04-A078-67D2CDE384B5}" presName="node" presStyleLbl="node1" presStyleIdx="2" presStyleCnt="4">
        <dgm:presLayoutVars>
          <dgm:bulletEnabled val="1"/>
        </dgm:presLayoutVars>
      </dgm:prSet>
      <dgm:spPr/>
    </dgm:pt>
    <dgm:pt modelId="{51C18BE5-0F21-4DC8-B808-C27050872810}" type="pres">
      <dgm:prSet presAssocID="{9B40139E-E4B0-4120-B402-1ECB745BB523}" presName="parTrans" presStyleLbl="bgSibTrans2D1" presStyleIdx="3" presStyleCnt="4"/>
      <dgm:spPr/>
    </dgm:pt>
    <dgm:pt modelId="{F8C16AD9-36D8-4E5B-BA28-E73546CA8CD4}" type="pres">
      <dgm:prSet presAssocID="{4BC08A1F-3967-43BB-BEA8-18AEA6E81ECA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A3417D00-D5F4-4D94-9357-D422F42A3BEC}" srcId="{4125B762-72C7-4736-A851-4DA089C30F26}" destId="{3EA38338-8AE8-4791-8C20-F148F97D2BB7}" srcOrd="0" destOrd="0" parTransId="{6C334865-0893-450E-8161-B7A87AFDD3C1}" sibTransId="{E8EB21C0-6448-43F3-9747-1E5F912541CD}"/>
    <dgm:cxn modelId="{BE34C301-DF0F-444B-A352-B527909E2ACB}" type="presOf" srcId="{1544EC69-A203-4C92-B1C9-4B473D1C255F}" destId="{1E472647-64DA-4DD4-818F-643C2AB18C30}" srcOrd="0" destOrd="1" presId="urn:microsoft.com/office/officeart/2005/8/layout/radial4"/>
    <dgm:cxn modelId="{7C0AB008-69FC-4D02-9BB5-E60D0FFEE89E}" type="presOf" srcId="{3740BC7A-E1D4-463E-A773-9D3F7FD5B664}" destId="{1E472647-64DA-4DD4-818F-643C2AB18C30}" srcOrd="0" destOrd="2" presId="urn:microsoft.com/office/officeart/2005/8/layout/radial4"/>
    <dgm:cxn modelId="{5AA94D0E-D722-482D-9984-CAD745C6AE67}" type="presOf" srcId="{4BC08A1F-3967-43BB-BEA8-18AEA6E81ECA}" destId="{F8C16AD9-36D8-4E5B-BA28-E73546CA8CD4}" srcOrd="0" destOrd="0" presId="urn:microsoft.com/office/officeart/2005/8/layout/radial4"/>
    <dgm:cxn modelId="{1162B016-FA79-401A-9E34-C586A70CD841}" srcId="{7C903266-0728-41DC-B73C-AFF3765FF78E}" destId="{4BC08A1F-3967-43BB-BEA8-18AEA6E81ECA}" srcOrd="3" destOrd="0" parTransId="{9B40139E-E4B0-4120-B402-1ECB745BB523}" sibTransId="{CCB67E65-78F2-4108-9DE6-A1909B0631F7}"/>
    <dgm:cxn modelId="{D24A3A19-1CB0-411E-82BE-073ABAE1BC38}" srcId="{DD495F2E-FD29-4167-965F-47CCC8E6C727}" destId="{9D6AA187-9E9D-49A3-8A9C-CA2F5167D43E}" srcOrd="1" destOrd="0" parTransId="{A6AE3DDC-4527-4E6C-A4A0-67B9B2E729B5}" sibTransId="{1EB2D6DA-E64C-4CAD-B684-2F6B4B2AE0A9}"/>
    <dgm:cxn modelId="{1A6D531B-3239-4DEB-B95B-0B19D454C67E}" srcId="{DD495F2E-FD29-4167-965F-47CCC8E6C727}" destId="{31C9322B-7978-409A-AE79-527482F621A0}" srcOrd="0" destOrd="0" parTransId="{26278B02-65AF-40ED-903D-A53ED9FB98E0}" sibTransId="{6D290E3D-E858-454F-A76D-F4292D32E32F}"/>
    <dgm:cxn modelId="{3EE5911B-1161-445E-BD8E-D8D6B52712EF}" type="presOf" srcId="{9B40139E-E4B0-4120-B402-1ECB745BB523}" destId="{51C18BE5-0F21-4DC8-B808-C27050872810}" srcOrd="0" destOrd="0" presId="urn:microsoft.com/office/officeart/2005/8/layout/radial4"/>
    <dgm:cxn modelId="{232B8320-804B-4572-924E-ABA825E5C5EB}" srcId="{4125B762-72C7-4736-A851-4DA089C30F26}" destId="{42910925-E99C-4198-A426-1F8FCEEE4597}" srcOrd="1" destOrd="0" parTransId="{CAFB344F-3E7F-452D-B26A-59B7D6F783A2}" sibTransId="{42FE52CF-3AAB-4D28-B689-43D65BBBE9E9}"/>
    <dgm:cxn modelId="{251B6523-2234-4013-A9BC-BA6D0446288C}" srcId="{7C903266-0728-41DC-B73C-AFF3765FF78E}" destId="{DD495F2E-FD29-4167-965F-47CCC8E6C727}" srcOrd="1" destOrd="0" parTransId="{8D453809-8819-4DBC-BDBE-EFB0D112F94E}" sibTransId="{FCB8382E-8EEF-4E96-A75E-EC5E2FB03665}"/>
    <dgm:cxn modelId="{CF358424-07C0-431A-BFCB-75E4053051C1}" type="presOf" srcId="{BEA3DE50-1B6C-4D5F-A169-27A816C99E09}" destId="{AB7E428E-386C-4D65-AD0F-A8814CCC328B}" srcOrd="0" destOrd="0" presId="urn:microsoft.com/office/officeart/2005/8/layout/radial4"/>
    <dgm:cxn modelId="{1C236326-C5F5-4A15-8906-080605D17F25}" srcId="{4BC08A1F-3967-43BB-BEA8-18AEA6E81ECA}" destId="{B05081BD-68DE-469F-B7F2-6A0E1639C928}" srcOrd="0" destOrd="0" parTransId="{811A27A9-7FA6-4050-9EE3-F9679910C492}" sibTransId="{2D7AFE65-6B68-4F89-B39C-AD40148E1669}"/>
    <dgm:cxn modelId="{7B939431-1059-443D-87BF-A437EE970B70}" type="presOf" srcId="{F906B86F-0D80-4C83-A1B0-3F0ADE779AA2}" destId="{7D9DFBF0-9EE0-4449-9653-64212131E3CD}" srcOrd="0" destOrd="3" presId="urn:microsoft.com/office/officeart/2005/8/layout/radial4"/>
    <dgm:cxn modelId="{01FE2438-E16F-4B2F-BE62-6246BF8513BF}" type="presOf" srcId="{B05081BD-68DE-469F-B7F2-6A0E1639C928}" destId="{F8C16AD9-36D8-4E5B-BA28-E73546CA8CD4}" srcOrd="0" destOrd="1" presId="urn:microsoft.com/office/officeart/2005/8/layout/radial4"/>
    <dgm:cxn modelId="{FA5AA641-3F64-4F17-88C7-88D54DBF68C9}" srcId="{1544EC69-A203-4C92-B1C9-4B473D1C255F}" destId="{4125B762-72C7-4736-A851-4DA089C30F26}" srcOrd="1" destOrd="0" parTransId="{24CEE3FE-B333-4DC9-8EC5-E6A6DB73DCE2}" sibTransId="{64196648-2A9A-4595-B3CA-917268153282}"/>
    <dgm:cxn modelId="{B3320143-AC9A-4164-B61A-8E2412C67B04}" srcId="{0CB67929-18D9-4C04-A078-67D2CDE384B5}" destId="{67DB02E4-E695-4BEF-A300-A1A16C57E3AC}" srcOrd="0" destOrd="0" parTransId="{F86ACD3B-1FDE-4E2B-AB3D-5FEB44AAFBF8}" sibTransId="{394974DA-DDEB-41A6-A189-442A000EF1B5}"/>
    <dgm:cxn modelId="{F1208D44-5913-456A-B8E8-8F7C49D48BBF}" srcId="{4BC08A1F-3967-43BB-BEA8-18AEA6E81ECA}" destId="{BA5E2534-43A8-4B83-8B8A-28C54E97C6B1}" srcOrd="2" destOrd="0" parTransId="{20C13F4C-4DB1-48E6-967B-A797F0943F0E}" sibTransId="{6E45D7D1-907F-48DF-8710-8B4EFA3E4B45}"/>
    <dgm:cxn modelId="{97864C6A-9CF3-4826-9FF4-7544D4B2EEC3}" type="presOf" srcId="{8D453809-8819-4DBC-BDBE-EFB0D112F94E}" destId="{1A0EE76A-B2FA-48AB-B9BB-DC36CE83C02B}" srcOrd="0" destOrd="0" presId="urn:microsoft.com/office/officeart/2005/8/layout/radial4"/>
    <dgm:cxn modelId="{353E944D-DE01-4CB7-AAE2-30BD84016BED}" type="presOf" srcId="{67DB02E4-E695-4BEF-A300-A1A16C57E3AC}" destId="{5A95BBDF-6D34-4F7B-8C7C-CCB1D0D59A9B}" srcOrd="0" destOrd="1" presId="urn:microsoft.com/office/officeart/2005/8/layout/radial4"/>
    <dgm:cxn modelId="{0E22C658-B5A6-4E4C-893A-65CEEB36C726}" type="presOf" srcId="{7C903266-0728-41DC-B73C-AFF3765FF78E}" destId="{F6890101-3349-4573-B051-149C9D9888DC}" srcOrd="0" destOrd="0" presId="urn:microsoft.com/office/officeart/2005/8/layout/radial4"/>
    <dgm:cxn modelId="{C504DE78-06D1-465E-9BDF-65B5CBBEB296}" type="presOf" srcId="{00702C2A-2A43-4CA4-98E0-527C5F4A176D}" destId="{0852318C-1D87-4C0C-8188-EA4E2E21650B}" srcOrd="0" destOrd="0" presId="urn:microsoft.com/office/officeart/2005/8/layout/radial4"/>
    <dgm:cxn modelId="{13F0557E-9F20-40DB-BF35-D16069E92CC4}" srcId="{4BC08A1F-3967-43BB-BEA8-18AEA6E81ECA}" destId="{A2488D18-D4DE-4EA9-A206-121D868C9304}" srcOrd="1" destOrd="0" parTransId="{12D9FD25-346D-478F-B298-BFA9A567C626}" sibTransId="{C148D3E1-F9FC-413D-8355-D243E1A42F13}"/>
    <dgm:cxn modelId="{27960287-262C-418D-A753-BE39ADB2FB14}" type="presOf" srcId="{BA5E2534-43A8-4B83-8B8A-28C54E97C6B1}" destId="{F8C16AD9-36D8-4E5B-BA28-E73546CA8CD4}" srcOrd="0" destOrd="3" presId="urn:microsoft.com/office/officeart/2005/8/layout/radial4"/>
    <dgm:cxn modelId="{D146F1A0-6604-4DD2-9A01-0E809BE3E67F}" type="presOf" srcId="{438AEE36-B2B1-4E03-98B6-F46628FBE933}" destId="{5A95BBDF-6D34-4F7B-8C7C-CCB1D0D59A9B}" srcOrd="0" destOrd="2" presId="urn:microsoft.com/office/officeart/2005/8/layout/radial4"/>
    <dgm:cxn modelId="{F00D04A1-F8A7-410F-81CD-52B27F4E1B5D}" type="presOf" srcId="{4125B762-72C7-4736-A851-4DA089C30F26}" destId="{1E472647-64DA-4DD4-818F-643C2AB18C30}" srcOrd="0" destOrd="3" presId="urn:microsoft.com/office/officeart/2005/8/layout/radial4"/>
    <dgm:cxn modelId="{294D3BA6-0E63-40A8-99A3-AF0023BD3370}" type="presOf" srcId="{77208F66-A4DC-4E86-BA82-695386402955}" destId="{1E472647-64DA-4DD4-818F-643C2AB18C30}" srcOrd="0" destOrd="0" presId="urn:microsoft.com/office/officeart/2005/8/layout/radial4"/>
    <dgm:cxn modelId="{733997AA-37EB-470D-9BE1-DF410EDD2A1F}" type="presOf" srcId="{31C9322B-7978-409A-AE79-527482F621A0}" destId="{7D9DFBF0-9EE0-4449-9653-64212131E3CD}" srcOrd="0" destOrd="1" presId="urn:microsoft.com/office/officeart/2005/8/layout/radial4"/>
    <dgm:cxn modelId="{9EACB5AF-63CA-4E93-BBEC-5436B30E4158}" type="presOf" srcId="{DD495F2E-FD29-4167-965F-47CCC8E6C727}" destId="{7D9DFBF0-9EE0-4449-9653-64212131E3CD}" srcOrd="0" destOrd="0" presId="urn:microsoft.com/office/officeart/2005/8/layout/radial4"/>
    <dgm:cxn modelId="{36A280B8-39F3-4B25-9B92-D683A17FB0A1}" type="presOf" srcId="{0CB67929-18D9-4C04-A078-67D2CDE384B5}" destId="{5A95BBDF-6D34-4F7B-8C7C-CCB1D0D59A9B}" srcOrd="0" destOrd="0" presId="urn:microsoft.com/office/officeart/2005/8/layout/radial4"/>
    <dgm:cxn modelId="{E34E82BB-EFC6-418B-A6F2-47D9D7FEF39F}" srcId="{DA680788-6FF3-42B0-A510-7DA0ECDDF715}" destId="{7C903266-0728-41DC-B73C-AFF3765FF78E}" srcOrd="0" destOrd="0" parTransId="{0B2DB09B-A3AB-48B9-88D6-B7DACDA6F7CF}" sibTransId="{FC4EE564-5DF0-4811-B5DC-54F3BB1FED13}"/>
    <dgm:cxn modelId="{3499B9BC-EE11-4D8A-83E8-115010DA797E}" srcId="{7C903266-0728-41DC-B73C-AFF3765FF78E}" destId="{77208F66-A4DC-4E86-BA82-695386402955}" srcOrd="0" destOrd="0" parTransId="{00702C2A-2A43-4CA4-98E0-527C5F4A176D}" sibTransId="{1F56FD44-DFAD-42C3-BD20-9D7A907DBB27}"/>
    <dgm:cxn modelId="{1608E9C0-8772-4016-9AC7-8E7A2B40C5AB}" type="presOf" srcId="{A2488D18-D4DE-4EA9-A206-121D868C9304}" destId="{F8C16AD9-36D8-4E5B-BA28-E73546CA8CD4}" srcOrd="0" destOrd="2" presId="urn:microsoft.com/office/officeart/2005/8/layout/radial4"/>
    <dgm:cxn modelId="{6CBE1FC5-DD88-4B7B-879D-B94547543F8E}" srcId="{7C903266-0728-41DC-B73C-AFF3765FF78E}" destId="{0CB67929-18D9-4C04-A078-67D2CDE384B5}" srcOrd="2" destOrd="0" parTransId="{BEA3DE50-1B6C-4D5F-A169-27A816C99E09}" sibTransId="{382796A9-166E-41E3-923D-28F960C5A637}"/>
    <dgm:cxn modelId="{6A8ECCC7-3FBA-4F3F-9771-68642AA658B8}" srcId="{77208F66-A4DC-4E86-BA82-695386402955}" destId="{1544EC69-A203-4C92-B1C9-4B473D1C255F}" srcOrd="0" destOrd="0" parTransId="{1B5F7F3C-251B-40C4-B91F-047633EE83F7}" sibTransId="{D6E166F5-A30D-4187-A9C3-E6B4DBF24220}"/>
    <dgm:cxn modelId="{3F5932CA-83AE-4790-AE94-E22506826524}" srcId="{0CB67929-18D9-4C04-A078-67D2CDE384B5}" destId="{438AEE36-B2B1-4E03-98B6-F46628FBE933}" srcOrd="1" destOrd="0" parTransId="{4647394C-1B47-48B4-A315-83E702850824}" sibTransId="{6D25B9ED-0DBE-4619-A689-452A3C139D91}"/>
    <dgm:cxn modelId="{84F72CD4-42A4-4DBC-9074-3C762D150BB1}" srcId="{1544EC69-A203-4C92-B1C9-4B473D1C255F}" destId="{3740BC7A-E1D4-463E-A773-9D3F7FD5B664}" srcOrd="0" destOrd="0" parTransId="{3108352B-0A09-48C4-85A9-EFEABD95C64C}" sibTransId="{1850A2BF-E294-42FD-842B-2802E09E246B}"/>
    <dgm:cxn modelId="{FCD8BBE1-C98E-4E8E-BD7B-CCD7BBA8F4CF}" srcId="{DD495F2E-FD29-4167-965F-47CCC8E6C727}" destId="{F906B86F-0D80-4C83-A1B0-3F0ADE779AA2}" srcOrd="2" destOrd="0" parTransId="{A70B243B-E570-4BB8-ACE5-D8FD40ED2417}" sibTransId="{E33487A7-D30F-4907-9D7A-D2CD7D755C31}"/>
    <dgm:cxn modelId="{2F74F5E5-EDC8-4012-B835-FA377CB4763F}" type="presOf" srcId="{DA680788-6FF3-42B0-A510-7DA0ECDDF715}" destId="{57CDBD2A-C30C-4D6E-A8A2-EB7B67357A69}" srcOrd="0" destOrd="0" presId="urn:microsoft.com/office/officeart/2005/8/layout/radial4"/>
    <dgm:cxn modelId="{16486FEA-48B3-4C7B-B738-91EB3983645B}" type="presOf" srcId="{9D6AA187-9E9D-49A3-8A9C-CA2F5167D43E}" destId="{7D9DFBF0-9EE0-4449-9653-64212131E3CD}" srcOrd="0" destOrd="2" presId="urn:microsoft.com/office/officeart/2005/8/layout/radial4"/>
    <dgm:cxn modelId="{47C8F4F1-5CA6-4532-95DC-016199B1107E}" type="presOf" srcId="{3EA38338-8AE8-4791-8C20-F148F97D2BB7}" destId="{1E472647-64DA-4DD4-818F-643C2AB18C30}" srcOrd="0" destOrd="4" presId="urn:microsoft.com/office/officeart/2005/8/layout/radial4"/>
    <dgm:cxn modelId="{711CABF5-4D2E-4FCC-B009-C0CE1864C705}" type="presOf" srcId="{42910925-E99C-4198-A426-1F8FCEEE4597}" destId="{1E472647-64DA-4DD4-818F-643C2AB18C30}" srcOrd="0" destOrd="5" presId="urn:microsoft.com/office/officeart/2005/8/layout/radial4"/>
    <dgm:cxn modelId="{56171C90-7DA1-442D-B9CB-DFB094FC2982}" type="presParOf" srcId="{57CDBD2A-C30C-4D6E-A8A2-EB7B67357A69}" destId="{F6890101-3349-4573-B051-149C9D9888DC}" srcOrd="0" destOrd="0" presId="urn:microsoft.com/office/officeart/2005/8/layout/radial4"/>
    <dgm:cxn modelId="{E8A4E88D-37DA-4ACD-92C1-D6B64C7740CA}" type="presParOf" srcId="{57CDBD2A-C30C-4D6E-A8A2-EB7B67357A69}" destId="{0852318C-1D87-4C0C-8188-EA4E2E21650B}" srcOrd="1" destOrd="0" presId="urn:microsoft.com/office/officeart/2005/8/layout/radial4"/>
    <dgm:cxn modelId="{C3FE90D2-3B60-4CE7-9BDB-E7DDBB1D7D3F}" type="presParOf" srcId="{57CDBD2A-C30C-4D6E-A8A2-EB7B67357A69}" destId="{1E472647-64DA-4DD4-818F-643C2AB18C30}" srcOrd="2" destOrd="0" presId="urn:microsoft.com/office/officeart/2005/8/layout/radial4"/>
    <dgm:cxn modelId="{BB1E78CF-91A2-46BF-9BA2-2AD1EEEF5320}" type="presParOf" srcId="{57CDBD2A-C30C-4D6E-A8A2-EB7B67357A69}" destId="{1A0EE76A-B2FA-48AB-B9BB-DC36CE83C02B}" srcOrd="3" destOrd="0" presId="urn:microsoft.com/office/officeart/2005/8/layout/radial4"/>
    <dgm:cxn modelId="{6E3EFFC7-01DA-4011-9C82-C9BDF063F3BE}" type="presParOf" srcId="{57CDBD2A-C30C-4D6E-A8A2-EB7B67357A69}" destId="{7D9DFBF0-9EE0-4449-9653-64212131E3CD}" srcOrd="4" destOrd="0" presId="urn:microsoft.com/office/officeart/2005/8/layout/radial4"/>
    <dgm:cxn modelId="{B5A2F68D-1320-4266-A0D2-370D9B5486CC}" type="presParOf" srcId="{57CDBD2A-C30C-4D6E-A8A2-EB7B67357A69}" destId="{AB7E428E-386C-4D65-AD0F-A8814CCC328B}" srcOrd="5" destOrd="0" presId="urn:microsoft.com/office/officeart/2005/8/layout/radial4"/>
    <dgm:cxn modelId="{663FFBF3-4C83-4076-A8F2-6FAB5ED630FA}" type="presParOf" srcId="{57CDBD2A-C30C-4D6E-A8A2-EB7B67357A69}" destId="{5A95BBDF-6D34-4F7B-8C7C-CCB1D0D59A9B}" srcOrd="6" destOrd="0" presId="urn:microsoft.com/office/officeart/2005/8/layout/radial4"/>
    <dgm:cxn modelId="{6B2D6835-010C-4B42-B266-D8BBA5391F9C}" type="presParOf" srcId="{57CDBD2A-C30C-4D6E-A8A2-EB7B67357A69}" destId="{51C18BE5-0F21-4DC8-B808-C27050872810}" srcOrd="7" destOrd="0" presId="urn:microsoft.com/office/officeart/2005/8/layout/radial4"/>
    <dgm:cxn modelId="{D0CEA654-1025-43CC-AAD2-927EF0352CDB}" type="presParOf" srcId="{57CDBD2A-C30C-4D6E-A8A2-EB7B67357A69}" destId="{F8C16AD9-36D8-4E5B-BA28-E73546CA8CD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0BC38F7D-17FB-4CBF-8E38-15A5418BFCEF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0A9C5E99-096E-4BB1-8732-8EB171CCEBA5}" type="parTrans" cxnId="{F1777028-6C0A-439C-B772-CFD4DD2CE7D3}">
      <dgm:prSet/>
      <dgm:spPr/>
      <dgm:t>
        <a:bodyPr/>
        <a:lstStyle/>
        <a:p>
          <a:endParaRPr lang="en-US"/>
        </a:p>
      </dgm:t>
    </dgm:pt>
    <dgm:pt modelId="{81DFA600-B2CC-4B33-A0AA-0505A77E1D48}" type="sibTrans" cxnId="{F1777028-6C0A-439C-B772-CFD4DD2CE7D3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Evidence Based Practice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5793421B-A12D-45AF-9D22-CB4CE2C4A741}" type="pres">
      <dgm:prSet presAssocID="{E29F8BBC-99A0-4F8C-B6DC-9E8227AE8DB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12179B-6E3C-4CFA-9271-250D69AE6216}" type="pres">
      <dgm:prSet presAssocID="{6286C390-A347-4976-A1C6-3286D4421F4A}" presName="root" presStyleCnt="0"/>
      <dgm:spPr/>
    </dgm:pt>
    <dgm:pt modelId="{C1FCB8C4-8D2F-4E80-8532-EE1C53B3F35F}" type="pres">
      <dgm:prSet presAssocID="{6286C390-A347-4976-A1C6-3286D4421F4A}" presName="rootComposite" presStyleCnt="0"/>
      <dgm:spPr/>
    </dgm:pt>
    <dgm:pt modelId="{40D614D8-CFC9-47AF-BB4E-28D667BC380C}" type="pres">
      <dgm:prSet presAssocID="{6286C390-A347-4976-A1C6-3286D4421F4A}" presName="rootText" presStyleLbl="node1" presStyleIdx="0" presStyleCnt="5"/>
      <dgm:spPr/>
    </dgm:pt>
    <dgm:pt modelId="{E4729D9D-6536-4408-8D8C-5041F9F4449E}" type="pres">
      <dgm:prSet presAssocID="{6286C390-A347-4976-A1C6-3286D4421F4A}" presName="rootConnector" presStyleLbl="node1" presStyleIdx="0" presStyleCnt="5"/>
      <dgm:spPr/>
    </dgm:pt>
    <dgm:pt modelId="{5170B39D-6457-4870-8426-8BCA28A62AFD}" type="pres">
      <dgm:prSet presAssocID="{6286C390-A347-4976-A1C6-3286D4421F4A}" presName="childShape" presStyleCnt="0"/>
      <dgm:spPr/>
    </dgm:pt>
    <dgm:pt modelId="{3E077A7D-0CFD-4DD4-A759-B7319E92415C}" type="pres">
      <dgm:prSet presAssocID="{78D171AB-5D72-4DC1-9D11-A5785F82E873}" presName="root" presStyleCnt="0"/>
      <dgm:spPr/>
    </dgm:pt>
    <dgm:pt modelId="{D58D53C8-BF40-4E70-9D68-C99D386001BB}" type="pres">
      <dgm:prSet presAssocID="{78D171AB-5D72-4DC1-9D11-A5785F82E873}" presName="rootComposite" presStyleCnt="0"/>
      <dgm:spPr/>
    </dgm:pt>
    <dgm:pt modelId="{02C45438-853E-4DA8-96B9-814C353BB681}" type="pres">
      <dgm:prSet presAssocID="{78D171AB-5D72-4DC1-9D11-A5785F82E873}" presName="rootText" presStyleLbl="node1" presStyleIdx="1" presStyleCnt="5"/>
      <dgm:spPr/>
    </dgm:pt>
    <dgm:pt modelId="{B0E0C3AB-4F81-4B69-A1D8-F5DDE74EDAF9}" type="pres">
      <dgm:prSet presAssocID="{78D171AB-5D72-4DC1-9D11-A5785F82E873}" presName="rootConnector" presStyleLbl="node1" presStyleIdx="1" presStyleCnt="5"/>
      <dgm:spPr/>
    </dgm:pt>
    <dgm:pt modelId="{23DA21B9-6F2C-4AD4-8600-4EF0666D23A5}" type="pres">
      <dgm:prSet presAssocID="{78D171AB-5D72-4DC1-9D11-A5785F82E873}" presName="childShape" presStyleCnt="0"/>
      <dgm:spPr/>
    </dgm:pt>
    <dgm:pt modelId="{EC2C94D9-5FEB-4828-9525-F1DF7B0C861D}" type="pres">
      <dgm:prSet presAssocID="{79F90909-CFD0-4F91-BF2F-95D671F5F919}" presName="root" presStyleCnt="0"/>
      <dgm:spPr/>
    </dgm:pt>
    <dgm:pt modelId="{CB075FAA-767C-4863-9DE0-F472CBFD0FB8}" type="pres">
      <dgm:prSet presAssocID="{79F90909-CFD0-4F91-BF2F-95D671F5F919}" presName="rootComposite" presStyleCnt="0"/>
      <dgm:spPr/>
    </dgm:pt>
    <dgm:pt modelId="{FA210FEF-5E3E-426F-8722-CBD7AF43A879}" type="pres">
      <dgm:prSet presAssocID="{79F90909-CFD0-4F91-BF2F-95D671F5F919}" presName="rootText" presStyleLbl="node1" presStyleIdx="2" presStyleCnt="5"/>
      <dgm:spPr/>
    </dgm:pt>
    <dgm:pt modelId="{7CE55257-4B36-41EB-AB87-C44F2FADDD2C}" type="pres">
      <dgm:prSet presAssocID="{79F90909-CFD0-4F91-BF2F-95D671F5F919}" presName="rootConnector" presStyleLbl="node1" presStyleIdx="2" presStyleCnt="5"/>
      <dgm:spPr/>
    </dgm:pt>
    <dgm:pt modelId="{34BFB1C6-0114-40BC-96E4-FD36F64228F5}" type="pres">
      <dgm:prSet presAssocID="{79F90909-CFD0-4F91-BF2F-95D671F5F919}" presName="childShape" presStyleCnt="0"/>
      <dgm:spPr/>
    </dgm:pt>
    <dgm:pt modelId="{FBEE0B8F-9317-4D27-BE49-E34E3FB216B9}" type="pres">
      <dgm:prSet presAssocID="{DDB35785-BEA1-4FF4-874C-3948BD7C9F9A}" presName="root" presStyleCnt="0"/>
      <dgm:spPr/>
    </dgm:pt>
    <dgm:pt modelId="{FA12D53D-D998-448A-A95F-DA1A146F4131}" type="pres">
      <dgm:prSet presAssocID="{DDB35785-BEA1-4FF4-874C-3948BD7C9F9A}" presName="rootComposite" presStyleCnt="0"/>
      <dgm:spPr/>
    </dgm:pt>
    <dgm:pt modelId="{2B905745-9C0F-4284-A417-60BCBF2F1774}" type="pres">
      <dgm:prSet presAssocID="{DDB35785-BEA1-4FF4-874C-3948BD7C9F9A}" presName="rootText" presStyleLbl="node1" presStyleIdx="3" presStyleCnt="5"/>
      <dgm:spPr/>
    </dgm:pt>
    <dgm:pt modelId="{77D41A06-BF91-4D07-89FB-0CBA4E412D96}" type="pres">
      <dgm:prSet presAssocID="{DDB35785-BEA1-4FF4-874C-3948BD7C9F9A}" presName="rootConnector" presStyleLbl="node1" presStyleIdx="3" presStyleCnt="5"/>
      <dgm:spPr/>
    </dgm:pt>
    <dgm:pt modelId="{1D89FD1E-BCE4-48DF-8DA6-5E52326304A8}" type="pres">
      <dgm:prSet presAssocID="{DDB35785-BEA1-4FF4-874C-3948BD7C9F9A}" presName="childShape" presStyleCnt="0"/>
      <dgm:spPr/>
    </dgm:pt>
    <dgm:pt modelId="{4A80C11F-85F0-44EE-B123-D7B941AE801C}" type="pres">
      <dgm:prSet presAssocID="{0BC38F7D-17FB-4CBF-8E38-15A5418BFCEF}" presName="root" presStyleCnt="0"/>
      <dgm:spPr/>
    </dgm:pt>
    <dgm:pt modelId="{59C31641-8B7D-49CD-8A98-E036777B3F4C}" type="pres">
      <dgm:prSet presAssocID="{0BC38F7D-17FB-4CBF-8E38-15A5418BFCEF}" presName="rootComposite" presStyleCnt="0"/>
      <dgm:spPr/>
    </dgm:pt>
    <dgm:pt modelId="{7748B92C-CA30-40BD-9DE7-3A032540D602}" type="pres">
      <dgm:prSet presAssocID="{0BC38F7D-17FB-4CBF-8E38-15A5418BFCEF}" presName="rootText" presStyleLbl="node1" presStyleIdx="4" presStyleCnt="5"/>
      <dgm:spPr/>
    </dgm:pt>
    <dgm:pt modelId="{9E1550EC-3B21-4671-BE96-353D2A7B9F7B}" type="pres">
      <dgm:prSet presAssocID="{0BC38F7D-17FB-4CBF-8E38-15A5418BFCEF}" presName="rootConnector" presStyleLbl="node1" presStyleIdx="4" presStyleCnt="5"/>
      <dgm:spPr/>
    </dgm:pt>
    <dgm:pt modelId="{A2ED0678-4B3D-4CAC-9436-6A2F69026FF5}" type="pres">
      <dgm:prSet presAssocID="{0BC38F7D-17FB-4CBF-8E38-15A5418BFCEF}" presName="childShape" presStyleCnt="0"/>
      <dgm:spPr/>
    </dgm:pt>
  </dgm:ptLst>
  <dgm:cxnLst>
    <dgm:cxn modelId="{89FD160F-A63D-4026-97D3-9917F119A5E1}" type="presOf" srcId="{DDB35785-BEA1-4FF4-874C-3948BD7C9F9A}" destId="{77D41A06-BF91-4D07-89FB-0CBA4E412D96}" srcOrd="1" destOrd="0" presId="urn:microsoft.com/office/officeart/2005/8/layout/hierarchy3"/>
    <dgm:cxn modelId="{F1777028-6C0A-439C-B772-CFD4DD2CE7D3}" srcId="{E29F8BBC-99A0-4F8C-B6DC-9E8227AE8DBE}" destId="{0BC38F7D-17FB-4CBF-8E38-15A5418BFCEF}" srcOrd="4" destOrd="0" parTransId="{0A9C5E99-096E-4BB1-8732-8EB171CCEBA5}" sibTransId="{81DFA600-B2CC-4B33-A0AA-0505A77E1D48}"/>
    <dgm:cxn modelId="{059D773F-71B7-40D7-9755-5A4B33CCED42}" type="presOf" srcId="{DDB35785-BEA1-4FF4-874C-3948BD7C9F9A}" destId="{2B905745-9C0F-4284-A417-60BCBF2F1774}" srcOrd="0" destOrd="0" presId="urn:microsoft.com/office/officeart/2005/8/layout/hierarchy3"/>
    <dgm:cxn modelId="{01201745-A3D9-4A6E-B5CE-7A357019E34E}" srcId="{E29F8BBC-99A0-4F8C-B6DC-9E8227AE8DBE}" destId="{78D171AB-5D72-4DC1-9D11-A5785F82E873}" srcOrd="1" destOrd="0" parTransId="{E173187A-BF98-4A96-929A-880E30778AE4}" sibTransId="{05965D0E-18E1-41C8-844D-3A44900726B4}"/>
    <dgm:cxn modelId="{1240A04A-0767-4884-A180-943F49C65CB0}" type="presOf" srcId="{6286C390-A347-4976-A1C6-3286D4421F4A}" destId="{E4729D9D-6536-4408-8D8C-5041F9F4449E}" srcOrd="1" destOrd="0" presId="urn:microsoft.com/office/officeart/2005/8/layout/hierarchy3"/>
    <dgm:cxn modelId="{08E2207F-8235-4160-847F-6B8B47FE912A}" type="presOf" srcId="{79F90909-CFD0-4F91-BF2F-95D671F5F919}" destId="{FA210FEF-5E3E-426F-8722-CBD7AF43A879}" srcOrd="0" destOrd="0" presId="urn:microsoft.com/office/officeart/2005/8/layout/hierarchy3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CE0A2C98-B209-4E55-B68A-6309D6D63E67}" type="presOf" srcId="{78D171AB-5D72-4DC1-9D11-A5785F82E873}" destId="{B0E0C3AB-4F81-4B69-A1D8-F5DDE74EDAF9}" srcOrd="1" destOrd="0" presId="urn:microsoft.com/office/officeart/2005/8/layout/hierarchy3"/>
    <dgm:cxn modelId="{60B03AA1-C58A-4601-800D-5540738C24CE}" srcId="{E29F8BBC-99A0-4F8C-B6DC-9E8227AE8DBE}" destId="{DDB35785-BEA1-4FF4-874C-3948BD7C9F9A}" srcOrd="3" destOrd="0" parTransId="{570038FE-A625-4820-85A2-11FBEA7B16B5}" sibTransId="{E5A99088-83F2-4FFA-887B-2A843796A592}"/>
    <dgm:cxn modelId="{22AC92A6-5764-42B2-9AC9-46DD0F30EE03}" type="presOf" srcId="{79F90909-CFD0-4F91-BF2F-95D671F5F919}" destId="{7CE55257-4B36-41EB-AB87-C44F2FADDD2C}" srcOrd="1" destOrd="0" presId="urn:microsoft.com/office/officeart/2005/8/layout/hierarchy3"/>
    <dgm:cxn modelId="{BB021CA9-A269-4FD3-9392-A27E62612378}" type="presOf" srcId="{E29F8BBC-99A0-4F8C-B6DC-9E8227AE8DBE}" destId="{5793421B-A12D-45AF-9D22-CB4CE2C4A741}" srcOrd="0" destOrd="0" presId="urn:microsoft.com/office/officeart/2005/8/layout/hierarchy3"/>
    <dgm:cxn modelId="{22345FC9-F07C-4284-BC6B-C78B2E2CD544}" type="presOf" srcId="{0BC38F7D-17FB-4CBF-8E38-15A5418BFCEF}" destId="{9E1550EC-3B21-4671-BE96-353D2A7B9F7B}" srcOrd="1" destOrd="0" presId="urn:microsoft.com/office/officeart/2005/8/layout/hierarchy3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F02AFFD2-8CD1-4CBD-94E0-88816DDD82BC}" type="presOf" srcId="{78D171AB-5D72-4DC1-9D11-A5785F82E873}" destId="{02C45438-853E-4DA8-96B9-814C353BB681}" srcOrd="0" destOrd="0" presId="urn:microsoft.com/office/officeart/2005/8/layout/hierarchy3"/>
    <dgm:cxn modelId="{A0FA91E6-2DDB-4ED2-B708-59883149AA54}" type="presOf" srcId="{6286C390-A347-4976-A1C6-3286D4421F4A}" destId="{40D614D8-CFC9-47AF-BB4E-28D667BC380C}" srcOrd="0" destOrd="0" presId="urn:microsoft.com/office/officeart/2005/8/layout/hierarchy3"/>
    <dgm:cxn modelId="{B29965F7-B5AE-4301-BD7E-7B9DB6C0AA75}" type="presOf" srcId="{0BC38F7D-17FB-4CBF-8E38-15A5418BFCEF}" destId="{7748B92C-CA30-40BD-9DE7-3A032540D602}" srcOrd="0" destOrd="0" presId="urn:microsoft.com/office/officeart/2005/8/layout/hierarchy3"/>
    <dgm:cxn modelId="{EADED758-729B-46B7-8E68-C8826C56F085}" type="presParOf" srcId="{5793421B-A12D-45AF-9D22-CB4CE2C4A741}" destId="{F112179B-6E3C-4CFA-9271-250D69AE6216}" srcOrd="0" destOrd="0" presId="urn:microsoft.com/office/officeart/2005/8/layout/hierarchy3"/>
    <dgm:cxn modelId="{10FAE5CD-475A-4BAB-9D1F-01BD2891450D}" type="presParOf" srcId="{F112179B-6E3C-4CFA-9271-250D69AE6216}" destId="{C1FCB8C4-8D2F-4E80-8532-EE1C53B3F35F}" srcOrd="0" destOrd="0" presId="urn:microsoft.com/office/officeart/2005/8/layout/hierarchy3"/>
    <dgm:cxn modelId="{997514A3-4BBE-4C1F-A4F3-8F80138A0FA1}" type="presParOf" srcId="{C1FCB8C4-8D2F-4E80-8532-EE1C53B3F35F}" destId="{40D614D8-CFC9-47AF-BB4E-28D667BC380C}" srcOrd="0" destOrd="0" presId="urn:microsoft.com/office/officeart/2005/8/layout/hierarchy3"/>
    <dgm:cxn modelId="{1B7143B9-EC79-487A-8F6C-D2F2B7455456}" type="presParOf" srcId="{C1FCB8C4-8D2F-4E80-8532-EE1C53B3F35F}" destId="{E4729D9D-6536-4408-8D8C-5041F9F4449E}" srcOrd="1" destOrd="0" presId="urn:microsoft.com/office/officeart/2005/8/layout/hierarchy3"/>
    <dgm:cxn modelId="{1B331E36-D02B-47AE-A888-FDAB4DAE4753}" type="presParOf" srcId="{F112179B-6E3C-4CFA-9271-250D69AE6216}" destId="{5170B39D-6457-4870-8426-8BCA28A62AFD}" srcOrd="1" destOrd="0" presId="urn:microsoft.com/office/officeart/2005/8/layout/hierarchy3"/>
    <dgm:cxn modelId="{B025A78C-AAA5-4318-83FA-EE28AE72F082}" type="presParOf" srcId="{5793421B-A12D-45AF-9D22-CB4CE2C4A741}" destId="{3E077A7D-0CFD-4DD4-A759-B7319E92415C}" srcOrd="1" destOrd="0" presId="urn:microsoft.com/office/officeart/2005/8/layout/hierarchy3"/>
    <dgm:cxn modelId="{A5FBB80B-8510-43A0-9799-80E9D30FC31C}" type="presParOf" srcId="{3E077A7D-0CFD-4DD4-A759-B7319E92415C}" destId="{D58D53C8-BF40-4E70-9D68-C99D386001BB}" srcOrd="0" destOrd="0" presId="urn:microsoft.com/office/officeart/2005/8/layout/hierarchy3"/>
    <dgm:cxn modelId="{16D4CB09-7EB2-4ACD-9CC5-663601661E48}" type="presParOf" srcId="{D58D53C8-BF40-4E70-9D68-C99D386001BB}" destId="{02C45438-853E-4DA8-96B9-814C353BB681}" srcOrd="0" destOrd="0" presId="urn:microsoft.com/office/officeart/2005/8/layout/hierarchy3"/>
    <dgm:cxn modelId="{2A051758-1A7E-401C-B017-5DF69036C9F7}" type="presParOf" srcId="{D58D53C8-BF40-4E70-9D68-C99D386001BB}" destId="{B0E0C3AB-4F81-4B69-A1D8-F5DDE74EDAF9}" srcOrd="1" destOrd="0" presId="urn:microsoft.com/office/officeart/2005/8/layout/hierarchy3"/>
    <dgm:cxn modelId="{CF9F71F0-1AD3-4EF3-B515-9A79CE59E2C3}" type="presParOf" srcId="{3E077A7D-0CFD-4DD4-A759-B7319E92415C}" destId="{23DA21B9-6F2C-4AD4-8600-4EF0666D23A5}" srcOrd="1" destOrd="0" presId="urn:microsoft.com/office/officeart/2005/8/layout/hierarchy3"/>
    <dgm:cxn modelId="{AF3578F3-B7D1-4E54-9A8B-9A7F7BB82DB5}" type="presParOf" srcId="{5793421B-A12D-45AF-9D22-CB4CE2C4A741}" destId="{EC2C94D9-5FEB-4828-9525-F1DF7B0C861D}" srcOrd="2" destOrd="0" presId="urn:microsoft.com/office/officeart/2005/8/layout/hierarchy3"/>
    <dgm:cxn modelId="{9CF01544-B1CA-45AF-B9C1-CDA72468E992}" type="presParOf" srcId="{EC2C94D9-5FEB-4828-9525-F1DF7B0C861D}" destId="{CB075FAA-767C-4863-9DE0-F472CBFD0FB8}" srcOrd="0" destOrd="0" presId="urn:microsoft.com/office/officeart/2005/8/layout/hierarchy3"/>
    <dgm:cxn modelId="{941730F6-485F-4306-8D7D-6CA872B3920A}" type="presParOf" srcId="{CB075FAA-767C-4863-9DE0-F472CBFD0FB8}" destId="{FA210FEF-5E3E-426F-8722-CBD7AF43A879}" srcOrd="0" destOrd="0" presId="urn:microsoft.com/office/officeart/2005/8/layout/hierarchy3"/>
    <dgm:cxn modelId="{A907D09B-C409-4178-AAE1-301B2213227A}" type="presParOf" srcId="{CB075FAA-767C-4863-9DE0-F472CBFD0FB8}" destId="{7CE55257-4B36-41EB-AB87-C44F2FADDD2C}" srcOrd="1" destOrd="0" presId="urn:microsoft.com/office/officeart/2005/8/layout/hierarchy3"/>
    <dgm:cxn modelId="{2CA15993-33C3-4D3C-ACF8-D89E8C043572}" type="presParOf" srcId="{EC2C94D9-5FEB-4828-9525-F1DF7B0C861D}" destId="{34BFB1C6-0114-40BC-96E4-FD36F64228F5}" srcOrd="1" destOrd="0" presId="urn:microsoft.com/office/officeart/2005/8/layout/hierarchy3"/>
    <dgm:cxn modelId="{ACBF429F-85B3-4C5A-828F-B979C1EA5AD2}" type="presParOf" srcId="{5793421B-A12D-45AF-9D22-CB4CE2C4A741}" destId="{FBEE0B8F-9317-4D27-BE49-E34E3FB216B9}" srcOrd="3" destOrd="0" presId="urn:microsoft.com/office/officeart/2005/8/layout/hierarchy3"/>
    <dgm:cxn modelId="{F7AF72F4-8ABB-4184-9506-B792449D0677}" type="presParOf" srcId="{FBEE0B8F-9317-4D27-BE49-E34E3FB216B9}" destId="{FA12D53D-D998-448A-A95F-DA1A146F4131}" srcOrd="0" destOrd="0" presId="urn:microsoft.com/office/officeart/2005/8/layout/hierarchy3"/>
    <dgm:cxn modelId="{FB61C965-E765-4AB6-8118-5F21B3210521}" type="presParOf" srcId="{FA12D53D-D998-448A-A95F-DA1A146F4131}" destId="{2B905745-9C0F-4284-A417-60BCBF2F1774}" srcOrd="0" destOrd="0" presId="urn:microsoft.com/office/officeart/2005/8/layout/hierarchy3"/>
    <dgm:cxn modelId="{08DAF92E-49B7-421E-903D-23A8F5046598}" type="presParOf" srcId="{FA12D53D-D998-448A-A95F-DA1A146F4131}" destId="{77D41A06-BF91-4D07-89FB-0CBA4E412D96}" srcOrd="1" destOrd="0" presId="urn:microsoft.com/office/officeart/2005/8/layout/hierarchy3"/>
    <dgm:cxn modelId="{373E32C0-D2EC-4A2A-99F9-FB78DC3D738F}" type="presParOf" srcId="{FBEE0B8F-9317-4D27-BE49-E34E3FB216B9}" destId="{1D89FD1E-BCE4-48DF-8DA6-5E52326304A8}" srcOrd="1" destOrd="0" presId="urn:microsoft.com/office/officeart/2005/8/layout/hierarchy3"/>
    <dgm:cxn modelId="{CF2C3905-A543-4C1C-9D44-A44926507F28}" type="presParOf" srcId="{5793421B-A12D-45AF-9D22-CB4CE2C4A741}" destId="{4A80C11F-85F0-44EE-B123-D7B941AE801C}" srcOrd="4" destOrd="0" presId="urn:microsoft.com/office/officeart/2005/8/layout/hierarchy3"/>
    <dgm:cxn modelId="{F6503E28-9DE8-48A2-B640-364A94BA4539}" type="presParOf" srcId="{4A80C11F-85F0-44EE-B123-D7B941AE801C}" destId="{59C31641-8B7D-49CD-8A98-E036777B3F4C}" srcOrd="0" destOrd="0" presId="urn:microsoft.com/office/officeart/2005/8/layout/hierarchy3"/>
    <dgm:cxn modelId="{5C30ED30-7586-4D26-955E-3FD4F56BBF0E}" type="presParOf" srcId="{59C31641-8B7D-49CD-8A98-E036777B3F4C}" destId="{7748B92C-CA30-40BD-9DE7-3A032540D602}" srcOrd="0" destOrd="0" presId="urn:microsoft.com/office/officeart/2005/8/layout/hierarchy3"/>
    <dgm:cxn modelId="{426299BD-1146-4E2F-A617-0E3397E2EC8F}" type="presParOf" srcId="{59C31641-8B7D-49CD-8A98-E036777B3F4C}" destId="{9E1550EC-3B21-4671-BE96-353D2A7B9F7B}" srcOrd="1" destOrd="0" presId="urn:microsoft.com/office/officeart/2005/8/layout/hierarchy3"/>
    <dgm:cxn modelId="{C5754283-DC91-4CF6-9C53-EF69975C1128}" type="presParOf" srcId="{4A80C11F-85F0-44EE-B123-D7B941AE801C}" destId="{A2ED0678-4B3D-4CAC-9436-6A2F69026FF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1"/>
      <dgm:spPr/>
    </dgm:pt>
    <dgm:pt modelId="{00140CA0-EAD9-45D0-803D-63D22CFADB83}" type="pres">
      <dgm:prSet presAssocID="{6286C390-A347-4976-A1C6-3286D4421F4A}" presName="textNode" presStyleLbl="bgShp" presStyleIdx="0" presStyleCnt="1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2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2"/>
      <dgm:spPr/>
    </dgm:pt>
    <dgm:pt modelId="{00140CA0-EAD9-45D0-803D-63D22CFADB83}" type="pres">
      <dgm:prSet presAssocID="{6286C390-A347-4976-A1C6-3286D4421F4A}" presName="textNode" presStyleLbl="bgShp" presStyleIdx="0" presStyleCnt="2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4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4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2"/>
      <dgm:spPr/>
    </dgm:pt>
    <dgm:pt modelId="{1F1072BB-9AA3-4A29-AFA0-BFB22CDC7BB1}" type="pres">
      <dgm:prSet presAssocID="{D21E8D7C-BCE7-4F38-9334-096369936D27}" presName="textNode" presStyleLbl="bgShp" presStyleIdx="1" presStyleCnt="2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4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All the gadgets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7B5ADA4C-2798-4BAF-8F68-A275CB30943F}">
      <dgm:prSet phldrT="[Text]"/>
      <dgm:spPr/>
      <dgm:t>
        <a:bodyPr/>
        <a:lstStyle/>
        <a:p>
          <a:r>
            <a:rPr lang="en-US" dirty="0"/>
            <a:t>Electronic Medical Record</a:t>
          </a:r>
        </a:p>
      </dgm:t>
    </dgm:pt>
    <dgm:pt modelId="{D94E8BE5-F0DA-4E43-B9BE-F85E1DE9981F}" type="parTrans" cxnId="{E2EC68CE-6CAD-4C0D-99F8-91115A14D717}">
      <dgm:prSet/>
      <dgm:spPr/>
      <dgm:t>
        <a:bodyPr/>
        <a:lstStyle/>
        <a:p>
          <a:endParaRPr lang="en-US"/>
        </a:p>
      </dgm:t>
    </dgm:pt>
    <dgm:pt modelId="{C5C66426-45A9-4BB2-A62E-A4846D2DE32F}" type="sibTrans" cxnId="{E2EC68CE-6CAD-4C0D-99F8-91115A14D717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3"/>
      <dgm:spPr/>
    </dgm:pt>
    <dgm:pt modelId="{00140CA0-EAD9-45D0-803D-63D22CFADB83}" type="pres">
      <dgm:prSet presAssocID="{6286C390-A347-4976-A1C6-3286D4421F4A}" presName="textNode" presStyleLbl="bgShp" presStyleIdx="0" presStyleCnt="3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6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6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3"/>
      <dgm:spPr/>
    </dgm:pt>
    <dgm:pt modelId="{1F1072BB-9AA3-4A29-AFA0-BFB22CDC7BB1}" type="pres">
      <dgm:prSet presAssocID="{D21E8D7C-BCE7-4F38-9334-096369936D27}" presName="textNode" presStyleLbl="bgShp" presStyleIdx="1" presStyleCnt="3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6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6">
        <dgm:presLayoutVars>
          <dgm:bulletEnabled val="1"/>
        </dgm:presLayoutVars>
      </dgm:prSet>
      <dgm:spPr/>
    </dgm:pt>
    <dgm:pt modelId="{C7339B2A-475C-4BFD-BA42-77C6C56EDB19}" type="pres">
      <dgm:prSet presAssocID="{D21E8D7C-BCE7-4F38-9334-096369936D27}" presName="aSpace" presStyleCnt="0"/>
      <dgm:spPr/>
    </dgm:pt>
    <dgm:pt modelId="{2B151268-6F0A-42D5-8171-A26BB4676EE7}" type="pres">
      <dgm:prSet presAssocID="{79F90909-CFD0-4F91-BF2F-95D671F5F919}" presName="compNode" presStyleCnt="0"/>
      <dgm:spPr/>
    </dgm:pt>
    <dgm:pt modelId="{1CA801FC-D55B-4087-B0C1-26ACFD31ADE6}" type="pres">
      <dgm:prSet presAssocID="{79F90909-CFD0-4F91-BF2F-95D671F5F919}" presName="aNode" presStyleLbl="bgShp" presStyleIdx="2" presStyleCnt="3"/>
      <dgm:spPr/>
    </dgm:pt>
    <dgm:pt modelId="{73D5536E-ED60-49FD-941F-7CF5ECF3B10B}" type="pres">
      <dgm:prSet presAssocID="{79F90909-CFD0-4F91-BF2F-95D671F5F919}" presName="textNode" presStyleLbl="bgShp" presStyleIdx="2" presStyleCnt="3"/>
      <dgm:spPr/>
    </dgm:pt>
    <dgm:pt modelId="{12D66260-5B28-42B9-B60E-025EB6479F39}" type="pres">
      <dgm:prSet presAssocID="{79F90909-CFD0-4F91-BF2F-95D671F5F919}" presName="compChildNode" presStyleCnt="0"/>
      <dgm:spPr/>
    </dgm:pt>
    <dgm:pt modelId="{83AE549A-9256-4236-BF18-CA2DA3770DEF}" type="pres">
      <dgm:prSet presAssocID="{79F90909-CFD0-4F91-BF2F-95D671F5F919}" presName="theInnerList" presStyleCnt="0"/>
      <dgm:spPr/>
    </dgm:pt>
    <dgm:pt modelId="{E870F44F-E2E1-47A4-AB65-BADFB000059A}" type="pres">
      <dgm:prSet presAssocID="{DDB35785-BEA1-4FF4-874C-3948BD7C9F9A}" presName="childNode" presStyleLbl="node1" presStyleIdx="4" presStyleCnt="6">
        <dgm:presLayoutVars>
          <dgm:bulletEnabled val="1"/>
        </dgm:presLayoutVars>
      </dgm:prSet>
      <dgm:spPr/>
    </dgm:pt>
    <dgm:pt modelId="{10CD806A-89D5-4A3F-A939-C2CF6C13AD4C}" type="pres">
      <dgm:prSet presAssocID="{DDB35785-BEA1-4FF4-874C-3948BD7C9F9A}" presName="aSpace2" presStyleCnt="0"/>
      <dgm:spPr/>
    </dgm:pt>
    <dgm:pt modelId="{42D27F0E-ABF9-4E92-B1E5-B4A5C03169AD}" type="pres">
      <dgm:prSet presAssocID="{7B5ADA4C-2798-4BAF-8F68-A275CB30943F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66610664-3A25-4694-B1CE-E9CCBDC4FE43}" type="presOf" srcId="{79F90909-CFD0-4F91-BF2F-95D671F5F919}" destId="{1CA801FC-D55B-4087-B0C1-26ACFD31ADE6}" srcOrd="0" destOrd="0" presId="urn:microsoft.com/office/officeart/2005/8/layout/lProcess2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85EC146E-0D37-4AF5-A633-C656A432D121}" type="presOf" srcId="{79F90909-CFD0-4F91-BF2F-95D671F5F919}" destId="{73D5536E-ED60-49FD-941F-7CF5ECF3B10B}" srcOrd="1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D5A5FF84-4188-430D-944F-717082598D20}" type="presOf" srcId="{7B5ADA4C-2798-4BAF-8F68-A275CB30943F}" destId="{42D27F0E-ABF9-4E92-B1E5-B4A5C03169AD}" srcOrd="0" destOrd="0" presId="urn:microsoft.com/office/officeart/2005/8/layout/lProcess2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60B03AA1-C58A-4601-800D-5540738C24CE}" srcId="{79F90909-CFD0-4F91-BF2F-95D671F5F919}" destId="{DDB35785-BEA1-4FF4-874C-3948BD7C9F9A}" srcOrd="0" destOrd="0" parTransId="{570038FE-A625-4820-85A2-11FBEA7B16B5}" sibTransId="{E5A99088-83F2-4FFA-887B-2A843796A592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E2EC68CE-6CAD-4C0D-99F8-91115A14D717}" srcId="{79F90909-CFD0-4F91-BF2F-95D671F5F919}" destId="{7B5ADA4C-2798-4BAF-8F68-A275CB30943F}" srcOrd="1" destOrd="0" parTransId="{D94E8BE5-F0DA-4E43-B9BE-F85E1DE9981F}" sibTransId="{C5C66426-45A9-4BB2-A62E-A4846D2DE32F}"/>
    <dgm:cxn modelId="{9D14B6CE-5DB6-4FEB-ABCF-EB1224189C36}" type="presOf" srcId="{DDB35785-BEA1-4FF4-874C-3948BD7C9F9A}" destId="{E870F44F-E2E1-47A4-AB65-BADFB000059A}" srcOrd="0" destOrd="0" presId="urn:microsoft.com/office/officeart/2005/8/layout/lProcess2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  <dgm:cxn modelId="{0FDAF263-1D03-4CF1-B115-61CB11AD2238}" type="presParOf" srcId="{81E2E486-F0E9-4A80-B1E7-491167292F2D}" destId="{C7339B2A-475C-4BFD-BA42-77C6C56EDB19}" srcOrd="3" destOrd="0" presId="urn:microsoft.com/office/officeart/2005/8/layout/lProcess2"/>
    <dgm:cxn modelId="{8E58469D-1241-44D6-A201-B5FEDED5CC5F}" type="presParOf" srcId="{81E2E486-F0E9-4A80-B1E7-491167292F2D}" destId="{2B151268-6F0A-42D5-8171-A26BB4676EE7}" srcOrd="4" destOrd="0" presId="urn:microsoft.com/office/officeart/2005/8/layout/lProcess2"/>
    <dgm:cxn modelId="{BFED4ECC-AB27-467D-8996-324564554182}" type="presParOf" srcId="{2B151268-6F0A-42D5-8171-A26BB4676EE7}" destId="{1CA801FC-D55B-4087-B0C1-26ACFD31ADE6}" srcOrd="0" destOrd="0" presId="urn:microsoft.com/office/officeart/2005/8/layout/lProcess2"/>
    <dgm:cxn modelId="{C9777614-EE13-4C45-A759-AB594F074646}" type="presParOf" srcId="{2B151268-6F0A-42D5-8171-A26BB4676EE7}" destId="{73D5536E-ED60-49FD-941F-7CF5ECF3B10B}" srcOrd="1" destOrd="0" presId="urn:microsoft.com/office/officeart/2005/8/layout/lProcess2"/>
    <dgm:cxn modelId="{6E03D96D-5214-4927-BFCF-C883B89DBD5D}" type="presParOf" srcId="{2B151268-6F0A-42D5-8171-A26BB4676EE7}" destId="{12D66260-5B28-42B9-B60E-025EB6479F39}" srcOrd="2" destOrd="0" presId="urn:microsoft.com/office/officeart/2005/8/layout/lProcess2"/>
    <dgm:cxn modelId="{128DF987-0502-45E7-8B81-7AFDA2DE78B8}" type="presParOf" srcId="{12D66260-5B28-42B9-B60E-025EB6479F39}" destId="{83AE549A-9256-4236-BF18-CA2DA3770DEF}" srcOrd="0" destOrd="0" presId="urn:microsoft.com/office/officeart/2005/8/layout/lProcess2"/>
    <dgm:cxn modelId="{A30EAB98-2D2B-4BA2-A988-CBB40D848F66}" type="presParOf" srcId="{83AE549A-9256-4236-BF18-CA2DA3770DEF}" destId="{E870F44F-E2E1-47A4-AB65-BADFB000059A}" srcOrd="0" destOrd="0" presId="urn:microsoft.com/office/officeart/2005/8/layout/lProcess2"/>
    <dgm:cxn modelId="{1E2A6E59-4D8D-4F82-AADF-0A4A61117DAE}" type="presParOf" srcId="{83AE549A-9256-4236-BF18-CA2DA3770DEF}" destId="{10CD806A-89D5-4A3F-A939-C2CF6C13AD4C}" srcOrd="1" destOrd="0" presId="urn:microsoft.com/office/officeart/2005/8/layout/lProcess2"/>
    <dgm:cxn modelId="{D5A1E526-0DA9-4C04-B266-E19BF0FB967B}" type="presParOf" srcId="{83AE549A-9256-4236-BF18-CA2DA3770DEF}" destId="{42D27F0E-ABF9-4E92-B1E5-B4A5C03169A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D5664678-1C37-4290-9730-B89D2B73002B}">
      <dgm:prSet phldrT="[Text]"/>
      <dgm:spPr/>
      <dgm:t>
        <a:bodyPr/>
        <a:lstStyle/>
        <a:p>
          <a:r>
            <a:rPr lang="en-US" dirty="0"/>
            <a:t>Evidence Based Practice</a:t>
          </a:r>
        </a:p>
      </dgm:t>
    </dgm:pt>
    <dgm:pt modelId="{8259FBF7-5618-4551-8E57-7EEB7DBD9134}" type="parTrans" cxnId="{71CB116A-649D-4E56-88C7-70E29ECB701B}">
      <dgm:prSet/>
      <dgm:spPr/>
      <dgm:t>
        <a:bodyPr/>
        <a:lstStyle/>
        <a:p>
          <a:endParaRPr lang="en-US"/>
        </a:p>
      </dgm:t>
    </dgm:pt>
    <dgm:pt modelId="{E6E180A1-D1E2-4CE5-BDF9-9B22B9A15072}" type="sibTrans" cxnId="{71CB116A-649D-4E56-88C7-70E29ECB701B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All the gadgets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7B5ADA4C-2798-4BAF-8F68-A275CB30943F}">
      <dgm:prSet phldrT="[Text]"/>
      <dgm:spPr/>
      <dgm:t>
        <a:bodyPr/>
        <a:lstStyle/>
        <a:p>
          <a:r>
            <a:rPr lang="en-US" dirty="0"/>
            <a:t>Electronic Medical Record</a:t>
          </a:r>
        </a:p>
      </dgm:t>
    </dgm:pt>
    <dgm:pt modelId="{D94E8BE5-F0DA-4E43-B9BE-F85E1DE9981F}" type="parTrans" cxnId="{E2EC68CE-6CAD-4C0D-99F8-91115A14D717}">
      <dgm:prSet/>
      <dgm:spPr/>
      <dgm:t>
        <a:bodyPr/>
        <a:lstStyle/>
        <a:p>
          <a:endParaRPr lang="en-US"/>
        </a:p>
      </dgm:t>
    </dgm:pt>
    <dgm:pt modelId="{C5C66426-45A9-4BB2-A62E-A4846D2DE32F}" type="sibTrans" cxnId="{E2EC68CE-6CAD-4C0D-99F8-91115A14D717}">
      <dgm:prSet/>
      <dgm:spPr/>
      <dgm:t>
        <a:bodyPr/>
        <a:lstStyle/>
        <a:p>
          <a:endParaRPr lang="en-US"/>
        </a:p>
      </dgm:t>
    </dgm:pt>
    <dgm:pt modelId="{9318FA8F-6973-4739-BE30-AEAEBA4E70B2}">
      <dgm:prSet phldrT="[Text]"/>
      <dgm:spPr/>
      <dgm:t>
        <a:bodyPr/>
        <a:lstStyle/>
        <a:p>
          <a:r>
            <a:rPr lang="en-US" dirty="0"/>
            <a:t>Interdisciplinary teams</a:t>
          </a:r>
        </a:p>
      </dgm:t>
    </dgm:pt>
    <dgm:pt modelId="{BC0939D4-192B-4B58-ACFA-9A34B2CA6E5E}" type="parTrans" cxnId="{6B6D257F-88AF-4697-B3BC-D206D09CF43F}">
      <dgm:prSet/>
      <dgm:spPr/>
      <dgm:t>
        <a:bodyPr/>
        <a:lstStyle/>
        <a:p>
          <a:endParaRPr lang="en-US"/>
        </a:p>
      </dgm:t>
    </dgm:pt>
    <dgm:pt modelId="{F983B8F2-DEDC-4A3B-90AB-FBAAB8E9AEFE}" type="sibTrans" cxnId="{6B6D257F-88AF-4697-B3BC-D206D09CF43F}">
      <dgm:prSet/>
      <dgm:spPr/>
      <dgm:t>
        <a:bodyPr/>
        <a:lstStyle/>
        <a:p>
          <a:endParaRPr lang="en-US"/>
        </a:p>
      </dgm:t>
    </dgm:pt>
    <dgm:pt modelId="{52163C4B-0668-4A4A-B48F-EC9B5B9835CD}">
      <dgm:prSet phldrT="[Text]"/>
      <dgm:spPr/>
      <dgm:t>
        <a:bodyPr/>
        <a:lstStyle/>
        <a:p>
          <a:r>
            <a:rPr lang="en-US" dirty="0"/>
            <a:t>Continuing education</a:t>
          </a:r>
        </a:p>
      </dgm:t>
    </dgm:pt>
    <dgm:pt modelId="{E668B659-24CA-4FA9-912C-E8F6110D0056}" type="parTrans" cxnId="{39A09985-F8D7-4D1C-891A-6CA85178A4A0}">
      <dgm:prSet/>
      <dgm:spPr/>
      <dgm:t>
        <a:bodyPr/>
        <a:lstStyle/>
        <a:p>
          <a:endParaRPr lang="en-US"/>
        </a:p>
      </dgm:t>
    </dgm:pt>
    <dgm:pt modelId="{315433BA-EACA-40E8-81BE-CFACD4283402}" type="sibTrans" cxnId="{39A09985-F8D7-4D1C-891A-6CA85178A4A0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4"/>
      <dgm:spPr/>
    </dgm:pt>
    <dgm:pt modelId="{00140CA0-EAD9-45D0-803D-63D22CFADB83}" type="pres">
      <dgm:prSet presAssocID="{6286C390-A347-4976-A1C6-3286D4421F4A}" presName="textNode" presStyleLbl="bgShp" presStyleIdx="0" presStyleCnt="4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8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8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4"/>
      <dgm:spPr/>
    </dgm:pt>
    <dgm:pt modelId="{1F1072BB-9AA3-4A29-AFA0-BFB22CDC7BB1}" type="pres">
      <dgm:prSet presAssocID="{D21E8D7C-BCE7-4F38-9334-096369936D27}" presName="textNode" presStyleLbl="bgShp" presStyleIdx="1" presStyleCnt="4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8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8">
        <dgm:presLayoutVars>
          <dgm:bulletEnabled val="1"/>
        </dgm:presLayoutVars>
      </dgm:prSet>
      <dgm:spPr/>
    </dgm:pt>
    <dgm:pt modelId="{C7339B2A-475C-4BFD-BA42-77C6C56EDB19}" type="pres">
      <dgm:prSet presAssocID="{D21E8D7C-BCE7-4F38-9334-096369936D27}" presName="aSpace" presStyleCnt="0"/>
      <dgm:spPr/>
    </dgm:pt>
    <dgm:pt modelId="{2B151268-6F0A-42D5-8171-A26BB4676EE7}" type="pres">
      <dgm:prSet presAssocID="{79F90909-CFD0-4F91-BF2F-95D671F5F919}" presName="compNode" presStyleCnt="0"/>
      <dgm:spPr/>
    </dgm:pt>
    <dgm:pt modelId="{1CA801FC-D55B-4087-B0C1-26ACFD31ADE6}" type="pres">
      <dgm:prSet presAssocID="{79F90909-CFD0-4F91-BF2F-95D671F5F919}" presName="aNode" presStyleLbl="bgShp" presStyleIdx="2" presStyleCnt="4"/>
      <dgm:spPr/>
    </dgm:pt>
    <dgm:pt modelId="{73D5536E-ED60-49FD-941F-7CF5ECF3B10B}" type="pres">
      <dgm:prSet presAssocID="{79F90909-CFD0-4F91-BF2F-95D671F5F919}" presName="textNode" presStyleLbl="bgShp" presStyleIdx="2" presStyleCnt="4"/>
      <dgm:spPr/>
    </dgm:pt>
    <dgm:pt modelId="{12D66260-5B28-42B9-B60E-025EB6479F39}" type="pres">
      <dgm:prSet presAssocID="{79F90909-CFD0-4F91-BF2F-95D671F5F919}" presName="compChildNode" presStyleCnt="0"/>
      <dgm:spPr/>
    </dgm:pt>
    <dgm:pt modelId="{83AE549A-9256-4236-BF18-CA2DA3770DEF}" type="pres">
      <dgm:prSet presAssocID="{79F90909-CFD0-4F91-BF2F-95D671F5F919}" presName="theInnerList" presStyleCnt="0"/>
      <dgm:spPr/>
    </dgm:pt>
    <dgm:pt modelId="{E870F44F-E2E1-47A4-AB65-BADFB000059A}" type="pres">
      <dgm:prSet presAssocID="{DDB35785-BEA1-4FF4-874C-3948BD7C9F9A}" presName="childNode" presStyleLbl="node1" presStyleIdx="4" presStyleCnt="8">
        <dgm:presLayoutVars>
          <dgm:bulletEnabled val="1"/>
        </dgm:presLayoutVars>
      </dgm:prSet>
      <dgm:spPr/>
    </dgm:pt>
    <dgm:pt modelId="{10CD806A-89D5-4A3F-A939-C2CF6C13AD4C}" type="pres">
      <dgm:prSet presAssocID="{DDB35785-BEA1-4FF4-874C-3948BD7C9F9A}" presName="aSpace2" presStyleCnt="0"/>
      <dgm:spPr/>
    </dgm:pt>
    <dgm:pt modelId="{42D27F0E-ABF9-4E92-B1E5-B4A5C03169AD}" type="pres">
      <dgm:prSet presAssocID="{7B5ADA4C-2798-4BAF-8F68-A275CB30943F}" presName="childNode" presStyleLbl="node1" presStyleIdx="5" presStyleCnt="8">
        <dgm:presLayoutVars>
          <dgm:bulletEnabled val="1"/>
        </dgm:presLayoutVars>
      </dgm:prSet>
      <dgm:spPr/>
    </dgm:pt>
    <dgm:pt modelId="{3AA54DEB-4FA7-4668-AA98-1B8C7E37569C}" type="pres">
      <dgm:prSet presAssocID="{79F90909-CFD0-4F91-BF2F-95D671F5F919}" presName="aSpace" presStyleCnt="0"/>
      <dgm:spPr/>
    </dgm:pt>
    <dgm:pt modelId="{69914109-CF47-4108-A9DC-151079B3A553}" type="pres">
      <dgm:prSet presAssocID="{D5664678-1C37-4290-9730-B89D2B73002B}" presName="compNode" presStyleCnt="0"/>
      <dgm:spPr/>
    </dgm:pt>
    <dgm:pt modelId="{8E182A56-D083-4842-A968-2EAA93C8C513}" type="pres">
      <dgm:prSet presAssocID="{D5664678-1C37-4290-9730-B89D2B73002B}" presName="aNode" presStyleLbl="bgShp" presStyleIdx="3" presStyleCnt="4"/>
      <dgm:spPr/>
    </dgm:pt>
    <dgm:pt modelId="{4B1F4406-501F-4C4D-B976-69BD197E3B2F}" type="pres">
      <dgm:prSet presAssocID="{D5664678-1C37-4290-9730-B89D2B73002B}" presName="textNode" presStyleLbl="bgShp" presStyleIdx="3" presStyleCnt="4"/>
      <dgm:spPr/>
    </dgm:pt>
    <dgm:pt modelId="{0A5695ED-BFB6-4F99-8824-73B0DF966072}" type="pres">
      <dgm:prSet presAssocID="{D5664678-1C37-4290-9730-B89D2B73002B}" presName="compChildNode" presStyleCnt="0"/>
      <dgm:spPr/>
    </dgm:pt>
    <dgm:pt modelId="{DB979509-22E8-49EF-B195-634AC84042A3}" type="pres">
      <dgm:prSet presAssocID="{D5664678-1C37-4290-9730-B89D2B73002B}" presName="theInnerList" presStyleCnt="0"/>
      <dgm:spPr/>
    </dgm:pt>
    <dgm:pt modelId="{D7F2A9F8-BA65-4069-BC95-2DE2DDAC244F}" type="pres">
      <dgm:prSet presAssocID="{9318FA8F-6973-4739-BE30-AEAEBA4E70B2}" presName="childNode" presStyleLbl="node1" presStyleIdx="6" presStyleCnt="8">
        <dgm:presLayoutVars>
          <dgm:bulletEnabled val="1"/>
        </dgm:presLayoutVars>
      </dgm:prSet>
      <dgm:spPr/>
    </dgm:pt>
    <dgm:pt modelId="{01FC6E99-668F-40F1-A979-CB7DC3608DE1}" type="pres">
      <dgm:prSet presAssocID="{9318FA8F-6973-4739-BE30-AEAEBA4E70B2}" presName="aSpace2" presStyleCnt="0"/>
      <dgm:spPr/>
    </dgm:pt>
    <dgm:pt modelId="{6F8FD80C-FB62-4B15-BA3A-C63A5DB3B23A}" type="pres">
      <dgm:prSet presAssocID="{52163C4B-0668-4A4A-B48F-EC9B5B9835CD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BBEBA239-77B6-491F-83E4-BA8A88826033}" type="presOf" srcId="{D5664678-1C37-4290-9730-B89D2B73002B}" destId="{4B1F4406-501F-4C4D-B976-69BD197E3B2F}" srcOrd="1" destOrd="0" presId="urn:microsoft.com/office/officeart/2005/8/layout/lProcess2"/>
    <dgm:cxn modelId="{6E4D1F5B-AA3E-440F-9110-A556C93047E9}" type="presOf" srcId="{D5664678-1C37-4290-9730-B89D2B73002B}" destId="{8E182A56-D083-4842-A968-2EAA93C8C513}" srcOrd="0" destOrd="0" presId="urn:microsoft.com/office/officeart/2005/8/layout/lProcess2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66610664-3A25-4694-B1CE-E9CCBDC4FE43}" type="presOf" srcId="{79F90909-CFD0-4F91-BF2F-95D671F5F919}" destId="{1CA801FC-D55B-4087-B0C1-26ACFD31ADE6}" srcOrd="0" destOrd="0" presId="urn:microsoft.com/office/officeart/2005/8/layout/lProcess2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71CB116A-649D-4E56-88C7-70E29ECB701B}" srcId="{E29F8BBC-99A0-4F8C-B6DC-9E8227AE8DBE}" destId="{D5664678-1C37-4290-9730-B89D2B73002B}" srcOrd="3" destOrd="0" parTransId="{8259FBF7-5618-4551-8E57-7EEB7DBD9134}" sibTransId="{E6E180A1-D1E2-4CE5-BDF9-9B22B9A15072}"/>
    <dgm:cxn modelId="{85EC146E-0D37-4AF5-A633-C656A432D121}" type="presOf" srcId="{79F90909-CFD0-4F91-BF2F-95D671F5F919}" destId="{73D5536E-ED60-49FD-941F-7CF5ECF3B10B}" srcOrd="1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6B6D257F-88AF-4697-B3BC-D206D09CF43F}" srcId="{D5664678-1C37-4290-9730-B89D2B73002B}" destId="{9318FA8F-6973-4739-BE30-AEAEBA4E70B2}" srcOrd="0" destOrd="0" parTransId="{BC0939D4-192B-4B58-ACFA-9A34B2CA6E5E}" sibTransId="{F983B8F2-DEDC-4A3B-90AB-FBAAB8E9AEFE}"/>
    <dgm:cxn modelId="{D5A5FF84-4188-430D-944F-717082598D20}" type="presOf" srcId="{7B5ADA4C-2798-4BAF-8F68-A275CB30943F}" destId="{42D27F0E-ABF9-4E92-B1E5-B4A5C03169AD}" srcOrd="0" destOrd="0" presId="urn:microsoft.com/office/officeart/2005/8/layout/lProcess2"/>
    <dgm:cxn modelId="{39A09985-F8D7-4D1C-891A-6CA85178A4A0}" srcId="{D5664678-1C37-4290-9730-B89D2B73002B}" destId="{52163C4B-0668-4A4A-B48F-EC9B5B9835CD}" srcOrd="1" destOrd="0" parTransId="{E668B659-24CA-4FA9-912C-E8F6110D0056}" sibTransId="{315433BA-EACA-40E8-81BE-CFACD4283402}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60B03AA1-C58A-4601-800D-5540738C24CE}" srcId="{79F90909-CFD0-4F91-BF2F-95D671F5F919}" destId="{DDB35785-BEA1-4FF4-874C-3948BD7C9F9A}" srcOrd="0" destOrd="0" parTransId="{570038FE-A625-4820-85A2-11FBEA7B16B5}" sibTransId="{E5A99088-83F2-4FFA-887B-2A843796A592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EF7248B4-51E8-4B9D-9D5F-1B0B9A4E1126}" type="presOf" srcId="{52163C4B-0668-4A4A-B48F-EC9B5B9835CD}" destId="{6F8FD80C-FB62-4B15-BA3A-C63A5DB3B23A}" srcOrd="0" destOrd="0" presId="urn:microsoft.com/office/officeart/2005/8/layout/lProcess2"/>
    <dgm:cxn modelId="{E2EC68CE-6CAD-4C0D-99F8-91115A14D717}" srcId="{79F90909-CFD0-4F91-BF2F-95D671F5F919}" destId="{7B5ADA4C-2798-4BAF-8F68-A275CB30943F}" srcOrd="1" destOrd="0" parTransId="{D94E8BE5-F0DA-4E43-B9BE-F85E1DE9981F}" sibTransId="{C5C66426-45A9-4BB2-A62E-A4846D2DE32F}"/>
    <dgm:cxn modelId="{9D14B6CE-5DB6-4FEB-ABCF-EB1224189C36}" type="presOf" srcId="{DDB35785-BEA1-4FF4-874C-3948BD7C9F9A}" destId="{E870F44F-E2E1-47A4-AB65-BADFB000059A}" srcOrd="0" destOrd="0" presId="urn:microsoft.com/office/officeart/2005/8/layout/lProcess2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D4DBA2F7-5165-49E0-8A10-E99BB94A8B00}" type="presOf" srcId="{9318FA8F-6973-4739-BE30-AEAEBA4E70B2}" destId="{D7F2A9F8-BA65-4069-BC95-2DE2DDAC244F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  <dgm:cxn modelId="{0FDAF263-1D03-4CF1-B115-61CB11AD2238}" type="presParOf" srcId="{81E2E486-F0E9-4A80-B1E7-491167292F2D}" destId="{C7339B2A-475C-4BFD-BA42-77C6C56EDB19}" srcOrd="3" destOrd="0" presId="urn:microsoft.com/office/officeart/2005/8/layout/lProcess2"/>
    <dgm:cxn modelId="{8E58469D-1241-44D6-A201-B5FEDED5CC5F}" type="presParOf" srcId="{81E2E486-F0E9-4A80-B1E7-491167292F2D}" destId="{2B151268-6F0A-42D5-8171-A26BB4676EE7}" srcOrd="4" destOrd="0" presId="urn:microsoft.com/office/officeart/2005/8/layout/lProcess2"/>
    <dgm:cxn modelId="{BFED4ECC-AB27-467D-8996-324564554182}" type="presParOf" srcId="{2B151268-6F0A-42D5-8171-A26BB4676EE7}" destId="{1CA801FC-D55B-4087-B0C1-26ACFD31ADE6}" srcOrd="0" destOrd="0" presId="urn:microsoft.com/office/officeart/2005/8/layout/lProcess2"/>
    <dgm:cxn modelId="{C9777614-EE13-4C45-A759-AB594F074646}" type="presParOf" srcId="{2B151268-6F0A-42D5-8171-A26BB4676EE7}" destId="{73D5536E-ED60-49FD-941F-7CF5ECF3B10B}" srcOrd="1" destOrd="0" presId="urn:microsoft.com/office/officeart/2005/8/layout/lProcess2"/>
    <dgm:cxn modelId="{6E03D96D-5214-4927-BFCF-C883B89DBD5D}" type="presParOf" srcId="{2B151268-6F0A-42D5-8171-A26BB4676EE7}" destId="{12D66260-5B28-42B9-B60E-025EB6479F39}" srcOrd="2" destOrd="0" presId="urn:microsoft.com/office/officeart/2005/8/layout/lProcess2"/>
    <dgm:cxn modelId="{128DF987-0502-45E7-8B81-7AFDA2DE78B8}" type="presParOf" srcId="{12D66260-5B28-42B9-B60E-025EB6479F39}" destId="{83AE549A-9256-4236-BF18-CA2DA3770DEF}" srcOrd="0" destOrd="0" presId="urn:microsoft.com/office/officeart/2005/8/layout/lProcess2"/>
    <dgm:cxn modelId="{A30EAB98-2D2B-4BA2-A988-CBB40D848F66}" type="presParOf" srcId="{83AE549A-9256-4236-BF18-CA2DA3770DEF}" destId="{E870F44F-E2E1-47A4-AB65-BADFB000059A}" srcOrd="0" destOrd="0" presId="urn:microsoft.com/office/officeart/2005/8/layout/lProcess2"/>
    <dgm:cxn modelId="{1E2A6E59-4D8D-4F82-AADF-0A4A61117DAE}" type="presParOf" srcId="{83AE549A-9256-4236-BF18-CA2DA3770DEF}" destId="{10CD806A-89D5-4A3F-A939-C2CF6C13AD4C}" srcOrd="1" destOrd="0" presId="urn:microsoft.com/office/officeart/2005/8/layout/lProcess2"/>
    <dgm:cxn modelId="{D5A1E526-0DA9-4C04-B266-E19BF0FB967B}" type="presParOf" srcId="{83AE549A-9256-4236-BF18-CA2DA3770DEF}" destId="{42D27F0E-ABF9-4E92-B1E5-B4A5C03169AD}" srcOrd="2" destOrd="0" presId="urn:microsoft.com/office/officeart/2005/8/layout/lProcess2"/>
    <dgm:cxn modelId="{729BB2FB-1BBC-486D-961F-D396FBC8A163}" type="presParOf" srcId="{81E2E486-F0E9-4A80-B1E7-491167292F2D}" destId="{3AA54DEB-4FA7-4668-AA98-1B8C7E37569C}" srcOrd="5" destOrd="0" presId="urn:microsoft.com/office/officeart/2005/8/layout/lProcess2"/>
    <dgm:cxn modelId="{25AB3AFF-AF94-4414-A750-87A5440CEEC2}" type="presParOf" srcId="{81E2E486-F0E9-4A80-B1E7-491167292F2D}" destId="{69914109-CF47-4108-A9DC-151079B3A553}" srcOrd="6" destOrd="0" presId="urn:microsoft.com/office/officeart/2005/8/layout/lProcess2"/>
    <dgm:cxn modelId="{0C7690F8-B541-4C7D-B1AA-1EE346B0AB10}" type="presParOf" srcId="{69914109-CF47-4108-A9DC-151079B3A553}" destId="{8E182A56-D083-4842-A968-2EAA93C8C513}" srcOrd="0" destOrd="0" presId="urn:microsoft.com/office/officeart/2005/8/layout/lProcess2"/>
    <dgm:cxn modelId="{A7B1F31C-7EAF-4E0D-A42F-7F4531458CFE}" type="presParOf" srcId="{69914109-CF47-4108-A9DC-151079B3A553}" destId="{4B1F4406-501F-4C4D-B976-69BD197E3B2F}" srcOrd="1" destOrd="0" presId="urn:microsoft.com/office/officeart/2005/8/layout/lProcess2"/>
    <dgm:cxn modelId="{DC234AE5-0243-4016-9EE9-3F691F4E0658}" type="presParOf" srcId="{69914109-CF47-4108-A9DC-151079B3A553}" destId="{0A5695ED-BFB6-4F99-8824-73B0DF966072}" srcOrd="2" destOrd="0" presId="urn:microsoft.com/office/officeart/2005/8/layout/lProcess2"/>
    <dgm:cxn modelId="{8CA0985F-BEA6-4E6B-8C70-74138941EED3}" type="presParOf" srcId="{0A5695ED-BFB6-4F99-8824-73B0DF966072}" destId="{DB979509-22E8-49EF-B195-634AC84042A3}" srcOrd="0" destOrd="0" presId="urn:microsoft.com/office/officeart/2005/8/layout/lProcess2"/>
    <dgm:cxn modelId="{9D67E9E9-70C8-4CB9-A4DA-1BB9B9F65F2E}" type="presParOf" srcId="{DB979509-22E8-49EF-B195-634AC84042A3}" destId="{D7F2A9F8-BA65-4069-BC95-2DE2DDAC244F}" srcOrd="0" destOrd="0" presId="urn:microsoft.com/office/officeart/2005/8/layout/lProcess2"/>
    <dgm:cxn modelId="{F987C08F-7262-4658-B16A-4AB58615B53B}" type="presParOf" srcId="{DB979509-22E8-49EF-B195-634AC84042A3}" destId="{01FC6E99-668F-40F1-A979-CB7DC3608DE1}" srcOrd="1" destOrd="0" presId="urn:microsoft.com/office/officeart/2005/8/layout/lProcess2"/>
    <dgm:cxn modelId="{9583C0DC-95AF-4604-9BCE-46BA308563F7}" type="presParOf" srcId="{DB979509-22E8-49EF-B195-634AC84042A3}" destId="{6F8FD80C-FB62-4B15-BA3A-C63A5DB3B23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D5664678-1C37-4290-9730-B89D2B73002B}">
      <dgm:prSet phldrT="[Text]"/>
      <dgm:spPr/>
      <dgm:t>
        <a:bodyPr/>
        <a:lstStyle/>
        <a:p>
          <a:r>
            <a:rPr lang="en-US" dirty="0"/>
            <a:t>Evidence Based Practice</a:t>
          </a:r>
        </a:p>
      </dgm:t>
    </dgm:pt>
    <dgm:pt modelId="{8259FBF7-5618-4551-8E57-7EEB7DBD9134}" type="parTrans" cxnId="{71CB116A-649D-4E56-88C7-70E29ECB701B}">
      <dgm:prSet/>
      <dgm:spPr/>
      <dgm:t>
        <a:bodyPr/>
        <a:lstStyle/>
        <a:p>
          <a:endParaRPr lang="en-US"/>
        </a:p>
      </dgm:t>
    </dgm:pt>
    <dgm:pt modelId="{E6E180A1-D1E2-4CE5-BDF9-9B22B9A15072}" type="sibTrans" cxnId="{71CB116A-649D-4E56-88C7-70E29ECB701B}">
      <dgm:prSet/>
      <dgm:spPr/>
      <dgm:t>
        <a:bodyPr/>
        <a:lstStyle/>
        <a:p>
          <a:endParaRPr lang="en-US"/>
        </a:p>
      </dgm:t>
    </dgm:pt>
    <dgm:pt modelId="{0BC38F7D-17FB-4CBF-8E38-15A5418BFCEF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0A9C5E99-096E-4BB1-8732-8EB171CCEBA5}" type="parTrans" cxnId="{F1777028-6C0A-439C-B772-CFD4DD2CE7D3}">
      <dgm:prSet/>
      <dgm:spPr/>
      <dgm:t>
        <a:bodyPr/>
        <a:lstStyle/>
        <a:p>
          <a:endParaRPr lang="en-US"/>
        </a:p>
      </dgm:t>
    </dgm:pt>
    <dgm:pt modelId="{81DFA600-B2CC-4B33-A0AA-0505A77E1D48}" type="sibTrans" cxnId="{F1777028-6C0A-439C-B772-CFD4DD2CE7D3}">
      <dgm:prSet/>
      <dgm:spPr/>
      <dgm:t>
        <a:bodyPr/>
        <a:lstStyle/>
        <a:p>
          <a:endParaRPr lang="en-US"/>
        </a:p>
      </dgm:t>
    </dgm:pt>
    <dgm:pt modelId="{AD5AB87C-F014-484E-B474-78968730C8AE}">
      <dgm:prSet phldrT="[Text]"/>
      <dgm:spPr/>
      <dgm:t>
        <a:bodyPr/>
        <a:lstStyle/>
        <a:p>
          <a:r>
            <a:rPr lang="en-US" dirty="0"/>
            <a:t>Delegation</a:t>
          </a:r>
        </a:p>
      </dgm:t>
    </dgm:pt>
    <dgm:pt modelId="{EBC9AAAF-56AF-4D30-A866-4820670F8A3F}" type="parTrans" cxnId="{D2FD02E8-DBDE-4FDF-91CF-244612A59DE4}">
      <dgm:prSet/>
      <dgm:spPr/>
      <dgm:t>
        <a:bodyPr/>
        <a:lstStyle/>
        <a:p>
          <a:endParaRPr lang="en-US"/>
        </a:p>
      </dgm:t>
    </dgm:pt>
    <dgm:pt modelId="{6B92B718-33F2-42E2-8098-F0FA03FB74A1}" type="sibTrans" cxnId="{D2FD02E8-DBDE-4FDF-91CF-244612A59DE4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All the gadgets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7B5ADA4C-2798-4BAF-8F68-A275CB30943F}">
      <dgm:prSet phldrT="[Text]"/>
      <dgm:spPr/>
      <dgm:t>
        <a:bodyPr/>
        <a:lstStyle/>
        <a:p>
          <a:r>
            <a:rPr lang="en-US" dirty="0"/>
            <a:t>Electronic Medical Record</a:t>
          </a:r>
        </a:p>
      </dgm:t>
    </dgm:pt>
    <dgm:pt modelId="{D94E8BE5-F0DA-4E43-B9BE-F85E1DE9981F}" type="parTrans" cxnId="{E2EC68CE-6CAD-4C0D-99F8-91115A14D717}">
      <dgm:prSet/>
      <dgm:spPr/>
      <dgm:t>
        <a:bodyPr/>
        <a:lstStyle/>
        <a:p>
          <a:endParaRPr lang="en-US"/>
        </a:p>
      </dgm:t>
    </dgm:pt>
    <dgm:pt modelId="{C5C66426-45A9-4BB2-A62E-A4846D2DE32F}" type="sibTrans" cxnId="{E2EC68CE-6CAD-4C0D-99F8-91115A14D717}">
      <dgm:prSet/>
      <dgm:spPr/>
      <dgm:t>
        <a:bodyPr/>
        <a:lstStyle/>
        <a:p>
          <a:endParaRPr lang="en-US"/>
        </a:p>
      </dgm:t>
    </dgm:pt>
    <dgm:pt modelId="{9318FA8F-6973-4739-BE30-AEAEBA4E70B2}">
      <dgm:prSet phldrT="[Text]"/>
      <dgm:spPr/>
      <dgm:t>
        <a:bodyPr/>
        <a:lstStyle/>
        <a:p>
          <a:r>
            <a:rPr lang="en-US" dirty="0"/>
            <a:t>Interdisciplinary teams</a:t>
          </a:r>
        </a:p>
      </dgm:t>
    </dgm:pt>
    <dgm:pt modelId="{BC0939D4-192B-4B58-ACFA-9A34B2CA6E5E}" type="parTrans" cxnId="{6B6D257F-88AF-4697-B3BC-D206D09CF43F}">
      <dgm:prSet/>
      <dgm:spPr/>
      <dgm:t>
        <a:bodyPr/>
        <a:lstStyle/>
        <a:p>
          <a:endParaRPr lang="en-US"/>
        </a:p>
      </dgm:t>
    </dgm:pt>
    <dgm:pt modelId="{F983B8F2-DEDC-4A3B-90AB-FBAAB8E9AEFE}" type="sibTrans" cxnId="{6B6D257F-88AF-4697-B3BC-D206D09CF43F}">
      <dgm:prSet/>
      <dgm:spPr/>
      <dgm:t>
        <a:bodyPr/>
        <a:lstStyle/>
        <a:p>
          <a:endParaRPr lang="en-US"/>
        </a:p>
      </dgm:t>
    </dgm:pt>
    <dgm:pt modelId="{52163C4B-0668-4A4A-B48F-EC9B5B9835CD}">
      <dgm:prSet phldrT="[Text]"/>
      <dgm:spPr/>
      <dgm:t>
        <a:bodyPr/>
        <a:lstStyle/>
        <a:p>
          <a:r>
            <a:rPr lang="en-US" dirty="0"/>
            <a:t>Continuing education</a:t>
          </a:r>
        </a:p>
      </dgm:t>
    </dgm:pt>
    <dgm:pt modelId="{E668B659-24CA-4FA9-912C-E8F6110D0056}" type="parTrans" cxnId="{39A09985-F8D7-4D1C-891A-6CA85178A4A0}">
      <dgm:prSet/>
      <dgm:spPr/>
      <dgm:t>
        <a:bodyPr/>
        <a:lstStyle/>
        <a:p>
          <a:endParaRPr lang="en-US"/>
        </a:p>
      </dgm:t>
    </dgm:pt>
    <dgm:pt modelId="{315433BA-EACA-40E8-81BE-CFACD4283402}" type="sibTrans" cxnId="{39A09985-F8D7-4D1C-891A-6CA85178A4A0}">
      <dgm:prSet/>
      <dgm:spPr/>
      <dgm:t>
        <a:bodyPr/>
        <a:lstStyle/>
        <a:p>
          <a:endParaRPr lang="en-US"/>
        </a:p>
      </dgm:t>
    </dgm:pt>
    <dgm:pt modelId="{2667054E-B342-47FA-8DC7-9B2297A9DF5D}">
      <dgm:prSet phldrT="[Text]"/>
      <dgm:spPr/>
      <dgm:t>
        <a:bodyPr/>
        <a:lstStyle/>
        <a:p>
          <a:r>
            <a:rPr lang="en-US" dirty="0"/>
            <a:t>Peer to peer accountability</a:t>
          </a:r>
        </a:p>
      </dgm:t>
    </dgm:pt>
    <dgm:pt modelId="{98FE0DF1-76C9-412D-A3CB-9F5AC1E07BD5}" type="parTrans" cxnId="{C435524A-92FB-4B0C-8D5A-12DCE7FEA229}">
      <dgm:prSet/>
      <dgm:spPr/>
      <dgm:t>
        <a:bodyPr/>
        <a:lstStyle/>
        <a:p>
          <a:endParaRPr lang="en-US"/>
        </a:p>
      </dgm:t>
    </dgm:pt>
    <dgm:pt modelId="{CD940DA8-1CF4-4152-A3F4-07EF7095D1D2}" type="sibTrans" cxnId="{C435524A-92FB-4B0C-8D5A-12DCE7FEA229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5"/>
      <dgm:spPr/>
    </dgm:pt>
    <dgm:pt modelId="{00140CA0-EAD9-45D0-803D-63D22CFADB83}" type="pres">
      <dgm:prSet presAssocID="{6286C390-A347-4976-A1C6-3286D4421F4A}" presName="textNode" presStyleLbl="bgShp" presStyleIdx="0" presStyleCnt="5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10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10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5"/>
      <dgm:spPr/>
    </dgm:pt>
    <dgm:pt modelId="{1F1072BB-9AA3-4A29-AFA0-BFB22CDC7BB1}" type="pres">
      <dgm:prSet presAssocID="{D21E8D7C-BCE7-4F38-9334-096369936D27}" presName="textNode" presStyleLbl="bgShp" presStyleIdx="1" presStyleCnt="5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10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10">
        <dgm:presLayoutVars>
          <dgm:bulletEnabled val="1"/>
        </dgm:presLayoutVars>
      </dgm:prSet>
      <dgm:spPr/>
    </dgm:pt>
    <dgm:pt modelId="{C7339B2A-475C-4BFD-BA42-77C6C56EDB19}" type="pres">
      <dgm:prSet presAssocID="{D21E8D7C-BCE7-4F38-9334-096369936D27}" presName="aSpace" presStyleCnt="0"/>
      <dgm:spPr/>
    </dgm:pt>
    <dgm:pt modelId="{2B151268-6F0A-42D5-8171-A26BB4676EE7}" type="pres">
      <dgm:prSet presAssocID="{79F90909-CFD0-4F91-BF2F-95D671F5F919}" presName="compNode" presStyleCnt="0"/>
      <dgm:spPr/>
    </dgm:pt>
    <dgm:pt modelId="{1CA801FC-D55B-4087-B0C1-26ACFD31ADE6}" type="pres">
      <dgm:prSet presAssocID="{79F90909-CFD0-4F91-BF2F-95D671F5F919}" presName="aNode" presStyleLbl="bgShp" presStyleIdx="2" presStyleCnt="5"/>
      <dgm:spPr/>
    </dgm:pt>
    <dgm:pt modelId="{73D5536E-ED60-49FD-941F-7CF5ECF3B10B}" type="pres">
      <dgm:prSet presAssocID="{79F90909-CFD0-4F91-BF2F-95D671F5F919}" presName="textNode" presStyleLbl="bgShp" presStyleIdx="2" presStyleCnt="5"/>
      <dgm:spPr/>
    </dgm:pt>
    <dgm:pt modelId="{12D66260-5B28-42B9-B60E-025EB6479F39}" type="pres">
      <dgm:prSet presAssocID="{79F90909-CFD0-4F91-BF2F-95D671F5F919}" presName="compChildNode" presStyleCnt="0"/>
      <dgm:spPr/>
    </dgm:pt>
    <dgm:pt modelId="{83AE549A-9256-4236-BF18-CA2DA3770DEF}" type="pres">
      <dgm:prSet presAssocID="{79F90909-CFD0-4F91-BF2F-95D671F5F919}" presName="theInnerList" presStyleCnt="0"/>
      <dgm:spPr/>
    </dgm:pt>
    <dgm:pt modelId="{E870F44F-E2E1-47A4-AB65-BADFB000059A}" type="pres">
      <dgm:prSet presAssocID="{DDB35785-BEA1-4FF4-874C-3948BD7C9F9A}" presName="childNode" presStyleLbl="node1" presStyleIdx="4" presStyleCnt="10">
        <dgm:presLayoutVars>
          <dgm:bulletEnabled val="1"/>
        </dgm:presLayoutVars>
      </dgm:prSet>
      <dgm:spPr/>
    </dgm:pt>
    <dgm:pt modelId="{10CD806A-89D5-4A3F-A939-C2CF6C13AD4C}" type="pres">
      <dgm:prSet presAssocID="{DDB35785-BEA1-4FF4-874C-3948BD7C9F9A}" presName="aSpace2" presStyleCnt="0"/>
      <dgm:spPr/>
    </dgm:pt>
    <dgm:pt modelId="{42D27F0E-ABF9-4E92-B1E5-B4A5C03169AD}" type="pres">
      <dgm:prSet presAssocID="{7B5ADA4C-2798-4BAF-8F68-A275CB30943F}" presName="childNode" presStyleLbl="node1" presStyleIdx="5" presStyleCnt="10">
        <dgm:presLayoutVars>
          <dgm:bulletEnabled val="1"/>
        </dgm:presLayoutVars>
      </dgm:prSet>
      <dgm:spPr/>
    </dgm:pt>
    <dgm:pt modelId="{3AA54DEB-4FA7-4668-AA98-1B8C7E37569C}" type="pres">
      <dgm:prSet presAssocID="{79F90909-CFD0-4F91-BF2F-95D671F5F919}" presName="aSpace" presStyleCnt="0"/>
      <dgm:spPr/>
    </dgm:pt>
    <dgm:pt modelId="{69914109-CF47-4108-A9DC-151079B3A553}" type="pres">
      <dgm:prSet presAssocID="{D5664678-1C37-4290-9730-B89D2B73002B}" presName="compNode" presStyleCnt="0"/>
      <dgm:spPr/>
    </dgm:pt>
    <dgm:pt modelId="{8E182A56-D083-4842-A968-2EAA93C8C513}" type="pres">
      <dgm:prSet presAssocID="{D5664678-1C37-4290-9730-B89D2B73002B}" presName="aNode" presStyleLbl="bgShp" presStyleIdx="3" presStyleCnt="5"/>
      <dgm:spPr/>
    </dgm:pt>
    <dgm:pt modelId="{4B1F4406-501F-4C4D-B976-69BD197E3B2F}" type="pres">
      <dgm:prSet presAssocID="{D5664678-1C37-4290-9730-B89D2B73002B}" presName="textNode" presStyleLbl="bgShp" presStyleIdx="3" presStyleCnt="5"/>
      <dgm:spPr/>
    </dgm:pt>
    <dgm:pt modelId="{0A5695ED-BFB6-4F99-8824-73B0DF966072}" type="pres">
      <dgm:prSet presAssocID="{D5664678-1C37-4290-9730-B89D2B73002B}" presName="compChildNode" presStyleCnt="0"/>
      <dgm:spPr/>
    </dgm:pt>
    <dgm:pt modelId="{DB979509-22E8-49EF-B195-634AC84042A3}" type="pres">
      <dgm:prSet presAssocID="{D5664678-1C37-4290-9730-B89D2B73002B}" presName="theInnerList" presStyleCnt="0"/>
      <dgm:spPr/>
    </dgm:pt>
    <dgm:pt modelId="{D7F2A9F8-BA65-4069-BC95-2DE2DDAC244F}" type="pres">
      <dgm:prSet presAssocID="{9318FA8F-6973-4739-BE30-AEAEBA4E70B2}" presName="childNode" presStyleLbl="node1" presStyleIdx="6" presStyleCnt="10">
        <dgm:presLayoutVars>
          <dgm:bulletEnabled val="1"/>
        </dgm:presLayoutVars>
      </dgm:prSet>
      <dgm:spPr/>
    </dgm:pt>
    <dgm:pt modelId="{01FC6E99-668F-40F1-A979-CB7DC3608DE1}" type="pres">
      <dgm:prSet presAssocID="{9318FA8F-6973-4739-BE30-AEAEBA4E70B2}" presName="aSpace2" presStyleCnt="0"/>
      <dgm:spPr/>
    </dgm:pt>
    <dgm:pt modelId="{6F8FD80C-FB62-4B15-BA3A-C63A5DB3B23A}" type="pres">
      <dgm:prSet presAssocID="{52163C4B-0668-4A4A-B48F-EC9B5B9835CD}" presName="childNode" presStyleLbl="node1" presStyleIdx="7" presStyleCnt="10">
        <dgm:presLayoutVars>
          <dgm:bulletEnabled val="1"/>
        </dgm:presLayoutVars>
      </dgm:prSet>
      <dgm:spPr/>
    </dgm:pt>
    <dgm:pt modelId="{CACAA766-6593-4989-8B0A-68C4101D2B0D}" type="pres">
      <dgm:prSet presAssocID="{D5664678-1C37-4290-9730-B89D2B73002B}" presName="aSpace" presStyleCnt="0"/>
      <dgm:spPr/>
    </dgm:pt>
    <dgm:pt modelId="{BE877029-A980-489B-BF14-3B0559779A78}" type="pres">
      <dgm:prSet presAssocID="{0BC38F7D-17FB-4CBF-8E38-15A5418BFCEF}" presName="compNode" presStyleCnt="0"/>
      <dgm:spPr/>
    </dgm:pt>
    <dgm:pt modelId="{97AC4BBB-E63A-4F70-B5A3-57CBAF1C34D8}" type="pres">
      <dgm:prSet presAssocID="{0BC38F7D-17FB-4CBF-8E38-15A5418BFCEF}" presName="aNode" presStyleLbl="bgShp" presStyleIdx="4" presStyleCnt="5"/>
      <dgm:spPr/>
    </dgm:pt>
    <dgm:pt modelId="{107AAC12-0684-47D2-910B-7EE57FDF34F3}" type="pres">
      <dgm:prSet presAssocID="{0BC38F7D-17FB-4CBF-8E38-15A5418BFCEF}" presName="textNode" presStyleLbl="bgShp" presStyleIdx="4" presStyleCnt="5"/>
      <dgm:spPr/>
    </dgm:pt>
    <dgm:pt modelId="{D943DC14-EBA1-405A-9A6E-9762564BDDD1}" type="pres">
      <dgm:prSet presAssocID="{0BC38F7D-17FB-4CBF-8E38-15A5418BFCEF}" presName="compChildNode" presStyleCnt="0"/>
      <dgm:spPr/>
    </dgm:pt>
    <dgm:pt modelId="{ED9C1E5C-4E08-4A17-8F3E-45DF43934242}" type="pres">
      <dgm:prSet presAssocID="{0BC38F7D-17FB-4CBF-8E38-15A5418BFCEF}" presName="theInnerList" presStyleCnt="0"/>
      <dgm:spPr/>
    </dgm:pt>
    <dgm:pt modelId="{EEF8BC71-E665-4CDC-B2DA-5450793088E0}" type="pres">
      <dgm:prSet presAssocID="{AD5AB87C-F014-484E-B474-78968730C8AE}" presName="childNode" presStyleLbl="node1" presStyleIdx="8" presStyleCnt="10">
        <dgm:presLayoutVars>
          <dgm:bulletEnabled val="1"/>
        </dgm:presLayoutVars>
      </dgm:prSet>
      <dgm:spPr/>
    </dgm:pt>
    <dgm:pt modelId="{ED92A8EF-4BE5-45DE-A0B4-97DC32CEED62}" type="pres">
      <dgm:prSet presAssocID="{AD5AB87C-F014-484E-B474-78968730C8AE}" presName="aSpace2" presStyleCnt="0"/>
      <dgm:spPr/>
    </dgm:pt>
    <dgm:pt modelId="{D40A8BAE-865C-46AD-9B4D-04B47B8EC15C}" type="pres">
      <dgm:prSet presAssocID="{2667054E-B342-47FA-8DC7-9B2297A9DF5D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1D767805-FFF4-476C-BA16-ECD5907DAE32}" type="presOf" srcId="{0BC38F7D-17FB-4CBF-8E38-15A5418BFCEF}" destId="{107AAC12-0684-47D2-910B-7EE57FDF34F3}" srcOrd="1" destOrd="0" presId="urn:microsoft.com/office/officeart/2005/8/layout/lProcess2"/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F1777028-6C0A-439C-B772-CFD4DD2CE7D3}" srcId="{E29F8BBC-99A0-4F8C-B6DC-9E8227AE8DBE}" destId="{0BC38F7D-17FB-4CBF-8E38-15A5418BFCEF}" srcOrd="4" destOrd="0" parTransId="{0A9C5E99-096E-4BB1-8732-8EB171CCEBA5}" sibTransId="{81DFA600-B2CC-4B33-A0AA-0505A77E1D48}"/>
    <dgm:cxn modelId="{C08DC22D-A4BB-4B27-BF67-CF83B55E2403}" type="presOf" srcId="{2667054E-B342-47FA-8DC7-9B2297A9DF5D}" destId="{D40A8BAE-865C-46AD-9B4D-04B47B8EC15C}" srcOrd="0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BBEBA239-77B6-491F-83E4-BA8A88826033}" type="presOf" srcId="{D5664678-1C37-4290-9730-B89D2B73002B}" destId="{4B1F4406-501F-4C4D-B976-69BD197E3B2F}" srcOrd="1" destOrd="0" presId="urn:microsoft.com/office/officeart/2005/8/layout/lProcess2"/>
    <dgm:cxn modelId="{6E4D1F5B-AA3E-440F-9110-A556C93047E9}" type="presOf" srcId="{D5664678-1C37-4290-9730-B89D2B73002B}" destId="{8E182A56-D083-4842-A968-2EAA93C8C513}" srcOrd="0" destOrd="0" presId="urn:microsoft.com/office/officeart/2005/8/layout/lProcess2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66610664-3A25-4694-B1CE-E9CCBDC4FE43}" type="presOf" srcId="{79F90909-CFD0-4F91-BF2F-95D671F5F919}" destId="{1CA801FC-D55B-4087-B0C1-26ACFD31ADE6}" srcOrd="0" destOrd="0" presId="urn:microsoft.com/office/officeart/2005/8/layout/lProcess2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71CB116A-649D-4E56-88C7-70E29ECB701B}" srcId="{E29F8BBC-99A0-4F8C-B6DC-9E8227AE8DBE}" destId="{D5664678-1C37-4290-9730-B89D2B73002B}" srcOrd="3" destOrd="0" parTransId="{8259FBF7-5618-4551-8E57-7EEB7DBD9134}" sibTransId="{E6E180A1-D1E2-4CE5-BDF9-9B22B9A15072}"/>
    <dgm:cxn modelId="{C435524A-92FB-4B0C-8D5A-12DCE7FEA229}" srcId="{0BC38F7D-17FB-4CBF-8E38-15A5418BFCEF}" destId="{2667054E-B342-47FA-8DC7-9B2297A9DF5D}" srcOrd="1" destOrd="0" parTransId="{98FE0DF1-76C9-412D-A3CB-9F5AC1E07BD5}" sibTransId="{CD940DA8-1CF4-4152-A3F4-07EF7095D1D2}"/>
    <dgm:cxn modelId="{85EC146E-0D37-4AF5-A633-C656A432D121}" type="presOf" srcId="{79F90909-CFD0-4F91-BF2F-95D671F5F919}" destId="{73D5536E-ED60-49FD-941F-7CF5ECF3B10B}" srcOrd="1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6B6D257F-88AF-4697-B3BC-D206D09CF43F}" srcId="{D5664678-1C37-4290-9730-B89D2B73002B}" destId="{9318FA8F-6973-4739-BE30-AEAEBA4E70B2}" srcOrd="0" destOrd="0" parTransId="{BC0939D4-192B-4B58-ACFA-9A34B2CA6E5E}" sibTransId="{F983B8F2-DEDC-4A3B-90AB-FBAAB8E9AEFE}"/>
    <dgm:cxn modelId="{D5A5FF84-4188-430D-944F-717082598D20}" type="presOf" srcId="{7B5ADA4C-2798-4BAF-8F68-A275CB30943F}" destId="{42D27F0E-ABF9-4E92-B1E5-B4A5C03169AD}" srcOrd="0" destOrd="0" presId="urn:microsoft.com/office/officeart/2005/8/layout/lProcess2"/>
    <dgm:cxn modelId="{39A09985-F8D7-4D1C-891A-6CA85178A4A0}" srcId="{D5664678-1C37-4290-9730-B89D2B73002B}" destId="{52163C4B-0668-4A4A-B48F-EC9B5B9835CD}" srcOrd="1" destOrd="0" parTransId="{E668B659-24CA-4FA9-912C-E8F6110D0056}" sibTransId="{315433BA-EACA-40E8-81BE-CFACD4283402}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60B03AA1-C58A-4601-800D-5540738C24CE}" srcId="{79F90909-CFD0-4F91-BF2F-95D671F5F919}" destId="{DDB35785-BEA1-4FF4-874C-3948BD7C9F9A}" srcOrd="0" destOrd="0" parTransId="{570038FE-A625-4820-85A2-11FBEA7B16B5}" sibTransId="{E5A99088-83F2-4FFA-887B-2A843796A592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EF7248B4-51E8-4B9D-9D5F-1B0B9A4E1126}" type="presOf" srcId="{52163C4B-0668-4A4A-B48F-EC9B5B9835CD}" destId="{6F8FD80C-FB62-4B15-BA3A-C63A5DB3B23A}" srcOrd="0" destOrd="0" presId="urn:microsoft.com/office/officeart/2005/8/layout/lProcess2"/>
    <dgm:cxn modelId="{EC7677C1-A30D-495B-8236-9CDD761B085F}" type="presOf" srcId="{0BC38F7D-17FB-4CBF-8E38-15A5418BFCEF}" destId="{97AC4BBB-E63A-4F70-B5A3-57CBAF1C34D8}" srcOrd="0" destOrd="0" presId="urn:microsoft.com/office/officeart/2005/8/layout/lProcess2"/>
    <dgm:cxn modelId="{E2EC68CE-6CAD-4C0D-99F8-91115A14D717}" srcId="{79F90909-CFD0-4F91-BF2F-95D671F5F919}" destId="{7B5ADA4C-2798-4BAF-8F68-A275CB30943F}" srcOrd="1" destOrd="0" parTransId="{D94E8BE5-F0DA-4E43-B9BE-F85E1DE9981F}" sibTransId="{C5C66426-45A9-4BB2-A62E-A4846D2DE32F}"/>
    <dgm:cxn modelId="{9D14B6CE-5DB6-4FEB-ABCF-EB1224189C36}" type="presOf" srcId="{DDB35785-BEA1-4FF4-874C-3948BD7C9F9A}" destId="{E870F44F-E2E1-47A4-AB65-BADFB000059A}" srcOrd="0" destOrd="0" presId="urn:microsoft.com/office/officeart/2005/8/layout/lProcess2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D2FD02E8-DBDE-4FDF-91CF-244612A59DE4}" srcId="{0BC38F7D-17FB-4CBF-8E38-15A5418BFCEF}" destId="{AD5AB87C-F014-484E-B474-78968730C8AE}" srcOrd="0" destOrd="0" parTransId="{EBC9AAAF-56AF-4D30-A866-4820670F8A3F}" sibTransId="{6B92B718-33F2-42E2-8098-F0FA03FB74A1}"/>
    <dgm:cxn modelId="{022D5CF3-8801-4B2C-B77C-D52A97A433A9}" type="presOf" srcId="{AD5AB87C-F014-484E-B474-78968730C8AE}" destId="{EEF8BC71-E665-4CDC-B2DA-5450793088E0}" srcOrd="0" destOrd="0" presId="urn:microsoft.com/office/officeart/2005/8/layout/lProcess2"/>
    <dgm:cxn modelId="{D4DBA2F7-5165-49E0-8A10-E99BB94A8B00}" type="presOf" srcId="{9318FA8F-6973-4739-BE30-AEAEBA4E70B2}" destId="{D7F2A9F8-BA65-4069-BC95-2DE2DDAC244F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  <dgm:cxn modelId="{0FDAF263-1D03-4CF1-B115-61CB11AD2238}" type="presParOf" srcId="{81E2E486-F0E9-4A80-B1E7-491167292F2D}" destId="{C7339B2A-475C-4BFD-BA42-77C6C56EDB19}" srcOrd="3" destOrd="0" presId="urn:microsoft.com/office/officeart/2005/8/layout/lProcess2"/>
    <dgm:cxn modelId="{8E58469D-1241-44D6-A201-B5FEDED5CC5F}" type="presParOf" srcId="{81E2E486-F0E9-4A80-B1E7-491167292F2D}" destId="{2B151268-6F0A-42D5-8171-A26BB4676EE7}" srcOrd="4" destOrd="0" presId="urn:microsoft.com/office/officeart/2005/8/layout/lProcess2"/>
    <dgm:cxn modelId="{BFED4ECC-AB27-467D-8996-324564554182}" type="presParOf" srcId="{2B151268-6F0A-42D5-8171-A26BB4676EE7}" destId="{1CA801FC-D55B-4087-B0C1-26ACFD31ADE6}" srcOrd="0" destOrd="0" presId="urn:microsoft.com/office/officeart/2005/8/layout/lProcess2"/>
    <dgm:cxn modelId="{C9777614-EE13-4C45-A759-AB594F074646}" type="presParOf" srcId="{2B151268-6F0A-42D5-8171-A26BB4676EE7}" destId="{73D5536E-ED60-49FD-941F-7CF5ECF3B10B}" srcOrd="1" destOrd="0" presId="urn:microsoft.com/office/officeart/2005/8/layout/lProcess2"/>
    <dgm:cxn modelId="{6E03D96D-5214-4927-BFCF-C883B89DBD5D}" type="presParOf" srcId="{2B151268-6F0A-42D5-8171-A26BB4676EE7}" destId="{12D66260-5B28-42B9-B60E-025EB6479F39}" srcOrd="2" destOrd="0" presId="urn:microsoft.com/office/officeart/2005/8/layout/lProcess2"/>
    <dgm:cxn modelId="{128DF987-0502-45E7-8B81-7AFDA2DE78B8}" type="presParOf" srcId="{12D66260-5B28-42B9-B60E-025EB6479F39}" destId="{83AE549A-9256-4236-BF18-CA2DA3770DEF}" srcOrd="0" destOrd="0" presId="urn:microsoft.com/office/officeart/2005/8/layout/lProcess2"/>
    <dgm:cxn modelId="{A30EAB98-2D2B-4BA2-A988-CBB40D848F66}" type="presParOf" srcId="{83AE549A-9256-4236-BF18-CA2DA3770DEF}" destId="{E870F44F-E2E1-47A4-AB65-BADFB000059A}" srcOrd="0" destOrd="0" presId="urn:microsoft.com/office/officeart/2005/8/layout/lProcess2"/>
    <dgm:cxn modelId="{1E2A6E59-4D8D-4F82-AADF-0A4A61117DAE}" type="presParOf" srcId="{83AE549A-9256-4236-BF18-CA2DA3770DEF}" destId="{10CD806A-89D5-4A3F-A939-C2CF6C13AD4C}" srcOrd="1" destOrd="0" presId="urn:microsoft.com/office/officeart/2005/8/layout/lProcess2"/>
    <dgm:cxn modelId="{D5A1E526-0DA9-4C04-B266-E19BF0FB967B}" type="presParOf" srcId="{83AE549A-9256-4236-BF18-CA2DA3770DEF}" destId="{42D27F0E-ABF9-4E92-B1E5-B4A5C03169AD}" srcOrd="2" destOrd="0" presId="urn:microsoft.com/office/officeart/2005/8/layout/lProcess2"/>
    <dgm:cxn modelId="{729BB2FB-1BBC-486D-961F-D396FBC8A163}" type="presParOf" srcId="{81E2E486-F0E9-4A80-B1E7-491167292F2D}" destId="{3AA54DEB-4FA7-4668-AA98-1B8C7E37569C}" srcOrd="5" destOrd="0" presId="urn:microsoft.com/office/officeart/2005/8/layout/lProcess2"/>
    <dgm:cxn modelId="{25AB3AFF-AF94-4414-A750-87A5440CEEC2}" type="presParOf" srcId="{81E2E486-F0E9-4A80-B1E7-491167292F2D}" destId="{69914109-CF47-4108-A9DC-151079B3A553}" srcOrd="6" destOrd="0" presId="urn:microsoft.com/office/officeart/2005/8/layout/lProcess2"/>
    <dgm:cxn modelId="{0C7690F8-B541-4C7D-B1AA-1EE346B0AB10}" type="presParOf" srcId="{69914109-CF47-4108-A9DC-151079B3A553}" destId="{8E182A56-D083-4842-A968-2EAA93C8C513}" srcOrd="0" destOrd="0" presId="urn:microsoft.com/office/officeart/2005/8/layout/lProcess2"/>
    <dgm:cxn modelId="{A7B1F31C-7EAF-4E0D-A42F-7F4531458CFE}" type="presParOf" srcId="{69914109-CF47-4108-A9DC-151079B3A553}" destId="{4B1F4406-501F-4C4D-B976-69BD197E3B2F}" srcOrd="1" destOrd="0" presId="urn:microsoft.com/office/officeart/2005/8/layout/lProcess2"/>
    <dgm:cxn modelId="{DC234AE5-0243-4016-9EE9-3F691F4E0658}" type="presParOf" srcId="{69914109-CF47-4108-A9DC-151079B3A553}" destId="{0A5695ED-BFB6-4F99-8824-73B0DF966072}" srcOrd="2" destOrd="0" presId="urn:microsoft.com/office/officeart/2005/8/layout/lProcess2"/>
    <dgm:cxn modelId="{8CA0985F-BEA6-4E6B-8C70-74138941EED3}" type="presParOf" srcId="{0A5695ED-BFB6-4F99-8824-73B0DF966072}" destId="{DB979509-22E8-49EF-B195-634AC84042A3}" srcOrd="0" destOrd="0" presId="urn:microsoft.com/office/officeart/2005/8/layout/lProcess2"/>
    <dgm:cxn modelId="{9D67E9E9-70C8-4CB9-A4DA-1BB9B9F65F2E}" type="presParOf" srcId="{DB979509-22E8-49EF-B195-634AC84042A3}" destId="{D7F2A9F8-BA65-4069-BC95-2DE2DDAC244F}" srcOrd="0" destOrd="0" presId="urn:microsoft.com/office/officeart/2005/8/layout/lProcess2"/>
    <dgm:cxn modelId="{F987C08F-7262-4658-B16A-4AB58615B53B}" type="presParOf" srcId="{DB979509-22E8-49EF-B195-634AC84042A3}" destId="{01FC6E99-668F-40F1-A979-CB7DC3608DE1}" srcOrd="1" destOrd="0" presId="urn:microsoft.com/office/officeart/2005/8/layout/lProcess2"/>
    <dgm:cxn modelId="{9583C0DC-95AF-4604-9BCE-46BA308563F7}" type="presParOf" srcId="{DB979509-22E8-49EF-B195-634AC84042A3}" destId="{6F8FD80C-FB62-4B15-BA3A-C63A5DB3B23A}" srcOrd="2" destOrd="0" presId="urn:microsoft.com/office/officeart/2005/8/layout/lProcess2"/>
    <dgm:cxn modelId="{175083C8-CA7D-4621-A987-E9EF3C0016F7}" type="presParOf" srcId="{81E2E486-F0E9-4A80-B1E7-491167292F2D}" destId="{CACAA766-6593-4989-8B0A-68C4101D2B0D}" srcOrd="7" destOrd="0" presId="urn:microsoft.com/office/officeart/2005/8/layout/lProcess2"/>
    <dgm:cxn modelId="{B58EDE0A-C999-4F14-B18D-25C2E54134F5}" type="presParOf" srcId="{81E2E486-F0E9-4A80-B1E7-491167292F2D}" destId="{BE877029-A980-489B-BF14-3B0559779A78}" srcOrd="8" destOrd="0" presId="urn:microsoft.com/office/officeart/2005/8/layout/lProcess2"/>
    <dgm:cxn modelId="{4C22D4EF-A00B-4DC0-BCDF-1FEB144BF0B4}" type="presParOf" srcId="{BE877029-A980-489B-BF14-3B0559779A78}" destId="{97AC4BBB-E63A-4F70-B5A3-57CBAF1C34D8}" srcOrd="0" destOrd="0" presId="urn:microsoft.com/office/officeart/2005/8/layout/lProcess2"/>
    <dgm:cxn modelId="{E6C7F9A5-2FF0-4FF6-9AC5-9703E5502FC5}" type="presParOf" srcId="{BE877029-A980-489B-BF14-3B0559779A78}" destId="{107AAC12-0684-47D2-910B-7EE57FDF34F3}" srcOrd="1" destOrd="0" presId="urn:microsoft.com/office/officeart/2005/8/layout/lProcess2"/>
    <dgm:cxn modelId="{7BDC5B99-7523-4EFF-B854-6D354A405DC6}" type="presParOf" srcId="{BE877029-A980-489B-BF14-3B0559779A78}" destId="{D943DC14-EBA1-405A-9A6E-9762564BDDD1}" srcOrd="2" destOrd="0" presId="urn:microsoft.com/office/officeart/2005/8/layout/lProcess2"/>
    <dgm:cxn modelId="{61FC421F-1312-44B3-AFF6-22B3B24A437D}" type="presParOf" srcId="{D943DC14-EBA1-405A-9A6E-9762564BDDD1}" destId="{ED9C1E5C-4E08-4A17-8F3E-45DF43934242}" srcOrd="0" destOrd="0" presId="urn:microsoft.com/office/officeart/2005/8/layout/lProcess2"/>
    <dgm:cxn modelId="{9442C07A-C527-44D0-89FE-ED12C41DEC05}" type="presParOf" srcId="{ED9C1E5C-4E08-4A17-8F3E-45DF43934242}" destId="{EEF8BC71-E665-4CDC-B2DA-5450793088E0}" srcOrd="0" destOrd="0" presId="urn:microsoft.com/office/officeart/2005/8/layout/lProcess2"/>
    <dgm:cxn modelId="{FAB2C89C-F712-44FC-A299-51E121D3D6CD}" type="presParOf" srcId="{ED9C1E5C-4E08-4A17-8F3E-45DF43934242}" destId="{ED92A8EF-4BE5-45DE-A0B4-97DC32CEED62}" srcOrd="1" destOrd="0" presId="urn:microsoft.com/office/officeart/2005/8/layout/lProcess2"/>
    <dgm:cxn modelId="{EDCDE609-362B-4986-B473-0F727C7B4D3C}" type="presParOf" srcId="{ED9C1E5C-4E08-4A17-8F3E-45DF43934242}" destId="{D40A8BAE-865C-46AD-9B4D-04B47B8EC15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56BDCA1-DAFD-4F0F-A833-C653B49C45F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DC249-728F-41AB-811F-B22F88286F01}">
      <dgm:prSet phldrT="[Text]"/>
      <dgm:spPr/>
      <dgm:t>
        <a:bodyPr/>
        <a:lstStyle/>
        <a:p>
          <a:r>
            <a:rPr lang="en-US" dirty="0"/>
            <a:t>Beneficiaries</a:t>
          </a:r>
        </a:p>
      </dgm:t>
    </dgm:pt>
    <dgm:pt modelId="{1226C5D3-1E1D-4E6C-A6D1-42FFF20D770D}" type="parTrans" cxnId="{CDDE890A-B2C6-4A96-91E1-397A7529BFD5}">
      <dgm:prSet/>
      <dgm:spPr/>
      <dgm:t>
        <a:bodyPr/>
        <a:lstStyle/>
        <a:p>
          <a:endParaRPr lang="en-US"/>
        </a:p>
      </dgm:t>
    </dgm:pt>
    <dgm:pt modelId="{0FDAB158-A832-417F-AAB6-CC7B579B7EE7}" type="sibTrans" cxnId="{CDDE890A-B2C6-4A96-91E1-397A7529BFD5}">
      <dgm:prSet/>
      <dgm:spPr/>
      <dgm:t>
        <a:bodyPr/>
        <a:lstStyle/>
        <a:p>
          <a:endParaRPr lang="en-US"/>
        </a:p>
      </dgm:t>
    </dgm:pt>
    <dgm:pt modelId="{4692A78C-4FC8-49F7-B270-94C601092616}">
      <dgm:prSet phldrT="[Text]"/>
      <dgm:spPr/>
      <dgm:t>
        <a:bodyPr/>
        <a:lstStyle/>
        <a:p>
          <a:r>
            <a:rPr lang="en-US" dirty="0"/>
            <a:t>Nurses</a:t>
          </a:r>
        </a:p>
      </dgm:t>
    </dgm:pt>
    <dgm:pt modelId="{61D6B927-8214-4E59-954E-5FCAFE25EADE}" type="parTrans" cxnId="{F6E4542F-C587-4519-B174-B8456F0285BD}">
      <dgm:prSet/>
      <dgm:spPr/>
      <dgm:t>
        <a:bodyPr/>
        <a:lstStyle/>
        <a:p>
          <a:endParaRPr lang="en-US"/>
        </a:p>
      </dgm:t>
    </dgm:pt>
    <dgm:pt modelId="{B05139D0-31F2-4266-A31B-EA9392811CAB}" type="sibTrans" cxnId="{F6E4542F-C587-4519-B174-B8456F0285BD}">
      <dgm:prSet/>
      <dgm:spPr/>
      <dgm:t>
        <a:bodyPr/>
        <a:lstStyle/>
        <a:p>
          <a:endParaRPr lang="en-US"/>
        </a:p>
      </dgm:t>
    </dgm:pt>
    <dgm:pt modelId="{53054A77-C184-406C-9DC0-A6E4862F8F7B}">
      <dgm:prSet phldrT="[Text]"/>
      <dgm:spPr/>
      <dgm:t>
        <a:bodyPr/>
        <a:lstStyle/>
        <a:p>
          <a:r>
            <a:rPr lang="en-US" dirty="0"/>
            <a:t>Employers</a:t>
          </a:r>
        </a:p>
      </dgm:t>
    </dgm:pt>
    <dgm:pt modelId="{089FD55A-786C-4F83-89EA-4CA6AE94FEA3}" type="parTrans" cxnId="{D4CA8C71-AC3A-44B2-AE88-B38A1CD46FAB}">
      <dgm:prSet/>
      <dgm:spPr/>
      <dgm:t>
        <a:bodyPr/>
        <a:lstStyle/>
        <a:p>
          <a:endParaRPr lang="en-US"/>
        </a:p>
      </dgm:t>
    </dgm:pt>
    <dgm:pt modelId="{ABA8E899-0DAD-429D-AE40-9F9B47CA00CF}" type="sibTrans" cxnId="{D4CA8C71-AC3A-44B2-AE88-B38A1CD46FAB}">
      <dgm:prSet/>
      <dgm:spPr/>
      <dgm:t>
        <a:bodyPr/>
        <a:lstStyle/>
        <a:p>
          <a:endParaRPr lang="en-US"/>
        </a:p>
      </dgm:t>
    </dgm:pt>
    <dgm:pt modelId="{F1090A65-2700-4EB3-AD44-AC396DF68CDE}">
      <dgm:prSet phldrT="[Text]"/>
      <dgm:spPr/>
      <dgm:t>
        <a:bodyPr/>
        <a:lstStyle/>
        <a:p>
          <a:r>
            <a:rPr lang="en-US" dirty="0"/>
            <a:t>Patients</a:t>
          </a:r>
        </a:p>
      </dgm:t>
    </dgm:pt>
    <dgm:pt modelId="{9EAF23C9-5DBA-4027-85B4-B6CB68577075}" type="parTrans" cxnId="{F0223A98-F962-47B9-B2EA-7A7103E713D4}">
      <dgm:prSet/>
      <dgm:spPr/>
      <dgm:t>
        <a:bodyPr/>
        <a:lstStyle/>
        <a:p>
          <a:endParaRPr lang="en-US"/>
        </a:p>
      </dgm:t>
    </dgm:pt>
    <dgm:pt modelId="{66CD7854-E303-4F85-9517-1AEE00333EF0}" type="sibTrans" cxnId="{F0223A98-F962-47B9-B2EA-7A7103E713D4}">
      <dgm:prSet/>
      <dgm:spPr/>
      <dgm:t>
        <a:bodyPr/>
        <a:lstStyle/>
        <a:p>
          <a:endParaRPr lang="en-US"/>
        </a:p>
      </dgm:t>
    </dgm:pt>
    <dgm:pt modelId="{DFD7EBFF-A044-4016-B53F-45C0ED97FF60}">
      <dgm:prSet phldrT="[Text]"/>
      <dgm:spPr/>
      <dgm:t>
        <a:bodyPr/>
        <a:lstStyle/>
        <a:p>
          <a:r>
            <a:rPr lang="en-US" dirty="0"/>
            <a:t>Increase confidence</a:t>
          </a:r>
        </a:p>
      </dgm:t>
    </dgm:pt>
    <dgm:pt modelId="{6CC12782-A673-4379-A1A0-D44745ABB637}" type="parTrans" cxnId="{DC1474D2-6D12-43D1-A512-9EAFE0C1F9D9}">
      <dgm:prSet/>
      <dgm:spPr/>
      <dgm:t>
        <a:bodyPr/>
        <a:lstStyle/>
        <a:p>
          <a:endParaRPr lang="en-US"/>
        </a:p>
      </dgm:t>
    </dgm:pt>
    <dgm:pt modelId="{C1744EA5-2441-40C3-A84C-557E6BC40342}" type="sibTrans" cxnId="{DC1474D2-6D12-43D1-A512-9EAFE0C1F9D9}">
      <dgm:prSet/>
      <dgm:spPr/>
      <dgm:t>
        <a:bodyPr/>
        <a:lstStyle/>
        <a:p>
          <a:endParaRPr lang="en-US"/>
        </a:p>
      </dgm:t>
    </dgm:pt>
    <dgm:pt modelId="{83F28F3C-B434-4D77-B4BC-BF00B8C177F8}">
      <dgm:prSet phldrT="[Text]"/>
      <dgm:spPr/>
      <dgm:t>
        <a:bodyPr/>
        <a:lstStyle/>
        <a:p>
          <a:r>
            <a:rPr lang="en-US" dirty="0"/>
            <a:t>Increase job satisfaction</a:t>
          </a:r>
        </a:p>
      </dgm:t>
    </dgm:pt>
    <dgm:pt modelId="{9D23F08B-8ABB-47F3-9BBB-08DD4516FCDA}" type="parTrans" cxnId="{23CFD741-6B1A-4E19-91BE-267C19DD5DA2}">
      <dgm:prSet/>
      <dgm:spPr/>
      <dgm:t>
        <a:bodyPr/>
        <a:lstStyle/>
        <a:p>
          <a:endParaRPr lang="en-US"/>
        </a:p>
      </dgm:t>
    </dgm:pt>
    <dgm:pt modelId="{C0AEE9BF-000E-4E61-8D99-9525A73AA431}" type="sibTrans" cxnId="{23CFD741-6B1A-4E19-91BE-267C19DD5DA2}">
      <dgm:prSet/>
      <dgm:spPr/>
      <dgm:t>
        <a:bodyPr/>
        <a:lstStyle/>
        <a:p>
          <a:endParaRPr lang="en-US"/>
        </a:p>
      </dgm:t>
    </dgm:pt>
    <dgm:pt modelId="{BBDEBA5C-71C7-4E47-BFF6-4AF15D6CC4D5}">
      <dgm:prSet phldrT="[Text]"/>
      <dgm:spPr/>
      <dgm:t>
        <a:bodyPr/>
        <a:lstStyle/>
        <a:p>
          <a:r>
            <a:rPr lang="en-US" dirty="0"/>
            <a:t>Reduce burnout</a:t>
          </a:r>
        </a:p>
      </dgm:t>
    </dgm:pt>
    <dgm:pt modelId="{48C21685-63E2-4153-821E-4BE01709FB59}" type="parTrans" cxnId="{BD70379C-5BAD-4FE6-BFB2-7BD39CD6B4D2}">
      <dgm:prSet/>
      <dgm:spPr/>
      <dgm:t>
        <a:bodyPr/>
        <a:lstStyle/>
        <a:p>
          <a:endParaRPr lang="en-US"/>
        </a:p>
      </dgm:t>
    </dgm:pt>
    <dgm:pt modelId="{11E7E33C-82AD-46A8-BD72-2CBD965C5399}" type="sibTrans" cxnId="{BD70379C-5BAD-4FE6-BFB2-7BD39CD6B4D2}">
      <dgm:prSet/>
      <dgm:spPr/>
      <dgm:t>
        <a:bodyPr/>
        <a:lstStyle/>
        <a:p>
          <a:endParaRPr lang="en-US"/>
        </a:p>
      </dgm:t>
    </dgm:pt>
    <dgm:pt modelId="{00C4B8F0-157F-4FAC-A1AE-D16FDA65C8E7}">
      <dgm:prSet phldrT="[Text]"/>
      <dgm:spPr/>
      <dgm:t>
        <a:bodyPr/>
        <a:lstStyle/>
        <a:p>
          <a:r>
            <a:rPr lang="en-US" dirty="0"/>
            <a:t>Skill development</a:t>
          </a:r>
        </a:p>
      </dgm:t>
    </dgm:pt>
    <dgm:pt modelId="{3A882982-A50D-432A-8842-53E0CAC30283}" type="parTrans" cxnId="{C6CA2F9B-9B1E-48B4-BC4F-16A7502C2A92}">
      <dgm:prSet/>
      <dgm:spPr/>
      <dgm:t>
        <a:bodyPr/>
        <a:lstStyle/>
        <a:p>
          <a:endParaRPr lang="en-US"/>
        </a:p>
      </dgm:t>
    </dgm:pt>
    <dgm:pt modelId="{83557AB5-A9AA-4172-974F-388F885F4C14}" type="sibTrans" cxnId="{C6CA2F9B-9B1E-48B4-BC4F-16A7502C2A92}">
      <dgm:prSet/>
      <dgm:spPr/>
      <dgm:t>
        <a:bodyPr/>
        <a:lstStyle/>
        <a:p>
          <a:endParaRPr lang="en-US"/>
        </a:p>
      </dgm:t>
    </dgm:pt>
    <dgm:pt modelId="{DDA4F490-B9AA-4EF6-B1AA-90C4DFE519AD}">
      <dgm:prSet phldrT="[Text]"/>
      <dgm:spPr/>
      <dgm:t>
        <a:bodyPr/>
        <a:lstStyle/>
        <a:p>
          <a:r>
            <a:rPr lang="en-US" dirty="0"/>
            <a:t>Stronger teams</a:t>
          </a:r>
        </a:p>
      </dgm:t>
    </dgm:pt>
    <dgm:pt modelId="{5FCDB758-5C4A-4372-8C17-8C17C271693B}" type="parTrans" cxnId="{EDBD1F6C-9743-4FEB-88F4-1693D8D94E0F}">
      <dgm:prSet/>
      <dgm:spPr/>
      <dgm:t>
        <a:bodyPr/>
        <a:lstStyle/>
        <a:p>
          <a:endParaRPr lang="en-US"/>
        </a:p>
      </dgm:t>
    </dgm:pt>
    <dgm:pt modelId="{4459D55A-BDE5-4CE4-A55F-C0F86A222CAC}" type="sibTrans" cxnId="{EDBD1F6C-9743-4FEB-88F4-1693D8D94E0F}">
      <dgm:prSet/>
      <dgm:spPr/>
      <dgm:t>
        <a:bodyPr/>
        <a:lstStyle/>
        <a:p>
          <a:endParaRPr lang="en-US"/>
        </a:p>
      </dgm:t>
    </dgm:pt>
    <dgm:pt modelId="{DAA6A0BC-DFA7-47F6-8E56-AF38FD933A24}">
      <dgm:prSet phldrT="[Text]"/>
      <dgm:spPr/>
      <dgm:t>
        <a:bodyPr/>
        <a:lstStyle/>
        <a:p>
          <a:r>
            <a:rPr lang="en-US" dirty="0"/>
            <a:t>Lower turnover</a:t>
          </a:r>
        </a:p>
      </dgm:t>
    </dgm:pt>
    <dgm:pt modelId="{1FCA964F-9609-4F9A-88DA-6D961B2885D9}" type="parTrans" cxnId="{BD52C79F-24A8-42F8-880C-E086412D8950}">
      <dgm:prSet/>
      <dgm:spPr/>
      <dgm:t>
        <a:bodyPr/>
        <a:lstStyle/>
        <a:p>
          <a:endParaRPr lang="en-US"/>
        </a:p>
      </dgm:t>
    </dgm:pt>
    <dgm:pt modelId="{6FAB92F4-3E3E-473B-86AC-D6A08E3F063F}" type="sibTrans" cxnId="{BD52C79F-24A8-42F8-880C-E086412D8950}">
      <dgm:prSet/>
      <dgm:spPr/>
      <dgm:t>
        <a:bodyPr/>
        <a:lstStyle/>
        <a:p>
          <a:endParaRPr lang="en-US"/>
        </a:p>
      </dgm:t>
    </dgm:pt>
    <dgm:pt modelId="{0EAA6C52-5BB7-4B01-9C80-33EE82BA3E59}">
      <dgm:prSet phldrT="[Text]"/>
      <dgm:spPr/>
      <dgm:t>
        <a:bodyPr/>
        <a:lstStyle/>
        <a:p>
          <a:r>
            <a:rPr lang="en-US" dirty="0"/>
            <a:t>Improved patient safety and outcomes</a:t>
          </a:r>
        </a:p>
      </dgm:t>
    </dgm:pt>
    <dgm:pt modelId="{3263E866-7457-4885-8ACB-EF043D666525}" type="parTrans" cxnId="{24BD3523-92AE-4433-B3F7-D1E07E7FE33B}">
      <dgm:prSet/>
      <dgm:spPr/>
      <dgm:t>
        <a:bodyPr/>
        <a:lstStyle/>
        <a:p>
          <a:endParaRPr lang="en-US"/>
        </a:p>
      </dgm:t>
    </dgm:pt>
    <dgm:pt modelId="{F5F44283-A2D5-4787-B8C1-AF97922C92B3}" type="sibTrans" cxnId="{24BD3523-92AE-4433-B3F7-D1E07E7FE33B}">
      <dgm:prSet/>
      <dgm:spPr/>
      <dgm:t>
        <a:bodyPr/>
        <a:lstStyle/>
        <a:p>
          <a:endParaRPr lang="en-US"/>
        </a:p>
      </dgm:t>
    </dgm:pt>
    <dgm:pt modelId="{70474F26-FE1D-495F-93D8-7A928F5F63B5}">
      <dgm:prSet phldrT="[Text]"/>
      <dgm:spPr/>
      <dgm:t>
        <a:bodyPr/>
        <a:lstStyle/>
        <a:p>
          <a:r>
            <a:rPr lang="en-US" dirty="0"/>
            <a:t>Better moral</a:t>
          </a:r>
        </a:p>
      </dgm:t>
    </dgm:pt>
    <dgm:pt modelId="{22F76C31-1FAE-4281-809F-AA4891CD6A8D}" type="parTrans" cxnId="{895C89E7-7D3E-42B2-A096-3262093FF7F9}">
      <dgm:prSet/>
      <dgm:spPr/>
      <dgm:t>
        <a:bodyPr/>
        <a:lstStyle/>
        <a:p>
          <a:endParaRPr lang="en-US"/>
        </a:p>
      </dgm:t>
    </dgm:pt>
    <dgm:pt modelId="{2BBA8E63-3773-44CB-8C55-611C4ADBB781}" type="sibTrans" cxnId="{895C89E7-7D3E-42B2-A096-3262093FF7F9}">
      <dgm:prSet/>
      <dgm:spPr/>
      <dgm:t>
        <a:bodyPr/>
        <a:lstStyle/>
        <a:p>
          <a:endParaRPr lang="en-US"/>
        </a:p>
      </dgm:t>
    </dgm:pt>
    <dgm:pt modelId="{9C9FB22E-3074-410D-9E4C-6C48CA7162F2}">
      <dgm:prSet phldrT="[Text]"/>
      <dgm:spPr/>
      <dgm:t>
        <a:bodyPr/>
        <a:lstStyle/>
        <a:p>
          <a:r>
            <a:rPr lang="en-US" dirty="0"/>
            <a:t>Improved quality of care</a:t>
          </a:r>
        </a:p>
      </dgm:t>
    </dgm:pt>
    <dgm:pt modelId="{498EE19A-FD63-4C1C-815A-337D9CA0A43F}" type="parTrans" cxnId="{39011BD9-3BD7-4A0B-BA0D-7C3D3CE76169}">
      <dgm:prSet/>
      <dgm:spPr/>
      <dgm:t>
        <a:bodyPr/>
        <a:lstStyle/>
        <a:p>
          <a:endParaRPr lang="en-US"/>
        </a:p>
      </dgm:t>
    </dgm:pt>
    <dgm:pt modelId="{C35F660F-A835-40B5-AA6C-866E34A0C3A6}" type="sibTrans" cxnId="{39011BD9-3BD7-4A0B-BA0D-7C3D3CE76169}">
      <dgm:prSet/>
      <dgm:spPr/>
      <dgm:t>
        <a:bodyPr/>
        <a:lstStyle/>
        <a:p>
          <a:endParaRPr lang="en-US"/>
        </a:p>
      </dgm:t>
    </dgm:pt>
    <dgm:pt modelId="{2DEA2913-66F1-4E1D-8E22-D2E82AE54B1E}">
      <dgm:prSet phldrT="[Text]"/>
      <dgm:spPr/>
      <dgm:t>
        <a:bodyPr/>
        <a:lstStyle/>
        <a:p>
          <a:r>
            <a:rPr lang="en-US" dirty="0"/>
            <a:t>Better patient experience</a:t>
          </a:r>
        </a:p>
      </dgm:t>
    </dgm:pt>
    <dgm:pt modelId="{7C670CAA-672F-4E88-90AA-F44E99772D1B}" type="parTrans" cxnId="{4BC93BAB-052A-4F61-A70B-3B6B824BDCA8}">
      <dgm:prSet/>
      <dgm:spPr/>
      <dgm:t>
        <a:bodyPr/>
        <a:lstStyle/>
        <a:p>
          <a:endParaRPr lang="en-US"/>
        </a:p>
      </dgm:t>
    </dgm:pt>
    <dgm:pt modelId="{6BDC2611-1798-488F-A89C-C3DB0B41C362}" type="sibTrans" cxnId="{4BC93BAB-052A-4F61-A70B-3B6B824BDCA8}">
      <dgm:prSet/>
      <dgm:spPr/>
      <dgm:t>
        <a:bodyPr/>
        <a:lstStyle/>
        <a:p>
          <a:endParaRPr lang="en-US"/>
        </a:p>
      </dgm:t>
    </dgm:pt>
    <dgm:pt modelId="{4123C1AD-4292-42F1-A3EA-CA8C437B160D}">
      <dgm:prSet phldrT="[Text]"/>
      <dgm:spPr/>
      <dgm:t>
        <a:bodyPr/>
        <a:lstStyle/>
        <a:p>
          <a:r>
            <a:rPr lang="en-US" dirty="0"/>
            <a:t>Higher level of caregiver commitment</a:t>
          </a:r>
        </a:p>
      </dgm:t>
    </dgm:pt>
    <dgm:pt modelId="{1ED967F5-FCB5-4A8D-9EA4-1EE9F03F4326}" type="parTrans" cxnId="{47E26EA6-11FD-44DF-BDE1-A71594AFA816}">
      <dgm:prSet/>
      <dgm:spPr/>
      <dgm:t>
        <a:bodyPr/>
        <a:lstStyle/>
        <a:p>
          <a:endParaRPr lang="en-US"/>
        </a:p>
      </dgm:t>
    </dgm:pt>
    <dgm:pt modelId="{AD012E69-5AD7-472C-A3C6-3F1FD49925E3}" type="sibTrans" cxnId="{47E26EA6-11FD-44DF-BDE1-A71594AFA816}">
      <dgm:prSet/>
      <dgm:spPr/>
      <dgm:t>
        <a:bodyPr/>
        <a:lstStyle/>
        <a:p>
          <a:endParaRPr lang="en-US"/>
        </a:p>
      </dgm:t>
    </dgm:pt>
    <dgm:pt modelId="{3A328DFC-CE6B-480D-B655-6BFEAA35BBB2}" type="pres">
      <dgm:prSet presAssocID="{F56BDCA1-DAFD-4F0F-A833-C653B49C45F4}" presName="composite" presStyleCnt="0">
        <dgm:presLayoutVars>
          <dgm:chMax val="1"/>
          <dgm:dir/>
          <dgm:resizeHandles val="exact"/>
        </dgm:presLayoutVars>
      </dgm:prSet>
      <dgm:spPr/>
    </dgm:pt>
    <dgm:pt modelId="{A44323D6-4338-4522-9524-18BA86ED9C31}" type="pres">
      <dgm:prSet presAssocID="{319DC249-728F-41AB-811F-B22F88286F01}" presName="roof" presStyleLbl="dkBgShp" presStyleIdx="0" presStyleCnt="2" custLinFactNeighborX="2314" custLinFactNeighborY="-8390"/>
      <dgm:spPr/>
    </dgm:pt>
    <dgm:pt modelId="{63139E7C-F89D-4275-ADA6-29F9692FF73C}" type="pres">
      <dgm:prSet presAssocID="{319DC249-728F-41AB-811F-B22F88286F01}" presName="pillars" presStyleCnt="0"/>
      <dgm:spPr/>
    </dgm:pt>
    <dgm:pt modelId="{6B6C73DF-DE80-4577-BB20-EEAD39DB8808}" type="pres">
      <dgm:prSet presAssocID="{319DC249-728F-41AB-811F-B22F88286F01}" presName="pillar1" presStyleLbl="node1" presStyleIdx="0" presStyleCnt="3">
        <dgm:presLayoutVars>
          <dgm:bulletEnabled val="1"/>
        </dgm:presLayoutVars>
      </dgm:prSet>
      <dgm:spPr/>
    </dgm:pt>
    <dgm:pt modelId="{AB5A07F7-7253-4CC2-BE16-F8E7D33480FE}" type="pres">
      <dgm:prSet presAssocID="{53054A77-C184-406C-9DC0-A6E4862F8F7B}" presName="pillarX" presStyleLbl="node1" presStyleIdx="1" presStyleCnt="3">
        <dgm:presLayoutVars>
          <dgm:bulletEnabled val="1"/>
        </dgm:presLayoutVars>
      </dgm:prSet>
      <dgm:spPr/>
    </dgm:pt>
    <dgm:pt modelId="{4ED346FD-566C-4B72-A9D9-D156DC90A6DC}" type="pres">
      <dgm:prSet presAssocID="{F1090A65-2700-4EB3-AD44-AC396DF68CDE}" presName="pillarX" presStyleLbl="node1" presStyleIdx="2" presStyleCnt="3">
        <dgm:presLayoutVars>
          <dgm:bulletEnabled val="1"/>
        </dgm:presLayoutVars>
      </dgm:prSet>
      <dgm:spPr/>
    </dgm:pt>
    <dgm:pt modelId="{F8AEEDD0-4DC8-401B-B383-07A7F44EFC18}" type="pres">
      <dgm:prSet presAssocID="{319DC249-728F-41AB-811F-B22F88286F01}" presName="base" presStyleLbl="dkBgShp" presStyleIdx="1" presStyleCnt="2"/>
      <dgm:spPr/>
    </dgm:pt>
  </dgm:ptLst>
  <dgm:cxnLst>
    <dgm:cxn modelId="{E6C15400-F3D5-43BE-BD69-AF7DCEDEB26B}" type="presOf" srcId="{83F28F3C-B434-4D77-B4BC-BF00B8C177F8}" destId="{6B6C73DF-DE80-4577-BB20-EEAD39DB8808}" srcOrd="0" destOrd="2" presId="urn:microsoft.com/office/officeart/2005/8/layout/hList3"/>
    <dgm:cxn modelId="{CDDE890A-B2C6-4A96-91E1-397A7529BFD5}" srcId="{F56BDCA1-DAFD-4F0F-A833-C653B49C45F4}" destId="{319DC249-728F-41AB-811F-B22F88286F01}" srcOrd="0" destOrd="0" parTransId="{1226C5D3-1E1D-4E6C-A6D1-42FFF20D770D}" sibTransId="{0FDAB158-A832-417F-AAB6-CC7B579B7EE7}"/>
    <dgm:cxn modelId="{CA4F4A0F-1D49-473C-9253-C3E50791749F}" type="presOf" srcId="{53054A77-C184-406C-9DC0-A6E4862F8F7B}" destId="{AB5A07F7-7253-4CC2-BE16-F8E7D33480FE}" srcOrd="0" destOrd="0" presId="urn:microsoft.com/office/officeart/2005/8/layout/hList3"/>
    <dgm:cxn modelId="{24BD3523-92AE-4433-B3F7-D1E07E7FE33B}" srcId="{53054A77-C184-406C-9DC0-A6E4862F8F7B}" destId="{0EAA6C52-5BB7-4B01-9C80-33EE82BA3E59}" srcOrd="2" destOrd="0" parTransId="{3263E866-7457-4885-8ACB-EF043D666525}" sibTransId="{F5F44283-A2D5-4787-B8C1-AF97922C92B3}"/>
    <dgm:cxn modelId="{F6E4542F-C587-4519-B174-B8456F0285BD}" srcId="{319DC249-728F-41AB-811F-B22F88286F01}" destId="{4692A78C-4FC8-49F7-B270-94C601092616}" srcOrd="0" destOrd="0" parTransId="{61D6B927-8214-4E59-954E-5FCAFE25EADE}" sibTransId="{B05139D0-31F2-4266-A31B-EA9392811CAB}"/>
    <dgm:cxn modelId="{23CFD741-6B1A-4E19-91BE-267C19DD5DA2}" srcId="{4692A78C-4FC8-49F7-B270-94C601092616}" destId="{83F28F3C-B434-4D77-B4BC-BF00B8C177F8}" srcOrd="1" destOrd="0" parTransId="{9D23F08B-8ABB-47F3-9BBB-08DD4516FCDA}" sibTransId="{C0AEE9BF-000E-4E61-8D99-9525A73AA431}"/>
    <dgm:cxn modelId="{6E914166-E018-4A6A-95A5-38854E77AE8F}" type="presOf" srcId="{319DC249-728F-41AB-811F-B22F88286F01}" destId="{A44323D6-4338-4522-9524-18BA86ED9C31}" srcOrd="0" destOrd="0" presId="urn:microsoft.com/office/officeart/2005/8/layout/hList3"/>
    <dgm:cxn modelId="{E2DC7046-0644-4120-B8FF-6773292B9170}" type="presOf" srcId="{DDA4F490-B9AA-4EF6-B1AA-90C4DFE519AD}" destId="{AB5A07F7-7253-4CC2-BE16-F8E7D33480FE}" srcOrd="0" destOrd="1" presId="urn:microsoft.com/office/officeart/2005/8/layout/hList3"/>
    <dgm:cxn modelId="{EDBD1F6C-9743-4FEB-88F4-1693D8D94E0F}" srcId="{53054A77-C184-406C-9DC0-A6E4862F8F7B}" destId="{DDA4F490-B9AA-4EF6-B1AA-90C4DFE519AD}" srcOrd="0" destOrd="0" parTransId="{5FCDB758-5C4A-4372-8C17-8C17C271693B}" sibTransId="{4459D55A-BDE5-4CE4-A55F-C0F86A222CAC}"/>
    <dgm:cxn modelId="{D4CA8C71-AC3A-44B2-AE88-B38A1CD46FAB}" srcId="{319DC249-728F-41AB-811F-B22F88286F01}" destId="{53054A77-C184-406C-9DC0-A6E4862F8F7B}" srcOrd="1" destOrd="0" parTransId="{089FD55A-786C-4F83-89EA-4CA6AE94FEA3}" sibTransId="{ABA8E899-0DAD-429D-AE40-9F9B47CA00CF}"/>
    <dgm:cxn modelId="{1BE44558-F095-4CE6-A7D4-D98C843A4347}" type="presOf" srcId="{DAA6A0BC-DFA7-47F6-8E56-AF38FD933A24}" destId="{AB5A07F7-7253-4CC2-BE16-F8E7D33480FE}" srcOrd="0" destOrd="2" presId="urn:microsoft.com/office/officeart/2005/8/layout/hList3"/>
    <dgm:cxn modelId="{3C3F0C7D-BC57-4AA6-B35A-36B20BDC7E66}" type="presOf" srcId="{BBDEBA5C-71C7-4E47-BFF6-4AF15D6CC4D5}" destId="{6B6C73DF-DE80-4577-BB20-EEAD39DB8808}" srcOrd="0" destOrd="3" presId="urn:microsoft.com/office/officeart/2005/8/layout/hList3"/>
    <dgm:cxn modelId="{482EBA89-2475-4C9C-B78D-E1DE48759238}" type="presOf" srcId="{2DEA2913-66F1-4E1D-8E22-D2E82AE54B1E}" destId="{4ED346FD-566C-4B72-A9D9-D156DC90A6DC}" srcOrd="0" destOrd="2" presId="urn:microsoft.com/office/officeart/2005/8/layout/hList3"/>
    <dgm:cxn modelId="{F93AF58A-B519-4AAE-A5EF-2762A6896F75}" type="presOf" srcId="{0EAA6C52-5BB7-4B01-9C80-33EE82BA3E59}" destId="{AB5A07F7-7253-4CC2-BE16-F8E7D33480FE}" srcOrd="0" destOrd="3" presId="urn:microsoft.com/office/officeart/2005/8/layout/hList3"/>
    <dgm:cxn modelId="{CEE1798C-29EB-41F7-BB40-D8ED171C2806}" type="presOf" srcId="{F56BDCA1-DAFD-4F0F-A833-C653B49C45F4}" destId="{3A328DFC-CE6B-480D-B655-6BFEAA35BBB2}" srcOrd="0" destOrd="0" presId="urn:microsoft.com/office/officeart/2005/8/layout/hList3"/>
    <dgm:cxn modelId="{F0223A98-F962-47B9-B2EA-7A7103E713D4}" srcId="{319DC249-728F-41AB-811F-B22F88286F01}" destId="{F1090A65-2700-4EB3-AD44-AC396DF68CDE}" srcOrd="2" destOrd="0" parTransId="{9EAF23C9-5DBA-4027-85B4-B6CB68577075}" sibTransId="{66CD7854-E303-4F85-9517-1AEE00333EF0}"/>
    <dgm:cxn modelId="{C6CA2F9B-9B1E-48B4-BC4F-16A7502C2A92}" srcId="{4692A78C-4FC8-49F7-B270-94C601092616}" destId="{00C4B8F0-157F-4FAC-A1AE-D16FDA65C8E7}" srcOrd="3" destOrd="0" parTransId="{3A882982-A50D-432A-8842-53E0CAC30283}" sibTransId="{83557AB5-A9AA-4172-974F-388F885F4C14}"/>
    <dgm:cxn modelId="{BD70379C-5BAD-4FE6-BFB2-7BD39CD6B4D2}" srcId="{4692A78C-4FC8-49F7-B270-94C601092616}" destId="{BBDEBA5C-71C7-4E47-BFF6-4AF15D6CC4D5}" srcOrd="2" destOrd="0" parTransId="{48C21685-63E2-4153-821E-4BE01709FB59}" sibTransId="{11E7E33C-82AD-46A8-BD72-2CBD965C5399}"/>
    <dgm:cxn modelId="{BD52C79F-24A8-42F8-880C-E086412D8950}" srcId="{53054A77-C184-406C-9DC0-A6E4862F8F7B}" destId="{DAA6A0BC-DFA7-47F6-8E56-AF38FD933A24}" srcOrd="1" destOrd="0" parTransId="{1FCA964F-9609-4F9A-88DA-6D961B2885D9}" sibTransId="{6FAB92F4-3E3E-473B-86AC-D6A08E3F063F}"/>
    <dgm:cxn modelId="{47E26EA6-11FD-44DF-BDE1-A71594AFA816}" srcId="{F1090A65-2700-4EB3-AD44-AC396DF68CDE}" destId="{4123C1AD-4292-42F1-A3EA-CA8C437B160D}" srcOrd="2" destOrd="0" parTransId="{1ED967F5-FCB5-4A8D-9EA4-1EE9F03F4326}" sibTransId="{AD012E69-5AD7-472C-A3C6-3F1FD49925E3}"/>
    <dgm:cxn modelId="{C5F396A7-EC6B-4F14-987D-DB844DC75511}" type="presOf" srcId="{DFD7EBFF-A044-4016-B53F-45C0ED97FF60}" destId="{6B6C73DF-DE80-4577-BB20-EEAD39DB8808}" srcOrd="0" destOrd="1" presId="urn:microsoft.com/office/officeart/2005/8/layout/hList3"/>
    <dgm:cxn modelId="{4BC93BAB-052A-4F61-A70B-3B6B824BDCA8}" srcId="{F1090A65-2700-4EB3-AD44-AC396DF68CDE}" destId="{2DEA2913-66F1-4E1D-8E22-D2E82AE54B1E}" srcOrd="1" destOrd="0" parTransId="{7C670CAA-672F-4E88-90AA-F44E99772D1B}" sibTransId="{6BDC2611-1798-488F-A89C-C3DB0B41C362}"/>
    <dgm:cxn modelId="{2C4AC2B1-E9BF-4721-A65D-6D83B05F9B66}" type="presOf" srcId="{4123C1AD-4292-42F1-A3EA-CA8C437B160D}" destId="{4ED346FD-566C-4B72-A9D9-D156DC90A6DC}" srcOrd="0" destOrd="3" presId="urn:microsoft.com/office/officeart/2005/8/layout/hList3"/>
    <dgm:cxn modelId="{DE84F6B8-B289-4784-ACC0-12BBBF4EE0CF}" type="presOf" srcId="{4692A78C-4FC8-49F7-B270-94C601092616}" destId="{6B6C73DF-DE80-4577-BB20-EEAD39DB8808}" srcOrd="0" destOrd="0" presId="urn:microsoft.com/office/officeart/2005/8/layout/hList3"/>
    <dgm:cxn modelId="{03B026C0-FB26-4991-82D3-BB812949CCB9}" type="presOf" srcId="{F1090A65-2700-4EB3-AD44-AC396DF68CDE}" destId="{4ED346FD-566C-4B72-A9D9-D156DC90A6DC}" srcOrd="0" destOrd="0" presId="urn:microsoft.com/office/officeart/2005/8/layout/hList3"/>
    <dgm:cxn modelId="{D1E45BD1-B060-4D5C-A661-D314E693A85D}" type="presOf" srcId="{00C4B8F0-157F-4FAC-A1AE-D16FDA65C8E7}" destId="{6B6C73DF-DE80-4577-BB20-EEAD39DB8808}" srcOrd="0" destOrd="4" presId="urn:microsoft.com/office/officeart/2005/8/layout/hList3"/>
    <dgm:cxn modelId="{DC1474D2-6D12-43D1-A512-9EAFE0C1F9D9}" srcId="{4692A78C-4FC8-49F7-B270-94C601092616}" destId="{DFD7EBFF-A044-4016-B53F-45C0ED97FF60}" srcOrd="0" destOrd="0" parTransId="{6CC12782-A673-4379-A1A0-D44745ABB637}" sibTransId="{C1744EA5-2441-40C3-A84C-557E6BC40342}"/>
    <dgm:cxn modelId="{1549DCD8-63E2-4C78-809B-13B5FD1F17C3}" type="presOf" srcId="{70474F26-FE1D-495F-93D8-7A928F5F63B5}" destId="{AB5A07F7-7253-4CC2-BE16-F8E7D33480FE}" srcOrd="0" destOrd="4" presId="urn:microsoft.com/office/officeart/2005/8/layout/hList3"/>
    <dgm:cxn modelId="{39011BD9-3BD7-4A0B-BA0D-7C3D3CE76169}" srcId="{F1090A65-2700-4EB3-AD44-AC396DF68CDE}" destId="{9C9FB22E-3074-410D-9E4C-6C48CA7162F2}" srcOrd="0" destOrd="0" parTransId="{498EE19A-FD63-4C1C-815A-337D9CA0A43F}" sibTransId="{C35F660F-A835-40B5-AA6C-866E34A0C3A6}"/>
    <dgm:cxn modelId="{96C253E6-3B4F-4491-9E2A-7C61A07DDA2E}" type="presOf" srcId="{9C9FB22E-3074-410D-9E4C-6C48CA7162F2}" destId="{4ED346FD-566C-4B72-A9D9-D156DC90A6DC}" srcOrd="0" destOrd="1" presId="urn:microsoft.com/office/officeart/2005/8/layout/hList3"/>
    <dgm:cxn modelId="{895C89E7-7D3E-42B2-A096-3262093FF7F9}" srcId="{53054A77-C184-406C-9DC0-A6E4862F8F7B}" destId="{70474F26-FE1D-495F-93D8-7A928F5F63B5}" srcOrd="3" destOrd="0" parTransId="{22F76C31-1FAE-4281-809F-AA4891CD6A8D}" sibTransId="{2BBA8E63-3773-44CB-8C55-611C4ADBB781}"/>
    <dgm:cxn modelId="{1337E2E2-AA29-44B2-8076-B66DF92EAFB1}" type="presParOf" srcId="{3A328DFC-CE6B-480D-B655-6BFEAA35BBB2}" destId="{A44323D6-4338-4522-9524-18BA86ED9C31}" srcOrd="0" destOrd="0" presId="urn:microsoft.com/office/officeart/2005/8/layout/hList3"/>
    <dgm:cxn modelId="{9A9A7084-7E92-46BA-8325-C77A74DBB850}" type="presParOf" srcId="{3A328DFC-CE6B-480D-B655-6BFEAA35BBB2}" destId="{63139E7C-F89D-4275-ADA6-29F9692FF73C}" srcOrd="1" destOrd="0" presId="urn:microsoft.com/office/officeart/2005/8/layout/hList3"/>
    <dgm:cxn modelId="{9859A940-832B-4780-9974-D81A7D802FEB}" type="presParOf" srcId="{63139E7C-F89D-4275-ADA6-29F9692FF73C}" destId="{6B6C73DF-DE80-4577-BB20-EEAD39DB8808}" srcOrd="0" destOrd="0" presId="urn:microsoft.com/office/officeart/2005/8/layout/hList3"/>
    <dgm:cxn modelId="{A775D829-EF14-442A-AD18-A3618F6419CE}" type="presParOf" srcId="{63139E7C-F89D-4275-ADA6-29F9692FF73C}" destId="{AB5A07F7-7253-4CC2-BE16-F8E7D33480FE}" srcOrd="1" destOrd="0" presId="urn:microsoft.com/office/officeart/2005/8/layout/hList3"/>
    <dgm:cxn modelId="{F96F7BC5-3762-4A71-B4CD-AAF3AFE2D963}" type="presParOf" srcId="{63139E7C-F89D-4275-ADA6-29F9692FF73C}" destId="{4ED346FD-566C-4B72-A9D9-D156DC90A6DC}" srcOrd="2" destOrd="0" presId="urn:microsoft.com/office/officeart/2005/8/layout/hList3"/>
    <dgm:cxn modelId="{9302EE80-2C9E-4065-B8DA-5A0B50854458}" type="presParOf" srcId="{3A328DFC-CE6B-480D-B655-6BFEAA35BBB2}" destId="{F8AEEDD0-4DC8-401B-B383-07A7F44EFC1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AE177-EA83-4A9D-8EB1-17DAF4E35A45}">
      <dsp:nvSpPr>
        <dsp:cNvPr id="0" name=""/>
        <dsp:cNvSpPr/>
      </dsp:nvSpPr>
      <dsp:spPr>
        <a:xfrm>
          <a:off x="4377537" y="2710709"/>
          <a:ext cx="3152811" cy="315281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Nursing Shortage</a:t>
          </a:r>
        </a:p>
      </dsp:txBody>
      <dsp:txXfrm>
        <a:off x="5011392" y="3449240"/>
        <a:ext cx="1885101" cy="1620610"/>
      </dsp:txXfrm>
    </dsp:sp>
    <dsp:sp modelId="{7C5814DF-7082-491A-A1A3-AC261D54CC47}">
      <dsp:nvSpPr>
        <dsp:cNvPr id="0" name=""/>
        <dsp:cNvSpPr/>
      </dsp:nvSpPr>
      <dsp:spPr>
        <a:xfrm>
          <a:off x="2573195" y="4491879"/>
          <a:ext cx="2782063" cy="13733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Aging population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Nurse fatigue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Adverse outcomes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Nurse dissatisfaction</a:t>
          </a:r>
        </a:p>
      </dsp:txBody>
      <dsp:txXfrm>
        <a:off x="2613418" y="4532102"/>
        <a:ext cx="2701617" cy="1292885"/>
      </dsp:txXfrm>
    </dsp:sp>
    <dsp:sp modelId="{09BB6961-E917-46F4-B7F9-ECC5199051A7}">
      <dsp:nvSpPr>
        <dsp:cNvPr id="0" name=""/>
        <dsp:cNvSpPr/>
      </dsp:nvSpPr>
      <dsp:spPr>
        <a:xfrm rot="722318">
          <a:off x="2453227" y="1309026"/>
          <a:ext cx="2716989" cy="272288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Difficulty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Recruiting </a:t>
          </a:r>
        </a:p>
      </dsp:txBody>
      <dsp:txXfrm>
        <a:off x="3137237" y="1998040"/>
        <a:ext cx="1348969" cy="1344854"/>
      </dsp:txXfrm>
    </dsp:sp>
    <dsp:sp modelId="{58F04B61-9C93-447B-8CA9-C70843D6E6BE}">
      <dsp:nvSpPr>
        <dsp:cNvPr id="0" name=""/>
        <dsp:cNvSpPr/>
      </dsp:nvSpPr>
      <dsp:spPr>
        <a:xfrm>
          <a:off x="2157564" y="576482"/>
          <a:ext cx="2547302" cy="9545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Lack of faculty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Decreased interest in profession</a:t>
          </a:r>
        </a:p>
      </dsp:txBody>
      <dsp:txXfrm>
        <a:off x="2185521" y="604439"/>
        <a:ext cx="2491388" cy="898615"/>
      </dsp:txXfrm>
    </dsp:sp>
    <dsp:sp modelId="{F223C4FA-584C-4F78-AC20-1B4A83841CA6}">
      <dsp:nvSpPr>
        <dsp:cNvPr id="0" name=""/>
        <dsp:cNvSpPr/>
      </dsp:nvSpPr>
      <dsp:spPr>
        <a:xfrm rot="20700000">
          <a:off x="4994916" y="259946"/>
          <a:ext cx="2581724" cy="287539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Nurse Turnover</a:t>
          </a:r>
        </a:p>
      </dsp:txBody>
      <dsp:txXfrm rot="-20700000">
        <a:off x="5543745" y="908024"/>
        <a:ext cx="1484066" cy="1579243"/>
      </dsp:txXfrm>
    </dsp:sp>
    <dsp:sp modelId="{CDB7A626-A685-44A8-A270-551C63432B57}">
      <dsp:nvSpPr>
        <dsp:cNvPr id="0" name=""/>
        <dsp:cNvSpPr/>
      </dsp:nvSpPr>
      <dsp:spPr>
        <a:xfrm>
          <a:off x="6627615" y="42142"/>
          <a:ext cx="2721171" cy="14245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High ratios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Mandatory overtime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Nurse burnout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Retirement</a:t>
          </a:r>
        </a:p>
      </dsp:txBody>
      <dsp:txXfrm>
        <a:off x="6669338" y="83865"/>
        <a:ext cx="2637725" cy="1341071"/>
      </dsp:txXfrm>
    </dsp:sp>
    <dsp:sp modelId="{F96CDD61-EAD3-41BB-AACB-20337C285288}">
      <dsp:nvSpPr>
        <dsp:cNvPr id="0" name=""/>
        <dsp:cNvSpPr/>
      </dsp:nvSpPr>
      <dsp:spPr>
        <a:xfrm rot="1187667">
          <a:off x="4727183" y="2556185"/>
          <a:ext cx="3442244" cy="3602861"/>
        </a:xfrm>
        <a:prstGeom prst="circularArrow">
          <a:avLst>
            <a:gd name="adj1" fmla="val 4687"/>
            <a:gd name="adj2" fmla="val 299029"/>
            <a:gd name="adj3" fmla="val 2543771"/>
            <a:gd name="adj4" fmla="val 1580304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CAD33-A9B7-4944-9AE7-ADEECF3BE674}">
      <dsp:nvSpPr>
        <dsp:cNvPr id="0" name=""/>
        <dsp:cNvSpPr/>
      </dsp:nvSpPr>
      <dsp:spPr>
        <a:xfrm rot="20366429">
          <a:off x="1955296" y="1290171"/>
          <a:ext cx="2932114" cy="29321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FE8DC-5FD8-48D1-BAAF-37ECDEC0BD64}">
      <dsp:nvSpPr>
        <dsp:cNvPr id="0" name=""/>
        <dsp:cNvSpPr/>
      </dsp:nvSpPr>
      <dsp:spPr>
        <a:xfrm>
          <a:off x="4477449" y="72781"/>
          <a:ext cx="3161409" cy="31614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90101-3349-4573-B051-149C9D9888DC}">
      <dsp:nvSpPr>
        <dsp:cNvPr id="0" name=""/>
        <dsp:cNvSpPr/>
      </dsp:nvSpPr>
      <dsp:spPr>
        <a:xfrm>
          <a:off x="3537028" y="2686919"/>
          <a:ext cx="2564212" cy="2564212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New RN</a:t>
          </a:r>
        </a:p>
      </dsp:txBody>
      <dsp:txXfrm>
        <a:off x="3912548" y="3062439"/>
        <a:ext cx="1813172" cy="1813172"/>
      </dsp:txXfrm>
    </dsp:sp>
    <dsp:sp modelId="{0852318C-1D87-4C0C-8188-EA4E2E21650B}">
      <dsp:nvSpPr>
        <dsp:cNvPr id="0" name=""/>
        <dsp:cNvSpPr/>
      </dsp:nvSpPr>
      <dsp:spPr>
        <a:xfrm rot="11700000">
          <a:off x="1595494" y="2995794"/>
          <a:ext cx="1910370" cy="730800"/>
        </a:xfrm>
        <a:prstGeom prst="lef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72647-64DA-4DD4-818F-643C2AB18C30}">
      <dsp:nvSpPr>
        <dsp:cNvPr id="0" name=""/>
        <dsp:cNvSpPr/>
      </dsp:nvSpPr>
      <dsp:spPr>
        <a:xfrm>
          <a:off x="410040" y="2139574"/>
          <a:ext cx="2436002" cy="194880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New Job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Orientation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Length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Preceptor 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engagment 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level of experience</a:t>
          </a:r>
        </a:p>
      </dsp:txBody>
      <dsp:txXfrm>
        <a:off x="467118" y="2196652"/>
        <a:ext cx="2321846" cy="1834645"/>
      </dsp:txXfrm>
    </dsp:sp>
    <dsp:sp modelId="{1A0EE76A-B2FA-48AB-B9BB-DC36CE83C02B}">
      <dsp:nvSpPr>
        <dsp:cNvPr id="0" name=""/>
        <dsp:cNvSpPr/>
      </dsp:nvSpPr>
      <dsp:spPr>
        <a:xfrm rot="14700000">
          <a:off x="2871440" y="1475182"/>
          <a:ext cx="1910370" cy="730800"/>
        </a:xfrm>
        <a:prstGeom prst="lef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DFBF0-9EE0-4449-9653-64212131E3CD}">
      <dsp:nvSpPr>
        <dsp:cNvPr id="0" name=""/>
        <dsp:cNvSpPr/>
      </dsp:nvSpPr>
      <dsp:spPr>
        <a:xfrm>
          <a:off x="2204945" y="489"/>
          <a:ext cx="2436002" cy="194880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Leadership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support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communication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accountability</a:t>
          </a:r>
        </a:p>
      </dsp:txBody>
      <dsp:txXfrm>
        <a:off x="2262023" y="57567"/>
        <a:ext cx="2321846" cy="1834645"/>
      </dsp:txXfrm>
    </dsp:sp>
    <dsp:sp modelId="{AB7E428E-386C-4D65-AD0F-A8814CCC328B}">
      <dsp:nvSpPr>
        <dsp:cNvPr id="0" name=""/>
        <dsp:cNvSpPr/>
      </dsp:nvSpPr>
      <dsp:spPr>
        <a:xfrm rot="17700000">
          <a:off x="4856459" y="1475182"/>
          <a:ext cx="1910370" cy="730800"/>
        </a:xfrm>
        <a:prstGeom prst="lef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5BBDF-6D34-4F7B-8C7C-CCB1D0D59A9B}">
      <dsp:nvSpPr>
        <dsp:cNvPr id="0" name=""/>
        <dsp:cNvSpPr/>
      </dsp:nvSpPr>
      <dsp:spPr>
        <a:xfrm>
          <a:off x="4997322" y="489"/>
          <a:ext cx="2436002" cy="194880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Daily Practice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Nurse Patient Ratios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Inconsistent practices</a:t>
          </a:r>
        </a:p>
      </dsp:txBody>
      <dsp:txXfrm>
        <a:off x="5054400" y="57567"/>
        <a:ext cx="2321846" cy="1834645"/>
      </dsp:txXfrm>
    </dsp:sp>
    <dsp:sp modelId="{51C18BE5-0F21-4DC8-B808-C27050872810}">
      <dsp:nvSpPr>
        <dsp:cNvPr id="0" name=""/>
        <dsp:cNvSpPr/>
      </dsp:nvSpPr>
      <dsp:spPr>
        <a:xfrm rot="20700000">
          <a:off x="6132404" y="2995794"/>
          <a:ext cx="1910370" cy="73080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16AD9-36D8-4E5B-BA28-E73546CA8CD4}">
      <dsp:nvSpPr>
        <dsp:cNvPr id="0" name=""/>
        <dsp:cNvSpPr/>
      </dsp:nvSpPr>
      <dsp:spPr>
        <a:xfrm>
          <a:off x="6792226" y="2139574"/>
          <a:ext cx="2436002" cy="194880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Coworker challenges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Physicians not putting in orders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Lack of teamwork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Insecurities or intimidation</a:t>
          </a:r>
        </a:p>
      </dsp:txBody>
      <dsp:txXfrm>
        <a:off x="6849304" y="2196652"/>
        <a:ext cx="2321846" cy="18346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614D8-CFC9-47AF-BB4E-28D667BC380C}">
      <dsp:nvSpPr>
        <dsp:cNvPr id="0" name=""/>
        <dsp:cNvSpPr/>
      </dsp:nvSpPr>
      <dsp:spPr>
        <a:xfrm>
          <a:off x="5535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Person Centered</a:t>
          </a:r>
        </a:p>
      </dsp:txBody>
      <dsp:txXfrm>
        <a:off x="33179" y="2202916"/>
        <a:ext cx="1832372" cy="888542"/>
      </dsp:txXfrm>
    </dsp:sp>
    <dsp:sp modelId="{02C45438-853E-4DA8-96B9-814C353BB681}">
      <dsp:nvSpPr>
        <dsp:cNvPr id="0" name=""/>
        <dsp:cNvSpPr/>
      </dsp:nvSpPr>
      <dsp:spPr>
        <a:xfrm>
          <a:off x="2365111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Safety &amp; Quality</a:t>
          </a:r>
        </a:p>
      </dsp:txBody>
      <dsp:txXfrm>
        <a:off x="2392755" y="2202916"/>
        <a:ext cx="1832372" cy="888542"/>
      </dsp:txXfrm>
    </dsp:sp>
    <dsp:sp modelId="{FA210FEF-5E3E-426F-8722-CBD7AF43A879}">
      <dsp:nvSpPr>
        <dsp:cNvPr id="0" name=""/>
        <dsp:cNvSpPr/>
      </dsp:nvSpPr>
      <dsp:spPr>
        <a:xfrm>
          <a:off x="4724687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Tech &amp; Informatics</a:t>
          </a:r>
        </a:p>
      </dsp:txBody>
      <dsp:txXfrm>
        <a:off x="4752331" y="2202916"/>
        <a:ext cx="1832372" cy="888542"/>
      </dsp:txXfrm>
    </dsp:sp>
    <dsp:sp modelId="{2B905745-9C0F-4284-A417-60BCBF2F1774}">
      <dsp:nvSpPr>
        <dsp:cNvPr id="0" name=""/>
        <dsp:cNvSpPr/>
      </dsp:nvSpPr>
      <dsp:spPr>
        <a:xfrm>
          <a:off x="7084263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Evidence Based Practice</a:t>
          </a:r>
        </a:p>
      </dsp:txBody>
      <dsp:txXfrm>
        <a:off x="7111907" y="2202916"/>
        <a:ext cx="1832372" cy="888542"/>
      </dsp:txXfrm>
    </dsp:sp>
    <dsp:sp modelId="{7748B92C-CA30-40BD-9DE7-3A032540D602}">
      <dsp:nvSpPr>
        <dsp:cNvPr id="0" name=""/>
        <dsp:cNvSpPr/>
      </dsp:nvSpPr>
      <dsp:spPr>
        <a:xfrm>
          <a:off x="9443839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Leadership</a:t>
          </a:r>
        </a:p>
      </dsp:txBody>
      <dsp:txXfrm>
        <a:off x="9471483" y="2202916"/>
        <a:ext cx="1832372" cy="8885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0" y="0"/>
          <a:ext cx="2105406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Person Centered</a:t>
          </a:r>
        </a:p>
      </dsp:txBody>
      <dsp:txXfrm>
        <a:off x="0" y="0"/>
        <a:ext cx="2105406" cy="1588312"/>
      </dsp:txXfrm>
    </dsp:sp>
    <dsp:sp modelId="{7855F458-6984-45BE-96D2-6EFAE702CE48}">
      <dsp:nvSpPr>
        <dsp:cNvPr id="0" name=""/>
        <dsp:cNvSpPr/>
      </dsp:nvSpPr>
      <dsp:spPr>
        <a:xfrm>
          <a:off x="210540" y="1589863"/>
          <a:ext cx="168432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More assessments</a:t>
          </a:r>
        </a:p>
      </dsp:txBody>
      <dsp:txXfrm>
        <a:off x="257295" y="1636618"/>
        <a:ext cx="1590814" cy="1502816"/>
      </dsp:txXfrm>
    </dsp:sp>
    <dsp:sp modelId="{8FD24265-9F58-4981-A495-DD9A77627762}">
      <dsp:nvSpPr>
        <dsp:cNvPr id="0" name=""/>
        <dsp:cNvSpPr/>
      </dsp:nvSpPr>
      <dsp:spPr>
        <a:xfrm>
          <a:off x="210540" y="3431779"/>
          <a:ext cx="168432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Communication</a:t>
          </a:r>
        </a:p>
      </dsp:txBody>
      <dsp:txXfrm>
        <a:off x="257295" y="3478534"/>
        <a:ext cx="1590814" cy="1502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2509" y="0"/>
          <a:ext cx="241358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Person Centered</a:t>
          </a:r>
        </a:p>
      </dsp:txBody>
      <dsp:txXfrm>
        <a:off x="2509" y="0"/>
        <a:ext cx="2413580" cy="1588312"/>
      </dsp:txXfrm>
    </dsp:sp>
    <dsp:sp modelId="{7855F458-6984-45BE-96D2-6EFAE702CE48}">
      <dsp:nvSpPr>
        <dsp:cNvPr id="0" name=""/>
        <dsp:cNvSpPr/>
      </dsp:nvSpPr>
      <dsp:spPr>
        <a:xfrm>
          <a:off x="243867" y="1589863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More assessments</a:t>
          </a:r>
        </a:p>
      </dsp:txBody>
      <dsp:txXfrm>
        <a:off x="290622" y="1636618"/>
        <a:ext cx="1837354" cy="1502816"/>
      </dsp:txXfrm>
    </dsp:sp>
    <dsp:sp modelId="{8FD24265-9F58-4981-A495-DD9A77627762}">
      <dsp:nvSpPr>
        <dsp:cNvPr id="0" name=""/>
        <dsp:cNvSpPr/>
      </dsp:nvSpPr>
      <dsp:spPr>
        <a:xfrm>
          <a:off x="243867" y="3431779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Communication</a:t>
          </a:r>
        </a:p>
      </dsp:txBody>
      <dsp:txXfrm>
        <a:off x="290622" y="3478534"/>
        <a:ext cx="1837354" cy="1502816"/>
      </dsp:txXfrm>
    </dsp:sp>
    <dsp:sp modelId="{E5986654-4A02-45AE-8DA1-A0B06F47BA69}">
      <dsp:nvSpPr>
        <dsp:cNvPr id="0" name=""/>
        <dsp:cNvSpPr/>
      </dsp:nvSpPr>
      <dsp:spPr>
        <a:xfrm>
          <a:off x="2597108" y="0"/>
          <a:ext cx="241358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Safety &amp; Quality</a:t>
          </a:r>
        </a:p>
      </dsp:txBody>
      <dsp:txXfrm>
        <a:off x="2597108" y="0"/>
        <a:ext cx="2413580" cy="1588312"/>
      </dsp:txXfrm>
    </dsp:sp>
    <dsp:sp modelId="{16D5B779-84D1-4A9D-A040-3C212AE04339}">
      <dsp:nvSpPr>
        <dsp:cNvPr id="0" name=""/>
        <dsp:cNvSpPr/>
      </dsp:nvSpPr>
      <dsp:spPr>
        <a:xfrm>
          <a:off x="2838466" y="1589863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Time Management</a:t>
          </a:r>
        </a:p>
      </dsp:txBody>
      <dsp:txXfrm>
        <a:off x="2885221" y="1636618"/>
        <a:ext cx="1837354" cy="1502816"/>
      </dsp:txXfrm>
    </dsp:sp>
    <dsp:sp modelId="{ED2A9782-F9B5-44B3-BECD-4F3B5D5F1091}">
      <dsp:nvSpPr>
        <dsp:cNvPr id="0" name=""/>
        <dsp:cNvSpPr/>
      </dsp:nvSpPr>
      <dsp:spPr>
        <a:xfrm>
          <a:off x="2838466" y="3431779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Interprofessional Teams</a:t>
          </a:r>
        </a:p>
      </dsp:txBody>
      <dsp:txXfrm>
        <a:off x="2885221" y="3478534"/>
        <a:ext cx="1837354" cy="15028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866" y="0"/>
          <a:ext cx="2252792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Person Centered</a:t>
          </a:r>
        </a:p>
      </dsp:txBody>
      <dsp:txXfrm>
        <a:off x="866" y="0"/>
        <a:ext cx="2252792" cy="1588312"/>
      </dsp:txXfrm>
    </dsp:sp>
    <dsp:sp modelId="{7855F458-6984-45BE-96D2-6EFAE702CE48}">
      <dsp:nvSpPr>
        <dsp:cNvPr id="0" name=""/>
        <dsp:cNvSpPr/>
      </dsp:nvSpPr>
      <dsp:spPr>
        <a:xfrm>
          <a:off x="226145" y="1589863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More assessments</a:t>
          </a:r>
        </a:p>
      </dsp:txBody>
      <dsp:txXfrm>
        <a:off x="272900" y="1636618"/>
        <a:ext cx="1708724" cy="1502816"/>
      </dsp:txXfrm>
    </dsp:sp>
    <dsp:sp modelId="{8FD24265-9F58-4981-A495-DD9A77627762}">
      <dsp:nvSpPr>
        <dsp:cNvPr id="0" name=""/>
        <dsp:cNvSpPr/>
      </dsp:nvSpPr>
      <dsp:spPr>
        <a:xfrm>
          <a:off x="226145" y="3431779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Communication</a:t>
          </a:r>
        </a:p>
      </dsp:txBody>
      <dsp:txXfrm>
        <a:off x="272900" y="3478534"/>
        <a:ext cx="1708724" cy="1502816"/>
      </dsp:txXfrm>
    </dsp:sp>
    <dsp:sp modelId="{E5986654-4A02-45AE-8DA1-A0B06F47BA69}">
      <dsp:nvSpPr>
        <dsp:cNvPr id="0" name=""/>
        <dsp:cNvSpPr/>
      </dsp:nvSpPr>
      <dsp:spPr>
        <a:xfrm>
          <a:off x="2422618" y="0"/>
          <a:ext cx="2252792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Safety &amp; Quality</a:t>
          </a:r>
        </a:p>
      </dsp:txBody>
      <dsp:txXfrm>
        <a:off x="2422618" y="0"/>
        <a:ext cx="2252792" cy="1588312"/>
      </dsp:txXfrm>
    </dsp:sp>
    <dsp:sp modelId="{16D5B779-84D1-4A9D-A040-3C212AE04339}">
      <dsp:nvSpPr>
        <dsp:cNvPr id="0" name=""/>
        <dsp:cNvSpPr/>
      </dsp:nvSpPr>
      <dsp:spPr>
        <a:xfrm>
          <a:off x="2647897" y="1589863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Time Management</a:t>
          </a:r>
        </a:p>
      </dsp:txBody>
      <dsp:txXfrm>
        <a:off x="2694652" y="1636618"/>
        <a:ext cx="1708724" cy="1502816"/>
      </dsp:txXfrm>
    </dsp:sp>
    <dsp:sp modelId="{ED2A9782-F9B5-44B3-BECD-4F3B5D5F1091}">
      <dsp:nvSpPr>
        <dsp:cNvPr id="0" name=""/>
        <dsp:cNvSpPr/>
      </dsp:nvSpPr>
      <dsp:spPr>
        <a:xfrm>
          <a:off x="2647897" y="3431779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Interprofessional Teams</a:t>
          </a:r>
        </a:p>
      </dsp:txBody>
      <dsp:txXfrm>
        <a:off x="2694652" y="3478534"/>
        <a:ext cx="1708724" cy="1502816"/>
      </dsp:txXfrm>
    </dsp:sp>
    <dsp:sp modelId="{1CA801FC-D55B-4087-B0C1-26ACFD31ADE6}">
      <dsp:nvSpPr>
        <dsp:cNvPr id="0" name=""/>
        <dsp:cNvSpPr/>
      </dsp:nvSpPr>
      <dsp:spPr>
        <a:xfrm>
          <a:off x="4844370" y="0"/>
          <a:ext cx="2252792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Tech &amp; Informatics</a:t>
          </a:r>
        </a:p>
      </dsp:txBody>
      <dsp:txXfrm>
        <a:off x="4844370" y="0"/>
        <a:ext cx="2252792" cy="1588312"/>
      </dsp:txXfrm>
    </dsp:sp>
    <dsp:sp modelId="{E870F44F-E2E1-47A4-AB65-BADFB000059A}">
      <dsp:nvSpPr>
        <dsp:cNvPr id="0" name=""/>
        <dsp:cNvSpPr/>
      </dsp:nvSpPr>
      <dsp:spPr>
        <a:xfrm>
          <a:off x="5069650" y="1589863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 the gadgets</a:t>
          </a:r>
        </a:p>
      </dsp:txBody>
      <dsp:txXfrm>
        <a:off x="5116405" y="1636618"/>
        <a:ext cx="1708724" cy="1502816"/>
      </dsp:txXfrm>
    </dsp:sp>
    <dsp:sp modelId="{42D27F0E-ABF9-4E92-B1E5-B4A5C03169AD}">
      <dsp:nvSpPr>
        <dsp:cNvPr id="0" name=""/>
        <dsp:cNvSpPr/>
      </dsp:nvSpPr>
      <dsp:spPr>
        <a:xfrm>
          <a:off x="5069650" y="3431779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Electronic Medical Record</a:t>
          </a:r>
        </a:p>
      </dsp:txBody>
      <dsp:txXfrm>
        <a:off x="5116405" y="3478534"/>
        <a:ext cx="1708724" cy="15028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2022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Person Centered</a:t>
          </a:r>
        </a:p>
      </dsp:txBody>
      <dsp:txXfrm>
        <a:off x="2022" y="0"/>
        <a:ext cx="1984210" cy="1588312"/>
      </dsp:txXfrm>
    </dsp:sp>
    <dsp:sp modelId="{7855F458-6984-45BE-96D2-6EFAE702CE48}">
      <dsp:nvSpPr>
        <dsp:cNvPr id="0" name=""/>
        <dsp:cNvSpPr/>
      </dsp:nvSpPr>
      <dsp:spPr>
        <a:xfrm>
          <a:off x="200443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assessments</a:t>
          </a:r>
        </a:p>
      </dsp:txBody>
      <dsp:txXfrm>
        <a:off x="246935" y="1636355"/>
        <a:ext cx="1494384" cy="1503342"/>
      </dsp:txXfrm>
    </dsp:sp>
    <dsp:sp modelId="{8FD24265-9F58-4981-A495-DD9A77627762}">
      <dsp:nvSpPr>
        <dsp:cNvPr id="0" name=""/>
        <dsp:cNvSpPr/>
      </dsp:nvSpPr>
      <dsp:spPr>
        <a:xfrm>
          <a:off x="200443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Communication</a:t>
          </a:r>
        </a:p>
      </dsp:txBody>
      <dsp:txXfrm>
        <a:off x="246935" y="3478271"/>
        <a:ext cx="1494384" cy="1503342"/>
      </dsp:txXfrm>
    </dsp:sp>
    <dsp:sp modelId="{E5986654-4A02-45AE-8DA1-A0B06F47BA69}">
      <dsp:nvSpPr>
        <dsp:cNvPr id="0" name=""/>
        <dsp:cNvSpPr/>
      </dsp:nvSpPr>
      <dsp:spPr>
        <a:xfrm>
          <a:off x="2135048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Safety &amp; Quality</a:t>
          </a:r>
        </a:p>
      </dsp:txBody>
      <dsp:txXfrm>
        <a:off x="2135048" y="0"/>
        <a:ext cx="1984210" cy="1588312"/>
      </dsp:txXfrm>
    </dsp:sp>
    <dsp:sp modelId="{16D5B779-84D1-4A9D-A040-3C212AE04339}">
      <dsp:nvSpPr>
        <dsp:cNvPr id="0" name=""/>
        <dsp:cNvSpPr/>
      </dsp:nvSpPr>
      <dsp:spPr>
        <a:xfrm>
          <a:off x="2333469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Time Management</a:t>
          </a:r>
        </a:p>
      </dsp:txBody>
      <dsp:txXfrm>
        <a:off x="2379961" y="1636355"/>
        <a:ext cx="1494384" cy="1503342"/>
      </dsp:txXfrm>
    </dsp:sp>
    <dsp:sp modelId="{ED2A9782-F9B5-44B3-BECD-4F3B5D5F1091}">
      <dsp:nvSpPr>
        <dsp:cNvPr id="0" name=""/>
        <dsp:cNvSpPr/>
      </dsp:nvSpPr>
      <dsp:spPr>
        <a:xfrm>
          <a:off x="2333469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Interprofessional Teams</a:t>
          </a:r>
        </a:p>
      </dsp:txBody>
      <dsp:txXfrm>
        <a:off x="2379961" y="3478271"/>
        <a:ext cx="1494384" cy="1503342"/>
      </dsp:txXfrm>
    </dsp:sp>
    <dsp:sp modelId="{1CA801FC-D55B-4087-B0C1-26ACFD31ADE6}">
      <dsp:nvSpPr>
        <dsp:cNvPr id="0" name=""/>
        <dsp:cNvSpPr/>
      </dsp:nvSpPr>
      <dsp:spPr>
        <a:xfrm>
          <a:off x="4268074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Tech &amp; Informatics</a:t>
          </a:r>
        </a:p>
      </dsp:txBody>
      <dsp:txXfrm>
        <a:off x="4268074" y="0"/>
        <a:ext cx="1984210" cy="1588312"/>
      </dsp:txXfrm>
    </dsp:sp>
    <dsp:sp modelId="{E870F44F-E2E1-47A4-AB65-BADFB000059A}">
      <dsp:nvSpPr>
        <dsp:cNvPr id="0" name=""/>
        <dsp:cNvSpPr/>
      </dsp:nvSpPr>
      <dsp:spPr>
        <a:xfrm>
          <a:off x="4466495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All the gadgets</a:t>
          </a:r>
        </a:p>
      </dsp:txBody>
      <dsp:txXfrm>
        <a:off x="4512987" y="1636355"/>
        <a:ext cx="1494384" cy="1503342"/>
      </dsp:txXfrm>
    </dsp:sp>
    <dsp:sp modelId="{42D27F0E-ABF9-4E92-B1E5-B4A5C03169AD}">
      <dsp:nvSpPr>
        <dsp:cNvPr id="0" name=""/>
        <dsp:cNvSpPr/>
      </dsp:nvSpPr>
      <dsp:spPr>
        <a:xfrm>
          <a:off x="4466495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Electronic Medical Record</a:t>
          </a:r>
        </a:p>
      </dsp:txBody>
      <dsp:txXfrm>
        <a:off x="4512987" y="3478271"/>
        <a:ext cx="1494384" cy="1503342"/>
      </dsp:txXfrm>
    </dsp:sp>
    <dsp:sp modelId="{8E182A56-D083-4842-A968-2EAA93C8C513}">
      <dsp:nvSpPr>
        <dsp:cNvPr id="0" name=""/>
        <dsp:cNvSpPr/>
      </dsp:nvSpPr>
      <dsp:spPr>
        <a:xfrm>
          <a:off x="6401101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Evidence Based Practice</a:t>
          </a:r>
        </a:p>
      </dsp:txBody>
      <dsp:txXfrm>
        <a:off x="6401101" y="0"/>
        <a:ext cx="1984210" cy="1588312"/>
      </dsp:txXfrm>
    </dsp:sp>
    <dsp:sp modelId="{D7F2A9F8-BA65-4069-BC95-2DE2DDAC244F}">
      <dsp:nvSpPr>
        <dsp:cNvPr id="0" name=""/>
        <dsp:cNvSpPr/>
      </dsp:nvSpPr>
      <dsp:spPr>
        <a:xfrm>
          <a:off x="6599522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Interdisciplinary teams</a:t>
          </a:r>
        </a:p>
      </dsp:txBody>
      <dsp:txXfrm>
        <a:off x="6646014" y="1636355"/>
        <a:ext cx="1494384" cy="1503342"/>
      </dsp:txXfrm>
    </dsp:sp>
    <dsp:sp modelId="{6F8FD80C-FB62-4B15-BA3A-C63A5DB3B23A}">
      <dsp:nvSpPr>
        <dsp:cNvPr id="0" name=""/>
        <dsp:cNvSpPr/>
      </dsp:nvSpPr>
      <dsp:spPr>
        <a:xfrm>
          <a:off x="6599522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Continuing education</a:t>
          </a:r>
        </a:p>
      </dsp:txBody>
      <dsp:txXfrm>
        <a:off x="6646014" y="3478271"/>
        <a:ext cx="1494384" cy="15033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6089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Person Centered</a:t>
          </a:r>
        </a:p>
      </dsp:txBody>
      <dsp:txXfrm>
        <a:off x="6089" y="0"/>
        <a:ext cx="2136765" cy="1588312"/>
      </dsp:txXfrm>
    </dsp:sp>
    <dsp:sp modelId="{7855F458-6984-45BE-96D2-6EFAE702CE48}">
      <dsp:nvSpPr>
        <dsp:cNvPr id="0" name=""/>
        <dsp:cNvSpPr/>
      </dsp:nvSpPr>
      <dsp:spPr>
        <a:xfrm>
          <a:off x="219765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More assessments</a:t>
          </a:r>
        </a:p>
      </dsp:txBody>
      <dsp:txXfrm>
        <a:off x="266520" y="1636618"/>
        <a:ext cx="1615902" cy="1502816"/>
      </dsp:txXfrm>
    </dsp:sp>
    <dsp:sp modelId="{8FD24265-9F58-4981-A495-DD9A77627762}">
      <dsp:nvSpPr>
        <dsp:cNvPr id="0" name=""/>
        <dsp:cNvSpPr/>
      </dsp:nvSpPr>
      <dsp:spPr>
        <a:xfrm>
          <a:off x="219765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Communication</a:t>
          </a:r>
        </a:p>
      </dsp:txBody>
      <dsp:txXfrm>
        <a:off x="266520" y="3478534"/>
        <a:ext cx="1615902" cy="1502816"/>
      </dsp:txXfrm>
    </dsp:sp>
    <dsp:sp modelId="{E5986654-4A02-45AE-8DA1-A0B06F47BA69}">
      <dsp:nvSpPr>
        <dsp:cNvPr id="0" name=""/>
        <dsp:cNvSpPr/>
      </dsp:nvSpPr>
      <dsp:spPr>
        <a:xfrm>
          <a:off x="2303112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Safety &amp; Quality</a:t>
          </a:r>
        </a:p>
      </dsp:txBody>
      <dsp:txXfrm>
        <a:off x="2303112" y="0"/>
        <a:ext cx="2136765" cy="1588312"/>
      </dsp:txXfrm>
    </dsp:sp>
    <dsp:sp modelId="{16D5B779-84D1-4A9D-A040-3C212AE04339}">
      <dsp:nvSpPr>
        <dsp:cNvPr id="0" name=""/>
        <dsp:cNvSpPr/>
      </dsp:nvSpPr>
      <dsp:spPr>
        <a:xfrm>
          <a:off x="2516788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Management</a:t>
          </a:r>
        </a:p>
      </dsp:txBody>
      <dsp:txXfrm>
        <a:off x="2563543" y="1636618"/>
        <a:ext cx="1615902" cy="1502816"/>
      </dsp:txXfrm>
    </dsp:sp>
    <dsp:sp modelId="{ED2A9782-F9B5-44B3-BECD-4F3B5D5F1091}">
      <dsp:nvSpPr>
        <dsp:cNvPr id="0" name=""/>
        <dsp:cNvSpPr/>
      </dsp:nvSpPr>
      <dsp:spPr>
        <a:xfrm>
          <a:off x="2516788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Interprofessional Teams</a:t>
          </a:r>
        </a:p>
      </dsp:txBody>
      <dsp:txXfrm>
        <a:off x="2563543" y="3478534"/>
        <a:ext cx="1615902" cy="1502816"/>
      </dsp:txXfrm>
    </dsp:sp>
    <dsp:sp modelId="{1CA801FC-D55B-4087-B0C1-26ACFD31ADE6}">
      <dsp:nvSpPr>
        <dsp:cNvPr id="0" name=""/>
        <dsp:cNvSpPr/>
      </dsp:nvSpPr>
      <dsp:spPr>
        <a:xfrm>
          <a:off x="4600135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Tech &amp; Informatics</a:t>
          </a:r>
        </a:p>
      </dsp:txBody>
      <dsp:txXfrm>
        <a:off x="4600135" y="0"/>
        <a:ext cx="2136765" cy="1588312"/>
      </dsp:txXfrm>
    </dsp:sp>
    <dsp:sp modelId="{E870F44F-E2E1-47A4-AB65-BADFB000059A}">
      <dsp:nvSpPr>
        <dsp:cNvPr id="0" name=""/>
        <dsp:cNvSpPr/>
      </dsp:nvSpPr>
      <dsp:spPr>
        <a:xfrm>
          <a:off x="4813811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All the gadgets</a:t>
          </a:r>
        </a:p>
      </dsp:txBody>
      <dsp:txXfrm>
        <a:off x="4860566" y="1636618"/>
        <a:ext cx="1615902" cy="1502816"/>
      </dsp:txXfrm>
    </dsp:sp>
    <dsp:sp modelId="{42D27F0E-ABF9-4E92-B1E5-B4A5C03169AD}">
      <dsp:nvSpPr>
        <dsp:cNvPr id="0" name=""/>
        <dsp:cNvSpPr/>
      </dsp:nvSpPr>
      <dsp:spPr>
        <a:xfrm>
          <a:off x="4813811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Electronic Medical Record</a:t>
          </a:r>
        </a:p>
      </dsp:txBody>
      <dsp:txXfrm>
        <a:off x="4860566" y="3478534"/>
        <a:ext cx="1615902" cy="1502816"/>
      </dsp:txXfrm>
    </dsp:sp>
    <dsp:sp modelId="{8E182A56-D083-4842-A968-2EAA93C8C513}">
      <dsp:nvSpPr>
        <dsp:cNvPr id="0" name=""/>
        <dsp:cNvSpPr/>
      </dsp:nvSpPr>
      <dsp:spPr>
        <a:xfrm>
          <a:off x="6897158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Evidence Based Practice</a:t>
          </a:r>
        </a:p>
      </dsp:txBody>
      <dsp:txXfrm>
        <a:off x="6897158" y="0"/>
        <a:ext cx="2136765" cy="1588312"/>
      </dsp:txXfrm>
    </dsp:sp>
    <dsp:sp modelId="{D7F2A9F8-BA65-4069-BC95-2DE2DDAC244F}">
      <dsp:nvSpPr>
        <dsp:cNvPr id="0" name=""/>
        <dsp:cNvSpPr/>
      </dsp:nvSpPr>
      <dsp:spPr>
        <a:xfrm>
          <a:off x="7110834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Interdisciplinary teams</a:t>
          </a:r>
        </a:p>
      </dsp:txBody>
      <dsp:txXfrm>
        <a:off x="7157589" y="1636618"/>
        <a:ext cx="1615902" cy="1502816"/>
      </dsp:txXfrm>
    </dsp:sp>
    <dsp:sp modelId="{6F8FD80C-FB62-4B15-BA3A-C63A5DB3B23A}">
      <dsp:nvSpPr>
        <dsp:cNvPr id="0" name=""/>
        <dsp:cNvSpPr/>
      </dsp:nvSpPr>
      <dsp:spPr>
        <a:xfrm>
          <a:off x="7110834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Continuing education</a:t>
          </a:r>
        </a:p>
      </dsp:txBody>
      <dsp:txXfrm>
        <a:off x="7157589" y="3478534"/>
        <a:ext cx="1615902" cy="1502816"/>
      </dsp:txXfrm>
    </dsp:sp>
    <dsp:sp modelId="{97AC4BBB-E63A-4F70-B5A3-57CBAF1C34D8}">
      <dsp:nvSpPr>
        <dsp:cNvPr id="0" name=""/>
        <dsp:cNvSpPr/>
      </dsp:nvSpPr>
      <dsp:spPr>
        <a:xfrm>
          <a:off x="9194181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Leadership</a:t>
          </a:r>
        </a:p>
      </dsp:txBody>
      <dsp:txXfrm>
        <a:off x="9194181" y="0"/>
        <a:ext cx="2136765" cy="1588312"/>
      </dsp:txXfrm>
    </dsp:sp>
    <dsp:sp modelId="{EEF8BC71-E665-4CDC-B2DA-5450793088E0}">
      <dsp:nvSpPr>
        <dsp:cNvPr id="0" name=""/>
        <dsp:cNvSpPr/>
      </dsp:nvSpPr>
      <dsp:spPr>
        <a:xfrm>
          <a:off x="9407857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Delegation</a:t>
          </a:r>
        </a:p>
      </dsp:txBody>
      <dsp:txXfrm>
        <a:off x="9454612" y="1636618"/>
        <a:ext cx="1615902" cy="1502816"/>
      </dsp:txXfrm>
    </dsp:sp>
    <dsp:sp modelId="{D40A8BAE-865C-46AD-9B4D-04B47B8EC15C}">
      <dsp:nvSpPr>
        <dsp:cNvPr id="0" name=""/>
        <dsp:cNvSpPr/>
      </dsp:nvSpPr>
      <dsp:spPr>
        <a:xfrm>
          <a:off x="9407857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Peer to peer accountability</a:t>
          </a:r>
        </a:p>
      </dsp:txBody>
      <dsp:txXfrm>
        <a:off x="9454612" y="3478534"/>
        <a:ext cx="1615902" cy="15028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323D6-4338-4522-9524-18BA86ED9C31}">
      <dsp:nvSpPr>
        <dsp:cNvPr id="0" name=""/>
        <dsp:cNvSpPr/>
      </dsp:nvSpPr>
      <dsp:spPr>
        <a:xfrm>
          <a:off x="0" y="0"/>
          <a:ext cx="11624526" cy="170954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Beneficiaries</a:t>
          </a:r>
        </a:p>
      </dsp:txBody>
      <dsp:txXfrm>
        <a:off x="0" y="0"/>
        <a:ext cx="11624526" cy="1709547"/>
      </dsp:txXfrm>
    </dsp:sp>
    <dsp:sp modelId="{6B6C73DF-DE80-4577-BB20-EEAD39DB8808}">
      <dsp:nvSpPr>
        <dsp:cNvPr id="0" name=""/>
        <dsp:cNvSpPr/>
      </dsp:nvSpPr>
      <dsp:spPr>
        <a:xfrm>
          <a:off x="5676" y="1709547"/>
          <a:ext cx="3871057" cy="359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Nurses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Increase confidence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Increase job satisfaction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Reduce burnout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Skill development</a:t>
          </a:r>
        </a:p>
      </dsp:txBody>
      <dsp:txXfrm>
        <a:off x="5676" y="1709547"/>
        <a:ext cx="3871057" cy="3590049"/>
      </dsp:txXfrm>
    </dsp:sp>
    <dsp:sp modelId="{AB5A07F7-7253-4CC2-BE16-F8E7D33480FE}">
      <dsp:nvSpPr>
        <dsp:cNvPr id="0" name=""/>
        <dsp:cNvSpPr/>
      </dsp:nvSpPr>
      <dsp:spPr>
        <a:xfrm>
          <a:off x="3876734" y="1709547"/>
          <a:ext cx="3871057" cy="359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Employers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Stronger teams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Lower turnover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Improved patient safety and outcomes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Better moral</a:t>
          </a:r>
        </a:p>
      </dsp:txBody>
      <dsp:txXfrm>
        <a:off x="3876734" y="1709547"/>
        <a:ext cx="3871057" cy="3590049"/>
      </dsp:txXfrm>
    </dsp:sp>
    <dsp:sp modelId="{4ED346FD-566C-4B72-A9D9-D156DC90A6DC}">
      <dsp:nvSpPr>
        <dsp:cNvPr id="0" name=""/>
        <dsp:cNvSpPr/>
      </dsp:nvSpPr>
      <dsp:spPr>
        <a:xfrm>
          <a:off x="7747791" y="1709547"/>
          <a:ext cx="3871057" cy="359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Patients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Improved quality of care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Better patient experience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Higher level of caregiver commitment</a:t>
          </a:r>
        </a:p>
      </dsp:txBody>
      <dsp:txXfrm>
        <a:off x="7747791" y="1709547"/>
        <a:ext cx="3871057" cy="3590049"/>
      </dsp:txXfrm>
    </dsp:sp>
    <dsp:sp modelId="{F8AEEDD0-4DC8-401B-B383-07A7F44EFC18}">
      <dsp:nvSpPr>
        <dsp:cNvPr id="0" name=""/>
        <dsp:cNvSpPr/>
      </dsp:nvSpPr>
      <dsp:spPr>
        <a:xfrm>
          <a:off x="0" y="5299596"/>
          <a:ext cx="11624526" cy="39889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42" y="0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8B8C-99E9-4777-A291-2D28EAC6DB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0463"/>
            <a:ext cx="5578475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16" y="4474036"/>
            <a:ext cx="5485773" cy="3660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23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42" y="8829823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584FD-869F-4BB9-BAA8-358D4D3CE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7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4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4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01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45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21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2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1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6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28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77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91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1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4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6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8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1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4E5DFE-5A97-CE41-9042-C1EF99780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0700" y="0"/>
            <a:ext cx="91313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D6923-B9BC-2642-8AB5-24BFB0A0CD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31569" y="-222139"/>
            <a:ext cx="9706244" cy="730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16659-61CC-494A-B757-36F8BEC00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18" y="2185849"/>
            <a:ext cx="3972335" cy="2387600"/>
          </a:xfrm>
        </p:spPr>
        <p:txBody>
          <a:bodyPr anchor="t">
            <a:noAutofit/>
          </a:bodyPr>
          <a:lstStyle>
            <a:lvl1pPr algn="l" fontAlgn="t">
              <a:defRPr sz="48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9C7FD-2BBE-D949-BB77-8461DFCF6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18" y="3815583"/>
            <a:ext cx="9144000" cy="136839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F2ECB-6373-354F-A151-8FE9ABFF7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9142" y="397730"/>
            <a:ext cx="2750634" cy="7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2BBBB-94A5-C343-90D7-3D9DA7744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89F3F-3791-2C43-9013-9EF501B4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277302"/>
            <a:ext cx="11045952" cy="548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AD52-713A-3445-ADEF-0059AC3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111279"/>
            <a:ext cx="1104595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59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F31C-F4FE-5F48-A3EF-0CB5BDAA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1F11D-FB29-AC48-B835-F8FCE70D2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13E8A-AD67-4948-9490-A6B15231A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D2EA6-001A-A948-8C49-E19158A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5B2BA-A55A-2841-BDE3-F671ED821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29244C-D6D2-DA4C-A1EB-FCA844F9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83D27-C994-E047-BEFE-4AA86759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6805B-C2BC-324D-A331-9D46C7D9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E104-B4D6-D941-B9AC-6B76F1E8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102AB-0F08-B145-A530-81BA83D8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F2662-FE17-9448-8F17-3D7BCB0F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426BB-1003-C940-A604-EA2F9B3C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48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1F790-1301-C24A-BA1A-DC7D2CAB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B5745-FE44-9248-BC7D-858A40A2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78606-7617-5C48-9060-0CD3B663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0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3112-24FF-CC45-8367-46330A03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03209-086E-E74D-8D46-E83ECC9B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89BBA-91FB-F947-AE1E-853D5F7C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0-F79C-2E4E-BD01-623DFE35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40A29-671B-3640-B35B-75A21772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3FA5C-3818-1A40-98BC-4A1DF03D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79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E60A-D5B8-A54B-967F-12173E9A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14257-68C6-FF44-8FA8-6E04F596B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BB246-13E3-E544-88B9-DE5D6D38D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93DB9-5CB6-2641-9C4F-EB516672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DF3F4-18C3-054A-8C52-77D14647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77C56-2A18-DC4E-8605-9DE7B6F1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D78B-0CD3-8EDC-9BF5-1CEA321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E53CF-20A2-8041-B1A2-3DFD93606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52660-9674-A045-B740-CC2317F4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9E37C-78EC-DD24-C553-21E684CA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C33E-A5A8-4AD2-B1F9-42B3567F42A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A5F55-1BB7-A15F-B4E6-FB401FC1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C9B38-3372-3BC6-3824-7B992884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EDEB-6096-4CCB-8796-AF0192FAD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2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00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57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07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88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7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85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2BBBB-94A5-C343-90D7-3D9DA7744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89F3F-3791-2C43-9013-9EF501B4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277302"/>
            <a:ext cx="11045952" cy="548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AD52-713A-3445-ADEF-0059AC3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111279"/>
            <a:ext cx="1104595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68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2BBBB-94A5-C343-90D7-3D9DA7744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89F3F-3791-2C43-9013-9EF501B4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277302"/>
            <a:ext cx="11045952" cy="548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AD52-713A-3445-ADEF-0059AC3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111279"/>
            <a:ext cx="1104595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75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65F4D-6A89-9441-A58E-FDE712F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23A4B-8C24-EC4C-B795-7ACFFE9A0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675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0" r:id="rId8"/>
    <p:sldLayoutId id="2147483665" r:id="rId9"/>
    <p:sldLayoutId id="2147483666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481F6E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30A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bestuponrequest.com/wp-content/uploads/2021/03/May_Blog_Graphics-01-1024x484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4nursing.ne.gov/wp-content/uploads/2024/01/2022-CFN-BIENNIAL-REPORT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eckershospitalreview.com/finance/the-cost-of-nurse-turnover-in-24-numbers-2024.html#:~:text=Given%20varying%20bed%20size%2C%20RN,in%202022%2C%20which%20was%20%2452%2C350" TargetMode="External"/><Relationship Id="rId5" Type="http://schemas.openxmlformats.org/officeDocument/2006/relationships/hyperlink" Target="https://www.aacnnursing.org/news-data/fact-sheets/nursing-shortage" TargetMode="External"/><Relationship Id="rId4" Type="http://schemas.openxmlformats.org/officeDocument/2006/relationships/hyperlink" Target="https://www.aorn.org/article/the-four-primary-roles-of-the-precepto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ijerph18030975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nursingcecentral.com/nurse-precepto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1840-43E6-4A59-9992-DE2C739EB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18" y="2185849"/>
            <a:ext cx="563548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are we now? </a:t>
            </a:r>
            <a:br>
              <a:rPr lang="en-US" dirty="0"/>
            </a:br>
            <a:r>
              <a:rPr lang="en-US" dirty="0"/>
              <a:t>Current state of practice for nurses in Nebraska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D0ABA-0EFF-B4FE-EF76-3F3A5577E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106" y="4573449"/>
            <a:ext cx="9144000" cy="1368398"/>
          </a:xfrm>
        </p:spPr>
        <p:txBody>
          <a:bodyPr/>
          <a:lstStyle/>
          <a:p>
            <a:r>
              <a:rPr lang="en-US" dirty="0"/>
              <a:t>Tina Pate MSN, RN CEN</a:t>
            </a:r>
          </a:p>
        </p:txBody>
      </p:sp>
    </p:spTree>
    <p:extLst>
      <p:ext uri="{BB962C8B-B14F-4D97-AF65-F5344CB8AC3E}">
        <p14:creationId xmlns:p14="http://schemas.microsoft.com/office/powerpoint/2010/main" val="17862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5F5219-749B-31EA-EDCD-3CE441C13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3148" y="1197864"/>
            <a:ext cx="8802904" cy="4879871"/>
          </a:xfrm>
        </p:spPr>
      </p:pic>
    </p:spTree>
    <p:extLst>
      <p:ext uri="{BB962C8B-B14F-4D97-AF65-F5344CB8AC3E}">
        <p14:creationId xmlns:p14="http://schemas.microsoft.com/office/powerpoint/2010/main" val="254067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0EB1C-A61F-1C98-66C2-4B0AF03A0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180" y="1194313"/>
            <a:ext cx="9377505" cy="44693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6A589-1D84-625E-9631-05389078D64E}"/>
              </a:ext>
            </a:extLst>
          </p:cNvPr>
          <p:cNvSpPr txBox="1"/>
          <p:nvPr/>
        </p:nvSpPr>
        <p:spPr>
          <a:xfrm>
            <a:off x="6684264" y="6492875"/>
            <a:ext cx="6636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https://www.bestuponrequest.com/wp-content/uploads/2021/03/May_Blog_Graphics-01-1024x484.png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2615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8C06-D4F2-4654-5A99-CD5CA73E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7312"/>
            <a:ext cx="10515600" cy="1325563"/>
          </a:xfrm>
        </p:spPr>
        <p:txBody>
          <a:bodyPr/>
          <a:lstStyle/>
          <a:p>
            <a:r>
              <a:rPr lang="en-US" dirty="0"/>
              <a:t>Orientation or Residency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6A7228-EC66-4499-3895-19CE09610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89558" cy="4351338"/>
          </a:xfrm>
        </p:spPr>
        <p:txBody>
          <a:bodyPr>
            <a:normAutofit/>
          </a:bodyPr>
          <a:lstStyle/>
          <a:p>
            <a:r>
              <a:rPr lang="en-US" dirty="0"/>
              <a:t>New graduate nurses are the future</a:t>
            </a:r>
          </a:p>
          <a:p>
            <a:endParaRPr lang="en-US" dirty="0"/>
          </a:p>
          <a:p>
            <a:r>
              <a:rPr lang="en-US" dirty="0"/>
              <a:t>There is always going to be somewhere “better”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Important component of culture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C81A496-1DB7-0684-7C7E-AFFF0EB8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324"/>
          <a:stretch>
            <a:fillRect/>
          </a:stretch>
        </p:blipFill>
        <p:spPr>
          <a:xfrm>
            <a:off x="9575308" y="325506"/>
            <a:ext cx="2158608" cy="4055048"/>
          </a:xfrm>
          <a:custGeom>
            <a:avLst/>
            <a:gdLst>
              <a:gd name="connsiteX0" fmla="*/ 0 w 2488758"/>
              <a:gd name="connsiteY0" fmla="*/ 0 h 4675250"/>
              <a:gd name="connsiteX1" fmla="*/ 2488758 w 2488758"/>
              <a:gd name="connsiteY1" fmla="*/ 0 h 4675250"/>
              <a:gd name="connsiteX2" fmla="*/ 2488758 w 2488758"/>
              <a:gd name="connsiteY2" fmla="*/ 4654248 h 4675250"/>
              <a:gd name="connsiteX3" fmla="*/ 2460063 w 2488758"/>
              <a:gd name="connsiteY3" fmla="*/ 4656862 h 4675250"/>
              <a:gd name="connsiteX4" fmla="*/ 2405673 w 2488758"/>
              <a:gd name="connsiteY4" fmla="*/ 4659347 h 4675250"/>
              <a:gd name="connsiteX5" fmla="*/ 2373867 w 2488758"/>
              <a:gd name="connsiteY5" fmla="*/ 4643444 h 4675250"/>
              <a:gd name="connsiteX6" fmla="*/ 2310257 w 2488758"/>
              <a:gd name="connsiteY6" fmla="*/ 4667298 h 4675250"/>
              <a:gd name="connsiteX7" fmla="*/ 2286403 w 2488758"/>
              <a:gd name="connsiteY7" fmla="*/ 4651396 h 4675250"/>
              <a:gd name="connsiteX8" fmla="*/ 2230744 w 2488758"/>
              <a:gd name="connsiteY8" fmla="*/ 4675250 h 4675250"/>
              <a:gd name="connsiteX9" fmla="*/ 2103523 w 2488758"/>
              <a:gd name="connsiteY9" fmla="*/ 4500321 h 4675250"/>
              <a:gd name="connsiteX10" fmla="*/ 2047864 w 2488758"/>
              <a:gd name="connsiteY10" fmla="*/ 4508272 h 4675250"/>
              <a:gd name="connsiteX11" fmla="*/ 1976302 w 2488758"/>
              <a:gd name="connsiteY11" fmla="*/ 4500321 h 4675250"/>
              <a:gd name="connsiteX12" fmla="*/ 1944497 w 2488758"/>
              <a:gd name="connsiteY12" fmla="*/ 4484418 h 4675250"/>
              <a:gd name="connsiteX13" fmla="*/ 1920643 w 2488758"/>
              <a:gd name="connsiteY13" fmla="*/ 4500321 h 4675250"/>
              <a:gd name="connsiteX14" fmla="*/ 1833179 w 2488758"/>
              <a:gd name="connsiteY14" fmla="*/ 4571883 h 4675250"/>
              <a:gd name="connsiteX15" fmla="*/ 1801374 w 2488758"/>
              <a:gd name="connsiteY15" fmla="*/ 4579834 h 4675250"/>
              <a:gd name="connsiteX16" fmla="*/ 1769568 w 2488758"/>
              <a:gd name="connsiteY16" fmla="*/ 4555980 h 4675250"/>
              <a:gd name="connsiteX17" fmla="*/ 1713909 w 2488758"/>
              <a:gd name="connsiteY17" fmla="*/ 4603688 h 4675250"/>
              <a:gd name="connsiteX18" fmla="*/ 1562834 w 2488758"/>
              <a:gd name="connsiteY18" fmla="*/ 4603688 h 4675250"/>
              <a:gd name="connsiteX19" fmla="*/ 1483321 w 2488758"/>
              <a:gd name="connsiteY19" fmla="*/ 4579834 h 4675250"/>
              <a:gd name="connsiteX20" fmla="*/ 1451516 w 2488758"/>
              <a:gd name="connsiteY20" fmla="*/ 4524175 h 4675250"/>
              <a:gd name="connsiteX21" fmla="*/ 1379954 w 2488758"/>
              <a:gd name="connsiteY21" fmla="*/ 4508272 h 4675250"/>
              <a:gd name="connsiteX22" fmla="*/ 1332247 w 2488758"/>
              <a:gd name="connsiteY22" fmla="*/ 4516224 h 4675250"/>
              <a:gd name="connsiteX23" fmla="*/ 1228880 w 2488758"/>
              <a:gd name="connsiteY23" fmla="*/ 4428759 h 4675250"/>
              <a:gd name="connsiteX24" fmla="*/ 1157318 w 2488758"/>
              <a:gd name="connsiteY24" fmla="*/ 4452613 h 4675250"/>
              <a:gd name="connsiteX25" fmla="*/ 1133464 w 2488758"/>
              <a:gd name="connsiteY25" fmla="*/ 4460564 h 4675250"/>
              <a:gd name="connsiteX26" fmla="*/ 1077805 w 2488758"/>
              <a:gd name="connsiteY26" fmla="*/ 4381051 h 4675250"/>
              <a:gd name="connsiteX27" fmla="*/ 1030097 w 2488758"/>
              <a:gd name="connsiteY27" fmla="*/ 4357198 h 4675250"/>
              <a:gd name="connsiteX28" fmla="*/ 990341 w 2488758"/>
              <a:gd name="connsiteY28" fmla="*/ 4341295 h 4675250"/>
              <a:gd name="connsiteX29" fmla="*/ 950584 w 2488758"/>
              <a:gd name="connsiteY29" fmla="*/ 4317441 h 4675250"/>
              <a:gd name="connsiteX30" fmla="*/ 879022 w 2488758"/>
              <a:gd name="connsiteY30" fmla="*/ 4222025 h 4675250"/>
              <a:gd name="connsiteX31" fmla="*/ 839266 w 2488758"/>
              <a:gd name="connsiteY31" fmla="*/ 4190220 h 4675250"/>
              <a:gd name="connsiteX32" fmla="*/ 783607 w 2488758"/>
              <a:gd name="connsiteY32" fmla="*/ 4198171 h 4675250"/>
              <a:gd name="connsiteX33" fmla="*/ 743850 w 2488758"/>
              <a:gd name="connsiteY33" fmla="*/ 4206123 h 4675250"/>
              <a:gd name="connsiteX34" fmla="*/ 648434 w 2488758"/>
              <a:gd name="connsiteY34" fmla="*/ 4285636 h 4675250"/>
              <a:gd name="connsiteX35" fmla="*/ 616629 w 2488758"/>
              <a:gd name="connsiteY35" fmla="*/ 4261782 h 4675250"/>
              <a:gd name="connsiteX36" fmla="*/ 545067 w 2488758"/>
              <a:gd name="connsiteY36" fmla="*/ 4293587 h 4675250"/>
              <a:gd name="connsiteX37" fmla="*/ 505311 w 2488758"/>
              <a:gd name="connsiteY37" fmla="*/ 4309490 h 4675250"/>
              <a:gd name="connsiteX38" fmla="*/ 409895 w 2488758"/>
              <a:gd name="connsiteY38" fmla="*/ 4373100 h 4675250"/>
              <a:gd name="connsiteX39" fmla="*/ 354236 w 2488758"/>
              <a:gd name="connsiteY39" fmla="*/ 4190220 h 4675250"/>
              <a:gd name="connsiteX40" fmla="*/ 290626 w 2488758"/>
              <a:gd name="connsiteY40" fmla="*/ 4198171 h 4675250"/>
              <a:gd name="connsiteX41" fmla="*/ 266772 w 2488758"/>
              <a:gd name="connsiteY41" fmla="*/ 4174318 h 4675250"/>
              <a:gd name="connsiteX42" fmla="*/ 234967 w 2488758"/>
              <a:gd name="connsiteY42" fmla="*/ 4190220 h 4675250"/>
              <a:gd name="connsiteX43" fmla="*/ 139551 w 2488758"/>
              <a:gd name="connsiteY43" fmla="*/ 4142512 h 4675250"/>
              <a:gd name="connsiteX44" fmla="*/ 91843 w 2488758"/>
              <a:gd name="connsiteY44" fmla="*/ 4190220 h 4675250"/>
              <a:gd name="connsiteX45" fmla="*/ 60038 w 2488758"/>
              <a:gd name="connsiteY45" fmla="*/ 4229977 h 4675250"/>
              <a:gd name="connsiteX46" fmla="*/ 28233 w 2488758"/>
              <a:gd name="connsiteY46" fmla="*/ 4174318 h 4675250"/>
              <a:gd name="connsiteX47" fmla="*/ 13977 w 2488758"/>
              <a:gd name="connsiteY47" fmla="*/ 4194196 h 4675250"/>
              <a:gd name="connsiteX48" fmla="*/ 0 w 2488758"/>
              <a:gd name="connsiteY48" fmla="*/ 4203695 h 467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88758" h="4675250">
                <a:moveTo>
                  <a:pt x="0" y="0"/>
                </a:moveTo>
                <a:lnTo>
                  <a:pt x="2488758" y="0"/>
                </a:lnTo>
                <a:lnTo>
                  <a:pt x="2488758" y="4654248"/>
                </a:lnTo>
                <a:lnTo>
                  <a:pt x="2460063" y="4656862"/>
                </a:lnTo>
                <a:cubicBezTo>
                  <a:pt x="2440049" y="4658353"/>
                  <a:pt x="2420970" y="4659347"/>
                  <a:pt x="2405673" y="4659347"/>
                </a:cubicBezTo>
                <a:cubicBezTo>
                  <a:pt x="2393820" y="4659347"/>
                  <a:pt x="2384469" y="4648745"/>
                  <a:pt x="2373867" y="4643444"/>
                </a:cubicBezTo>
                <a:cubicBezTo>
                  <a:pt x="2352664" y="4651395"/>
                  <a:pt x="2332809" y="4665248"/>
                  <a:pt x="2310257" y="4667298"/>
                </a:cubicBezTo>
                <a:cubicBezTo>
                  <a:pt x="2300740" y="4668163"/>
                  <a:pt x="2295912" y="4650445"/>
                  <a:pt x="2286403" y="4651396"/>
                </a:cubicBezTo>
                <a:cubicBezTo>
                  <a:pt x="2266318" y="4653405"/>
                  <a:pt x="2249297" y="4667299"/>
                  <a:pt x="2230744" y="4675250"/>
                </a:cubicBezTo>
                <a:cubicBezTo>
                  <a:pt x="2158042" y="4588008"/>
                  <a:pt x="2202715" y="4644600"/>
                  <a:pt x="2103523" y="4500321"/>
                </a:cubicBezTo>
                <a:cubicBezTo>
                  <a:pt x="2084970" y="4502971"/>
                  <a:pt x="2066303" y="4511625"/>
                  <a:pt x="2047864" y="4508272"/>
                </a:cubicBezTo>
                <a:cubicBezTo>
                  <a:pt x="1962431" y="4492738"/>
                  <a:pt x="2073826" y="4461311"/>
                  <a:pt x="1976302" y="4500321"/>
                </a:cubicBezTo>
                <a:cubicBezTo>
                  <a:pt x="1965700" y="4495020"/>
                  <a:pt x="1956350" y="4484418"/>
                  <a:pt x="1944497" y="4484418"/>
                </a:cubicBezTo>
                <a:cubicBezTo>
                  <a:pt x="1934941" y="4484418"/>
                  <a:pt x="1928157" y="4494417"/>
                  <a:pt x="1920643" y="4500321"/>
                </a:cubicBezTo>
                <a:cubicBezTo>
                  <a:pt x="1891023" y="4523594"/>
                  <a:pt x="1862334" y="4548029"/>
                  <a:pt x="1833179" y="4571883"/>
                </a:cubicBezTo>
                <a:lnTo>
                  <a:pt x="1801374" y="4579834"/>
                </a:lnTo>
                <a:cubicBezTo>
                  <a:pt x="1788517" y="4576620"/>
                  <a:pt x="1782353" y="4552493"/>
                  <a:pt x="1769568" y="4555980"/>
                </a:cubicBezTo>
                <a:cubicBezTo>
                  <a:pt x="1745993" y="4562409"/>
                  <a:pt x="1732462" y="4587785"/>
                  <a:pt x="1713909" y="4603688"/>
                </a:cubicBezTo>
                <a:cubicBezTo>
                  <a:pt x="1669800" y="4515471"/>
                  <a:pt x="1706703" y="4549737"/>
                  <a:pt x="1562834" y="4603688"/>
                </a:cubicBezTo>
                <a:cubicBezTo>
                  <a:pt x="1536330" y="4595737"/>
                  <a:pt x="1505838" y="4595918"/>
                  <a:pt x="1483321" y="4579834"/>
                </a:cubicBezTo>
                <a:cubicBezTo>
                  <a:pt x="1465933" y="4567414"/>
                  <a:pt x="1470629" y="4533731"/>
                  <a:pt x="1451516" y="4524175"/>
                </a:cubicBezTo>
                <a:cubicBezTo>
                  <a:pt x="1330958" y="4463897"/>
                  <a:pt x="1461520" y="4617029"/>
                  <a:pt x="1379954" y="4508272"/>
                </a:cubicBezTo>
                <a:cubicBezTo>
                  <a:pt x="1364052" y="4510923"/>
                  <a:pt x="1347429" y="4510802"/>
                  <a:pt x="1332247" y="4516224"/>
                </a:cubicBezTo>
                <a:cubicBezTo>
                  <a:pt x="1226852" y="4553866"/>
                  <a:pt x="1283736" y="4593331"/>
                  <a:pt x="1228880" y="4428759"/>
                </a:cubicBezTo>
                <a:cubicBezTo>
                  <a:pt x="1160347" y="4456173"/>
                  <a:pt x="1217233" y="4435495"/>
                  <a:pt x="1157318" y="4452613"/>
                </a:cubicBezTo>
                <a:cubicBezTo>
                  <a:pt x="1149259" y="4454915"/>
                  <a:pt x="1138270" y="4467430"/>
                  <a:pt x="1133464" y="4460564"/>
                </a:cubicBezTo>
                <a:cubicBezTo>
                  <a:pt x="1072792" y="4373890"/>
                  <a:pt x="1138115" y="4360949"/>
                  <a:pt x="1077805" y="4381051"/>
                </a:cubicBezTo>
                <a:cubicBezTo>
                  <a:pt x="1061902" y="4373100"/>
                  <a:pt x="1044321" y="4367866"/>
                  <a:pt x="1030097" y="4357198"/>
                </a:cubicBezTo>
                <a:cubicBezTo>
                  <a:pt x="995317" y="4331113"/>
                  <a:pt x="1035738" y="4326163"/>
                  <a:pt x="990341" y="4341295"/>
                </a:cubicBezTo>
                <a:cubicBezTo>
                  <a:pt x="977089" y="4333344"/>
                  <a:pt x="962071" y="4327780"/>
                  <a:pt x="950584" y="4317441"/>
                </a:cubicBezTo>
                <a:cubicBezTo>
                  <a:pt x="886109" y="4259414"/>
                  <a:pt x="933835" y="4282928"/>
                  <a:pt x="879022" y="4222025"/>
                </a:cubicBezTo>
                <a:cubicBezTo>
                  <a:pt x="867669" y="4209411"/>
                  <a:pt x="852518" y="4200822"/>
                  <a:pt x="839266" y="4190220"/>
                </a:cubicBezTo>
                <a:cubicBezTo>
                  <a:pt x="820713" y="4192870"/>
                  <a:pt x="802093" y="4195090"/>
                  <a:pt x="783607" y="4198171"/>
                </a:cubicBezTo>
                <a:cubicBezTo>
                  <a:pt x="770276" y="4200393"/>
                  <a:pt x="755197" y="4198781"/>
                  <a:pt x="743850" y="4206123"/>
                </a:cubicBezTo>
                <a:cubicBezTo>
                  <a:pt x="709091" y="4228614"/>
                  <a:pt x="680239" y="4259132"/>
                  <a:pt x="648434" y="4285636"/>
                </a:cubicBezTo>
                <a:cubicBezTo>
                  <a:pt x="637832" y="4277685"/>
                  <a:pt x="629624" y="4259183"/>
                  <a:pt x="616629" y="4261782"/>
                </a:cubicBezTo>
                <a:cubicBezTo>
                  <a:pt x="498181" y="4285471"/>
                  <a:pt x="614594" y="4316762"/>
                  <a:pt x="545067" y="4293587"/>
                </a:cubicBezTo>
                <a:lnTo>
                  <a:pt x="505311" y="4309490"/>
                </a:lnTo>
                <a:cubicBezTo>
                  <a:pt x="469820" y="4323687"/>
                  <a:pt x="439897" y="4396786"/>
                  <a:pt x="409895" y="4373100"/>
                </a:cubicBezTo>
                <a:cubicBezTo>
                  <a:pt x="359882" y="4333616"/>
                  <a:pt x="372789" y="4251180"/>
                  <a:pt x="354236" y="4190220"/>
                </a:cubicBezTo>
                <a:cubicBezTo>
                  <a:pt x="318137" y="4136069"/>
                  <a:pt x="365477" y="4189854"/>
                  <a:pt x="290626" y="4198171"/>
                </a:cubicBezTo>
                <a:cubicBezTo>
                  <a:pt x="279450" y="4199413"/>
                  <a:pt x="274723" y="4182269"/>
                  <a:pt x="266772" y="4174318"/>
                </a:cubicBezTo>
                <a:cubicBezTo>
                  <a:pt x="256170" y="4179619"/>
                  <a:pt x="246779" y="4191204"/>
                  <a:pt x="234967" y="4190220"/>
                </a:cubicBezTo>
                <a:cubicBezTo>
                  <a:pt x="192205" y="4186656"/>
                  <a:pt x="170010" y="4165357"/>
                  <a:pt x="139551" y="4142512"/>
                </a:cubicBezTo>
                <a:cubicBezTo>
                  <a:pt x="123648" y="4158415"/>
                  <a:pt x="106971" y="4173579"/>
                  <a:pt x="91843" y="4190220"/>
                </a:cubicBezTo>
                <a:cubicBezTo>
                  <a:pt x="80427" y="4202778"/>
                  <a:pt x="76502" y="4234093"/>
                  <a:pt x="60038" y="4229977"/>
                </a:cubicBezTo>
                <a:cubicBezTo>
                  <a:pt x="39308" y="4224795"/>
                  <a:pt x="38835" y="4192871"/>
                  <a:pt x="28233" y="4174318"/>
                </a:cubicBezTo>
                <a:cubicBezTo>
                  <a:pt x="22932" y="4179619"/>
                  <a:pt x="18729" y="4187570"/>
                  <a:pt x="13977" y="4194196"/>
                </a:cubicBezTo>
                <a:lnTo>
                  <a:pt x="0" y="4203695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7DEA8E-6EC3-206D-5D2A-61D3E67D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08" y="4128142"/>
            <a:ext cx="2180407" cy="25447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F1C1654-F403-FB46-BD8E-E9EB551BD6EE}"/>
              </a:ext>
            </a:extLst>
          </p:cNvPr>
          <p:cNvSpPr txBox="1"/>
          <p:nvPr/>
        </p:nvSpPr>
        <p:spPr>
          <a:xfrm>
            <a:off x="5821179" y="6169709"/>
            <a:ext cx="3606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skerville Old Face" panose="02020602080505020303" pitchFamily="18" charset="0"/>
              </a:rPr>
              <a:t>Montgomery County Sentinel</a:t>
            </a:r>
          </a:p>
          <a:p>
            <a:pPr algn="ctr"/>
            <a:r>
              <a:rPr lang="en-US" sz="1600" b="1" dirty="0">
                <a:latin typeface="Baskerville Old Face" panose="02020602080505020303" pitchFamily="18" charset="0"/>
              </a:rPr>
              <a:t>May 23, 1963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109C053-1F84-4014-13CE-709A0FD2DF9B}"/>
              </a:ext>
            </a:extLst>
          </p:cNvPr>
          <p:cNvSpPr/>
          <p:nvPr/>
        </p:nvSpPr>
        <p:spPr>
          <a:xfrm>
            <a:off x="9280209" y="5643901"/>
            <a:ext cx="2599040" cy="8885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EA45-D655-41CA-AC41-AC57AA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Novice to Expert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F3CD7-22F7-46F7-89DE-E20BFF724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057" y="1915793"/>
            <a:ext cx="11045825" cy="4411603"/>
          </a:xfrm>
        </p:spPr>
      </p:pic>
    </p:spTree>
    <p:extLst>
      <p:ext uri="{BB962C8B-B14F-4D97-AF65-F5344CB8AC3E}">
        <p14:creationId xmlns:p14="http://schemas.microsoft.com/office/powerpoint/2010/main" val="1001674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35D-F940-50B3-960E-8FDBCC93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out there and get to work…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EFFF73-5A75-23C1-8F6F-671E7577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382398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Hospital Orientation</a:t>
            </a:r>
            <a:r>
              <a:rPr lang="en-US" dirty="0"/>
              <a:t>		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6EB9100-01BC-9339-B67C-1F89A59DF0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General hospital orientation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Regulatory bodies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Policy/procedures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Patient experience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72F83D-1E4B-E239-D6ED-D9072D754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798" y="1382398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Department Orientation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C861C-8CCD-0C5B-7F08-8A9693D942C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Intro to preceptor &amp; schedule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Unit tour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Equipment/EMR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Rooms/supplies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4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FACE81-B0E8-4191-8E33-5CBE0D920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744517"/>
              </p:ext>
            </p:extLst>
          </p:nvPr>
        </p:nvGraphicFramePr>
        <p:xfrm>
          <a:off x="1248033" y="611659"/>
          <a:ext cx="9638270" cy="525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522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41" y="365125"/>
            <a:ext cx="10926318" cy="1325563"/>
          </a:xfrm>
        </p:spPr>
        <p:txBody>
          <a:bodyPr/>
          <a:lstStyle/>
          <a:p>
            <a:r>
              <a:rPr lang="en-US" dirty="0"/>
              <a:t>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1133703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340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210540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429E638-CB9B-422C-9256-6125A01E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41" y="365125"/>
            <a:ext cx="10926318" cy="1325563"/>
          </a:xfrm>
        </p:spPr>
        <p:txBody>
          <a:bodyPr/>
          <a:lstStyle/>
          <a:p>
            <a:r>
              <a:rPr lang="en-US" dirty="0"/>
              <a:t>Anatomy of a Nurse Residency Program </a:t>
            </a:r>
          </a:p>
        </p:txBody>
      </p:sp>
    </p:spTree>
    <p:extLst>
      <p:ext uri="{BB962C8B-B14F-4D97-AF65-F5344CB8AC3E}">
        <p14:creationId xmlns:p14="http://schemas.microsoft.com/office/powerpoint/2010/main" val="389920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1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5013198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872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7098030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464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F5A4-DB57-6886-B95F-3A9BE6F8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097AA-9E90-664E-72C1-4901C9B3F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current state of nursing workforce in Nebraska</a:t>
            </a:r>
          </a:p>
          <a:p>
            <a:endParaRPr lang="en-US" dirty="0"/>
          </a:p>
          <a:p>
            <a:r>
              <a:rPr lang="en-US" dirty="0"/>
              <a:t>Understanding the importance of a good preceptor experience</a:t>
            </a:r>
          </a:p>
          <a:p>
            <a:endParaRPr lang="en-US" dirty="0"/>
          </a:p>
          <a:p>
            <a:r>
              <a:rPr lang="en-US" dirty="0"/>
              <a:t>Opportunities for improving preceptor and orientation programs</a:t>
            </a:r>
          </a:p>
        </p:txBody>
      </p:sp>
    </p:spTree>
    <p:extLst>
      <p:ext uri="{BB962C8B-B14F-4D97-AF65-F5344CB8AC3E}">
        <p14:creationId xmlns:p14="http://schemas.microsoft.com/office/powerpoint/2010/main" val="96134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8387334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4923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1133703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538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BA08-AC0D-B7AE-2468-3E955612B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499" y="1541463"/>
            <a:ext cx="2679700" cy="1695450"/>
          </a:xfrm>
        </p:spPr>
        <p:txBody>
          <a:bodyPr>
            <a:normAutofit/>
          </a:bodyPr>
          <a:lstStyle/>
          <a:p>
            <a:r>
              <a:rPr lang="en-US" sz="3600" dirty="0"/>
              <a:t>Preceptors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95B085E-E32C-5A2B-28AC-AA87B2E4E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23027"/>
              </p:ext>
            </p:extLst>
          </p:nvPr>
        </p:nvGraphicFramePr>
        <p:xfrm>
          <a:off x="177801" y="223020"/>
          <a:ext cx="8978900" cy="641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456">
                  <a:extLst>
                    <a:ext uri="{9D8B030D-6E8A-4147-A177-3AD203B41FA5}">
                      <a16:colId xmlns:a16="http://schemas.microsoft.com/office/drawing/2014/main" val="2378339825"/>
                    </a:ext>
                  </a:extLst>
                </a:gridCol>
                <a:gridCol w="3137743">
                  <a:extLst>
                    <a:ext uri="{9D8B030D-6E8A-4147-A177-3AD203B41FA5}">
                      <a16:colId xmlns:a16="http://schemas.microsoft.com/office/drawing/2014/main" val="686950313"/>
                    </a:ext>
                  </a:extLst>
                </a:gridCol>
                <a:gridCol w="4203701">
                  <a:extLst>
                    <a:ext uri="{9D8B030D-6E8A-4147-A177-3AD203B41FA5}">
                      <a16:colId xmlns:a16="http://schemas.microsoft.com/office/drawing/2014/main" val="2868337258"/>
                    </a:ext>
                  </a:extLst>
                </a:gridCol>
              </a:tblGrid>
              <a:tr h="37148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24694"/>
                  </a:ext>
                </a:extLst>
              </a:tr>
              <a:tr h="1207310">
                <a:tc>
                  <a:txBody>
                    <a:bodyPr/>
                    <a:lstStyle/>
                    <a:p>
                      <a:r>
                        <a:rPr lang="en-US" dirty="0"/>
                        <a:t>Role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Demonstrates safe nursing practice and encourages like behavior through influence and accountability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Integrates hospital policies and evidence-based guidelines in nursing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631457"/>
                  </a:ext>
                </a:extLst>
              </a:tr>
              <a:tr h="1705448">
                <a:tc>
                  <a:txBody>
                    <a:bodyPr/>
                    <a:lstStyle/>
                    <a:p>
                      <a:r>
                        <a:rPr lang="en-US" dirty="0"/>
                        <a:t>Socializer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Assists with integration to the unit and 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Welcomes  and introduces novice nurse to care team members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Explains formal and informal role expectations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Supports conversations with medical team.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53048"/>
                  </a:ext>
                </a:extLst>
              </a:tr>
              <a:tr h="1436167">
                <a:tc>
                  <a:txBody>
                    <a:bodyPr/>
                    <a:lstStyle/>
                    <a:p>
                      <a:r>
                        <a:rPr lang="en-US" dirty="0"/>
                        <a:t>Coach (educator)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Acknowledges learning needs and identifies experiences to support learning progression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Identifies learning preferences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Identifies experiences to increase critical thinking skills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Documents progress  and provides feedback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168884"/>
                  </a:ext>
                </a:extLst>
              </a:tr>
              <a:tr h="1632770">
                <a:tc>
                  <a:txBody>
                    <a:bodyPr/>
                    <a:lstStyle/>
                    <a:p>
                      <a:r>
                        <a:rPr lang="en-US" dirty="0"/>
                        <a:t>Protector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Creates a safe learning environment while protecting the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Creates a safe space for questions or expression of  doubt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Protects from incivility and escalates concerns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Ensures safe delivery of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4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208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4FA2-1E1A-4A0A-5620-E64BA27B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Trends in Precepting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C20790-D47F-4E6A-A616-BD38A0DF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Formal  preceptor selection processes </a:t>
            </a:r>
          </a:p>
          <a:p>
            <a:endParaRPr lang="en-US" dirty="0"/>
          </a:p>
          <a:p>
            <a:r>
              <a:rPr lang="en-US" dirty="0"/>
              <a:t>Standardized preceptor programs  </a:t>
            </a:r>
          </a:p>
          <a:p>
            <a:endParaRPr lang="en-US" dirty="0"/>
          </a:p>
          <a:p>
            <a:r>
              <a:rPr lang="en-US" dirty="0"/>
              <a:t>Opportunities for continuing education</a:t>
            </a:r>
          </a:p>
          <a:p>
            <a:endParaRPr lang="en-US" dirty="0"/>
          </a:p>
          <a:p>
            <a:r>
              <a:rPr lang="en-US" dirty="0"/>
              <a:t>Preceptor specific mentoring programs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9A0F6-119B-BB04-A903-CB1592CB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"/>
          <a:stretch>
            <a:fillRect/>
          </a:stretch>
        </p:blipFill>
        <p:spPr>
          <a:xfrm>
            <a:off x="7567003" y="2425147"/>
            <a:ext cx="4317149" cy="2663100"/>
          </a:xfrm>
          <a:custGeom>
            <a:avLst/>
            <a:gdLst>
              <a:gd name="connsiteX0" fmla="*/ 4653024 w 5134512"/>
              <a:gd name="connsiteY0" fmla="*/ 3077050 h 3167303"/>
              <a:gd name="connsiteX1" fmla="*/ 4654402 w 5134512"/>
              <a:gd name="connsiteY1" fmla="*/ 3078434 h 3167303"/>
              <a:gd name="connsiteX2" fmla="*/ 4657909 w 5134512"/>
              <a:gd name="connsiteY2" fmla="*/ 3082240 h 3167303"/>
              <a:gd name="connsiteX3" fmla="*/ 0 w 5134512"/>
              <a:gd name="connsiteY3" fmla="*/ 0 h 3167303"/>
              <a:gd name="connsiteX4" fmla="*/ 5134512 w 5134512"/>
              <a:gd name="connsiteY4" fmla="*/ 0 h 3167303"/>
              <a:gd name="connsiteX5" fmla="*/ 5134512 w 5134512"/>
              <a:gd name="connsiteY5" fmla="*/ 222032 h 3167303"/>
              <a:gd name="connsiteX6" fmla="*/ 5118691 w 5134512"/>
              <a:gd name="connsiteY6" fmla="*/ 211801 h 3167303"/>
              <a:gd name="connsiteX7" fmla="*/ 5084837 w 5134512"/>
              <a:gd name="connsiteY7" fmla="*/ 198397 h 3167303"/>
              <a:gd name="connsiteX8" fmla="*/ 4986453 w 5134512"/>
              <a:gd name="connsiteY8" fmla="*/ 221546 h 3167303"/>
              <a:gd name="connsiteX9" fmla="*/ 4974878 w 5134512"/>
              <a:gd name="connsiteY9" fmla="*/ 256270 h 3167303"/>
              <a:gd name="connsiteX10" fmla="*/ 4957516 w 5134512"/>
              <a:gd name="connsiteY10" fmla="*/ 285207 h 3167303"/>
              <a:gd name="connsiteX11" fmla="*/ 4992240 w 5134512"/>
              <a:gd name="connsiteY11" fmla="*/ 383592 h 3167303"/>
              <a:gd name="connsiteX12" fmla="*/ 5009602 w 5134512"/>
              <a:gd name="connsiteY12" fmla="*/ 418316 h 3167303"/>
              <a:gd name="connsiteX13" fmla="*/ 5050113 w 5134512"/>
              <a:gd name="connsiteY13" fmla="*/ 481977 h 3167303"/>
              <a:gd name="connsiteX14" fmla="*/ 5055901 w 5134512"/>
              <a:gd name="connsiteY14" fmla="*/ 609298 h 3167303"/>
              <a:gd name="connsiteX15" fmla="*/ 5090625 w 5134512"/>
              <a:gd name="connsiteY15" fmla="*/ 620873 h 3167303"/>
              <a:gd name="connsiteX16" fmla="*/ 5115251 w 5134512"/>
              <a:gd name="connsiteY16" fmla="*/ 638940 h 3167303"/>
              <a:gd name="connsiteX17" fmla="*/ 5134512 w 5134512"/>
              <a:gd name="connsiteY17" fmla="*/ 642505 h 3167303"/>
              <a:gd name="connsiteX18" fmla="*/ 5134512 w 5134512"/>
              <a:gd name="connsiteY18" fmla="*/ 878970 h 3167303"/>
              <a:gd name="connsiteX19" fmla="*/ 5132680 w 5134512"/>
              <a:gd name="connsiteY19" fmla="*/ 879758 h 3167303"/>
              <a:gd name="connsiteX20" fmla="*/ 5102199 w 5134512"/>
              <a:gd name="connsiteY20" fmla="*/ 892878 h 3167303"/>
              <a:gd name="connsiteX21" fmla="*/ 5084837 w 5134512"/>
              <a:gd name="connsiteY21" fmla="*/ 910240 h 3167303"/>
              <a:gd name="connsiteX22" fmla="*/ 5061688 w 5134512"/>
              <a:gd name="connsiteY22" fmla="*/ 927602 h 3167303"/>
              <a:gd name="connsiteX23" fmla="*/ 5050113 w 5134512"/>
              <a:gd name="connsiteY23" fmla="*/ 944964 h 3167303"/>
              <a:gd name="connsiteX24" fmla="*/ 5026964 w 5134512"/>
              <a:gd name="connsiteY24" fmla="*/ 1008625 h 3167303"/>
              <a:gd name="connsiteX25" fmla="*/ 5021177 w 5134512"/>
              <a:gd name="connsiteY25" fmla="*/ 1101222 h 3167303"/>
              <a:gd name="connsiteX26" fmla="*/ 5015389 w 5134512"/>
              <a:gd name="connsiteY26" fmla="*/ 1124371 h 3167303"/>
              <a:gd name="connsiteX27" fmla="*/ 5003815 w 5134512"/>
              <a:gd name="connsiteY27" fmla="*/ 1211182 h 3167303"/>
              <a:gd name="connsiteX28" fmla="*/ 5015389 w 5134512"/>
              <a:gd name="connsiteY28" fmla="*/ 1344290 h 3167303"/>
              <a:gd name="connsiteX29" fmla="*/ 5026964 w 5134512"/>
              <a:gd name="connsiteY29" fmla="*/ 1431101 h 3167303"/>
              <a:gd name="connsiteX30" fmla="*/ 5038539 w 5134512"/>
              <a:gd name="connsiteY30" fmla="*/ 1581571 h 3167303"/>
              <a:gd name="connsiteX31" fmla="*/ 5050113 w 5134512"/>
              <a:gd name="connsiteY31" fmla="*/ 1627870 h 3167303"/>
              <a:gd name="connsiteX32" fmla="*/ 5061688 w 5134512"/>
              <a:gd name="connsiteY32" fmla="*/ 1685744 h 3167303"/>
              <a:gd name="connsiteX33" fmla="*/ 5073263 w 5134512"/>
              <a:gd name="connsiteY33" fmla="*/ 1760979 h 3167303"/>
              <a:gd name="connsiteX34" fmla="*/ 5084837 w 5134512"/>
              <a:gd name="connsiteY34" fmla="*/ 1842002 h 3167303"/>
              <a:gd name="connsiteX35" fmla="*/ 5102199 w 5134512"/>
              <a:gd name="connsiteY35" fmla="*/ 2032984 h 3167303"/>
              <a:gd name="connsiteX36" fmla="*/ 5119561 w 5134512"/>
              <a:gd name="connsiteY36" fmla="*/ 2073496 h 3167303"/>
              <a:gd name="connsiteX37" fmla="*/ 5131136 w 5134512"/>
              <a:gd name="connsiteY37" fmla="*/ 2137156 h 3167303"/>
              <a:gd name="connsiteX38" fmla="*/ 5134512 w 5134512"/>
              <a:gd name="connsiteY38" fmla="*/ 2146132 h 3167303"/>
              <a:gd name="connsiteX39" fmla="*/ 5134512 w 5134512"/>
              <a:gd name="connsiteY39" fmla="*/ 2500144 h 3167303"/>
              <a:gd name="connsiteX40" fmla="*/ 5132760 w 5134512"/>
              <a:gd name="connsiteY40" fmla="*/ 2502052 h 3167303"/>
              <a:gd name="connsiteX41" fmla="*/ 5090625 w 5134512"/>
              <a:gd name="connsiteY41" fmla="*/ 2553845 h 3167303"/>
              <a:gd name="connsiteX42" fmla="*/ 5061688 w 5134512"/>
              <a:gd name="connsiteY42" fmla="*/ 2605931 h 3167303"/>
              <a:gd name="connsiteX43" fmla="*/ 5055901 w 5134512"/>
              <a:gd name="connsiteY43" fmla="*/ 2623293 h 3167303"/>
              <a:gd name="connsiteX44" fmla="*/ 5026964 w 5134512"/>
              <a:gd name="connsiteY44" fmla="*/ 2663804 h 3167303"/>
              <a:gd name="connsiteX45" fmla="*/ 5021177 w 5134512"/>
              <a:gd name="connsiteY45" fmla="*/ 2831637 h 3167303"/>
              <a:gd name="connsiteX46" fmla="*/ 5032751 w 5134512"/>
              <a:gd name="connsiteY46" fmla="*/ 2918447 h 3167303"/>
              <a:gd name="connsiteX47" fmla="*/ 5034500 w 5134512"/>
              <a:gd name="connsiteY47" fmla="*/ 2925444 h 3167303"/>
              <a:gd name="connsiteX48" fmla="*/ 5017361 w 5134512"/>
              <a:gd name="connsiteY48" fmla="*/ 2955137 h 3167303"/>
              <a:gd name="connsiteX49" fmla="*/ 4998027 w 5134512"/>
              <a:gd name="connsiteY49" fmla="*/ 2993683 h 3167303"/>
              <a:gd name="connsiteX50" fmla="*/ 4951728 w 5134512"/>
              <a:gd name="connsiteY50" fmla="*/ 3092068 h 3167303"/>
              <a:gd name="connsiteX51" fmla="*/ 4917004 w 5134512"/>
              <a:gd name="connsiteY51" fmla="*/ 3126792 h 3167303"/>
              <a:gd name="connsiteX52" fmla="*/ 4824407 w 5134512"/>
              <a:gd name="connsiteY52" fmla="*/ 3138366 h 3167303"/>
              <a:gd name="connsiteX53" fmla="*/ 4801258 w 5134512"/>
              <a:gd name="connsiteY53" fmla="*/ 3132579 h 3167303"/>
              <a:gd name="connsiteX54" fmla="*/ 4697085 w 5134512"/>
              <a:gd name="connsiteY54" fmla="*/ 3115217 h 3167303"/>
              <a:gd name="connsiteX55" fmla="*/ 4668149 w 5134512"/>
              <a:gd name="connsiteY55" fmla="*/ 3086280 h 3167303"/>
              <a:gd name="connsiteX56" fmla="*/ 4649976 w 5134512"/>
              <a:gd name="connsiteY56" fmla="*/ 3073813 h 3167303"/>
              <a:gd name="connsiteX57" fmla="*/ 4653024 w 5134512"/>
              <a:gd name="connsiteY57" fmla="*/ 3077050 h 3167303"/>
              <a:gd name="connsiteX58" fmla="*/ 4627637 w 5134512"/>
              <a:gd name="connsiteY58" fmla="*/ 3051556 h 3167303"/>
              <a:gd name="connsiteX59" fmla="*/ 4535040 w 5134512"/>
              <a:gd name="connsiteY59" fmla="*/ 2970534 h 3167303"/>
              <a:gd name="connsiteX60" fmla="*/ 4511890 w 5134512"/>
              <a:gd name="connsiteY60" fmla="*/ 2982108 h 3167303"/>
              <a:gd name="connsiteX61" fmla="*/ 4442442 w 5134512"/>
              <a:gd name="connsiteY61" fmla="*/ 2999470 h 3167303"/>
              <a:gd name="connsiteX62" fmla="*/ 4401931 w 5134512"/>
              <a:gd name="connsiteY62" fmla="*/ 3016832 h 3167303"/>
              <a:gd name="connsiteX63" fmla="*/ 4344058 w 5134512"/>
              <a:gd name="connsiteY63" fmla="*/ 3057344 h 3167303"/>
              <a:gd name="connsiteX64" fmla="*/ 4234098 w 5134512"/>
              <a:gd name="connsiteY64" fmla="*/ 3115217 h 3167303"/>
              <a:gd name="connsiteX65" fmla="*/ 4141501 w 5134512"/>
              <a:gd name="connsiteY65" fmla="*/ 3155728 h 3167303"/>
              <a:gd name="connsiteX66" fmla="*/ 4124139 w 5134512"/>
              <a:gd name="connsiteY66" fmla="*/ 3161516 h 3167303"/>
              <a:gd name="connsiteX67" fmla="*/ 4077840 w 5134512"/>
              <a:gd name="connsiteY67" fmla="*/ 3167303 h 3167303"/>
              <a:gd name="connsiteX68" fmla="*/ 3985242 w 5134512"/>
              <a:gd name="connsiteY68" fmla="*/ 3161516 h 3167303"/>
              <a:gd name="connsiteX69" fmla="*/ 3910007 w 5134512"/>
              <a:gd name="connsiteY69" fmla="*/ 3115217 h 3167303"/>
              <a:gd name="connsiteX70" fmla="*/ 3881070 w 5134512"/>
              <a:gd name="connsiteY70" fmla="*/ 3080493 h 3167303"/>
              <a:gd name="connsiteX71" fmla="*/ 3846346 w 5134512"/>
              <a:gd name="connsiteY71" fmla="*/ 3051556 h 3167303"/>
              <a:gd name="connsiteX72" fmla="*/ 3819802 w 5134512"/>
              <a:gd name="connsiteY72" fmla="*/ 3018660 h 3167303"/>
              <a:gd name="connsiteX73" fmla="*/ 3822687 w 5134512"/>
              <a:gd name="connsiteY73" fmla="*/ 3020989 h 3167303"/>
              <a:gd name="connsiteX74" fmla="*/ 3824169 w 5134512"/>
              <a:gd name="connsiteY74" fmla="*/ 3022233 h 3167303"/>
              <a:gd name="connsiteX75" fmla="*/ 3825469 w 5134512"/>
              <a:gd name="connsiteY75" fmla="*/ 3023235 h 3167303"/>
              <a:gd name="connsiteX76" fmla="*/ 3822687 w 5134512"/>
              <a:gd name="connsiteY76" fmla="*/ 3020989 h 3167303"/>
              <a:gd name="connsiteX77" fmla="*/ 3809960 w 5134512"/>
              <a:gd name="connsiteY77" fmla="*/ 3010307 h 3167303"/>
              <a:gd name="connsiteX78" fmla="*/ 3776898 w 5134512"/>
              <a:gd name="connsiteY78" fmla="*/ 2982108 h 3167303"/>
              <a:gd name="connsiteX79" fmla="*/ 3753749 w 5134512"/>
              <a:gd name="connsiteY79" fmla="*/ 2976321 h 3167303"/>
              <a:gd name="connsiteX80" fmla="*/ 3724812 w 5134512"/>
              <a:gd name="connsiteY80" fmla="*/ 2964746 h 3167303"/>
              <a:gd name="connsiteX81" fmla="*/ 3620640 w 5134512"/>
              <a:gd name="connsiteY81" fmla="*/ 2924235 h 3167303"/>
              <a:gd name="connsiteX82" fmla="*/ 3603278 w 5134512"/>
              <a:gd name="connsiteY82" fmla="*/ 2918447 h 3167303"/>
              <a:gd name="connsiteX83" fmla="*/ 3441232 w 5134512"/>
              <a:gd name="connsiteY83" fmla="*/ 2906873 h 3167303"/>
              <a:gd name="connsiteX84" fmla="*/ 3354422 w 5134512"/>
              <a:gd name="connsiteY84" fmla="*/ 2941597 h 3167303"/>
              <a:gd name="connsiteX85" fmla="*/ 3308123 w 5134512"/>
              <a:gd name="connsiteY85" fmla="*/ 2993683 h 3167303"/>
              <a:gd name="connsiteX86" fmla="*/ 3273399 w 5134512"/>
              <a:gd name="connsiteY86" fmla="*/ 3022620 h 3167303"/>
              <a:gd name="connsiteX87" fmla="*/ 3244463 w 5134512"/>
              <a:gd name="connsiteY87" fmla="*/ 3051556 h 3167303"/>
              <a:gd name="connsiteX88" fmla="*/ 3215526 w 5134512"/>
              <a:gd name="connsiteY88" fmla="*/ 3074706 h 3167303"/>
              <a:gd name="connsiteX89" fmla="*/ 3186589 w 5134512"/>
              <a:gd name="connsiteY89" fmla="*/ 3103642 h 3167303"/>
              <a:gd name="connsiteX90" fmla="*/ 3082417 w 5134512"/>
              <a:gd name="connsiteY90" fmla="*/ 3132579 h 3167303"/>
              <a:gd name="connsiteX91" fmla="*/ 3012969 w 5134512"/>
              <a:gd name="connsiteY91" fmla="*/ 3063131 h 3167303"/>
              <a:gd name="connsiteX92" fmla="*/ 2914584 w 5134512"/>
              <a:gd name="connsiteY92" fmla="*/ 3016832 h 3167303"/>
              <a:gd name="connsiteX93" fmla="*/ 2584706 w 5134512"/>
              <a:gd name="connsiteY93" fmla="*/ 2999470 h 3167303"/>
              <a:gd name="connsiteX94" fmla="*/ 2555769 w 5134512"/>
              <a:gd name="connsiteY94" fmla="*/ 3005258 h 3167303"/>
              <a:gd name="connsiteX95" fmla="*/ 2335850 w 5134512"/>
              <a:gd name="connsiteY95" fmla="*/ 3011045 h 3167303"/>
              <a:gd name="connsiteX96" fmla="*/ 2249040 w 5134512"/>
              <a:gd name="connsiteY96" fmla="*/ 2999470 h 3167303"/>
              <a:gd name="connsiteX97" fmla="*/ 2011759 w 5134512"/>
              <a:gd name="connsiteY97" fmla="*/ 2993683 h 3167303"/>
              <a:gd name="connsiteX98" fmla="*/ 1843926 w 5134512"/>
              <a:gd name="connsiteY98" fmla="*/ 3011045 h 3167303"/>
              <a:gd name="connsiteX99" fmla="*/ 1814989 w 5134512"/>
              <a:gd name="connsiteY99" fmla="*/ 3016832 h 3167303"/>
              <a:gd name="connsiteX100" fmla="*/ 1716604 w 5134512"/>
              <a:gd name="connsiteY100" fmla="*/ 3034194 h 3167303"/>
              <a:gd name="connsiteX101" fmla="*/ 1687668 w 5134512"/>
              <a:gd name="connsiteY101" fmla="*/ 3039982 h 3167303"/>
              <a:gd name="connsiteX102" fmla="*/ 1548771 w 5134512"/>
              <a:gd name="connsiteY102" fmla="*/ 3063131 h 3167303"/>
              <a:gd name="connsiteX103" fmla="*/ 1461961 w 5134512"/>
              <a:gd name="connsiteY103" fmla="*/ 3068918 h 3167303"/>
              <a:gd name="connsiteX104" fmla="*/ 1444599 w 5134512"/>
              <a:gd name="connsiteY104" fmla="*/ 3074706 h 3167303"/>
              <a:gd name="connsiteX105" fmla="*/ 1380939 w 5134512"/>
              <a:gd name="connsiteY105" fmla="*/ 3092068 h 3167303"/>
              <a:gd name="connsiteX106" fmla="*/ 1270979 w 5134512"/>
              <a:gd name="connsiteY106" fmla="*/ 3039982 h 3167303"/>
              <a:gd name="connsiteX107" fmla="*/ 1172594 w 5134512"/>
              <a:gd name="connsiteY107" fmla="*/ 2964746 h 3167303"/>
              <a:gd name="connsiteX108" fmla="*/ 1108934 w 5134512"/>
              <a:gd name="connsiteY108" fmla="*/ 2947384 h 3167303"/>
              <a:gd name="connsiteX109" fmla="*/ 1068422 w 5134512"/>
              <a:gd name="connsiteY109" fmla="*/ 2935809 h 3167303"/>
              <a:gd name="connsiteX110" fmla="*/ 1033698 w 5134512"/>
              <a:gd name="connsiteY110" fmla="*/ 2918447 h 3167303"/>
              <a:gd name="connsiteX111" fmla="*/ 958463 w 5134512"/>
              <a:gd name="connsiteY111" fmla="*/ 2895298 h 3167303"/>
              <a:gd name="connsiteX112" fmla="*/ 912164 w 5134512"/>
              <a:gd name="connsiteY112" fmla="*/ 2901085 h 3167303"/>
              <a:gd name="connsiteX113" fmla="*/ 894802 w 5134512"/>
              <a:gd name="connsiteY113" fmla="*/ 2912660 h 3167303"/>
              <a:gd name="connsiteX114" fmla="*/ 871653 w 5134512"/>
              <a:gd name="connsiteY114" fmla="*/ 2924235 h 3167303"/>
              <a:gd name="connsiteX115" fmla="*/ 848503 w 5134512"/>
              <a:gd name="connsiteY115" fmla="*/ 2941597 h 3167303"/>
              <a:gd name="connsiteX116" fmla="*/ 831141 w 5134512"/>
              <a:gd name="connsiteY116" fmla="*/ 2953171 h 3167303"/>
              <a:gd name="connsiteX117" fmla="*/ 767480 w 5134512"/>
              <a:gd name="connsiteY117" fmla="*/ 3005258 h 3167303"/>
              <a:gd name="connsiteX118" fmla="*/ 750118 w 5134512"/>
              <a:gd name="connsiteY118" fmla="*/ 3011045 h 3167303"/>
              <a:gd name="connsiteX119" fmla="*/ 709607 w 5134512"/>
              <a:gd name="connsiteY119" fmla="*/ 3022620 h 3167303"/>
              <a:gd name="connsiteX120" fmla="*/ 680670 w 5134512"/>
              <a:gd name="connsiteY120" fmla="*/ 3005258 h 3167303"/>
              <a:gd name="connsiteX121" fmla="*/ 622797 w 5134512"/>
              <a:gd name="connsiteY121" fmla="*/ 2970534 h 3167303"/>
              <a:gd name="connsiteX122" fmla="*/ 576498 w 5134512"/>
              <a:gd name="connsiteY122" fmla="*/ 2918447 h 3167303"/>
              <a:gd name="connsiteX123" fmla="*/ 564923 w 5134512"/>
              <a:gd name="connsiteY123" fmla="*/ 2901085 h 3167303"/>
              <a:gd name="connsiteX124" fmla="*/ 559136 w 5134512"/>
              <a:gd name="connsiteY124" fmla="*/ 2872149 h 3167303"/>
              <a:gd name="connsiteX125" fmla="*/ 547561 w 5134512"/>
              <a:gd name="connsiteY125" fmla="*/ 2837425 h 3167303"/>
              <a:gd name="connsiteX126" fmla="*/ 541774 w 5134512"/>
              <a:gd name="connsiteY126" fmla="*/ 2814275 h 3167303"/>
              <a:gd name="connsiteX127" fmla="*/ 524412 w 5134512"/>
              <a:gd name="connsiteY127" fmla="*/ 2767977 h 3167303"/>
              <a:gd name="connsiteX128" fmla="*/ 512837 w 5134512"/>
              <a:gd name="connsiteY128" fmla="*/ 2744827 h 3167303"/>
              <a:gd name="connsiteX129" fmla="*/ 507050 w 5134512"/>
              <a:gd name="connsiteY129" fmla="*/ 2727465 h 3167303"/>
              <a:gd name="connsiteX130" fmla="*/ 483901 w 5134512"/>
              <a:gd name="connsiteY130" fmla="*/ 2675379 h 3167303"/>
              <a:gd name="connsiteX131" fmla="*/ 460751 w 5134512"/>
              <a:gd name="connsiteY131" fmla="*/ 2640655 h 3167303"/>
              <a:gd name="connsiteX132" fmla="*/ 437602 w 5134512"/>
              <a:gd name="connsiteY132" fmla="*/ 2600144 h 3167303"/>
              <a:gd name="connsiteX133" fmla="*/ 414453 w 5134512"/>
              <a:gd name="connsiteY133" fmla="*/ 2594356 h 3167303"/>
              <a:gd name="connsiteX134" fmla="*/ 385516 w 5134512"/>
              <a:gd name="connsiteY134" fmla="*/ 2571207 h 3167303"/>
              <a:gd name="connsiteX135" fmla="*/ 194534 w 5134512"/>
              <a:gd name="connsiteY135" fmla="*/ 2565420 h 3167303"/>
              <a:gd name="connsiteX136" fmla="*/ 136660 w 5134512"/>
              <a:gd name="connsiteY136" fmla="*/ 2501759 h 3167303"/>
              <a:gd name="connsiteX137" fmla="*/ 119298 w 5134512"/>
              <a:gd name="connsiteY137" fmla="*/ 2449673 h 3167303"/>
              <a:gd name="connsiteX138" fmla="*/ 107723 w 5134512"/>
              <a:gd name="connsiteY138" fmla="*/ 2391799 h 3167303"/>
              <a:gd name="connsiteX139" fmla="*/ 67212 w 5134512"/>
              <a:gd name="connsiteY139" fmla="*/ 2339713 h 3167303"/>
              <a:gd name="connsiteX140" fmla="*/ 38275 w 5134512"/>
              <a:gd name="connsiteY140" fmla="*/ 2333926 h 3167303"/>
              <a:gd name="connsiteX141" fmla="*/ 2003 w 5134512"/>
              <a:gd name="connsiteY141" fmla="*/ 2348119 h 3167303"/>
              <a:gd name="connsiteX142" fmla="*/ 0 w 5134512"/>
              <a:gd name="connsiteY142" fmla="*/ 2348888 h 316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5134512" h="3167303">
                <a:moveTo>
                  <a:pt x="4653024" y="3077050"/>
                </a:moveTo>
                <a:lnTo>
                  <a:pt x="4654402" y="3078434"/>
                </a:lnTo>
                <a:cubicBezTo>
                  <a:pt x="4672293" y="3096522"/>
                  <a:pt x="4666040" y="3090630"/>
                  <a:pt x="4657909" y="3082240"/>
                </a:cubicBezTo>
                <a:close/>
                <a:moveTo>
                  <a:pt x="0" y="0"/>
                </a:moveTo>
                <a:lnTo>
                  <a:pt x="5134512" y="0"/>
                </a:lnTo>
                <a:lnTo>
                  <a:pt x="5134512" y="222032"/>
                </a:lnTo>
                <a:lnTo>
                  <a:pt x="5118691" y="211801"/>
                </a:lnTo>
                <a:cubicBezTo>
                  <a:pt x="5105137" y="201920"/>
                  <a:pt x="5115699" y="206112"/>
                  <a:pt x="5084837" y="198397"/>
                </a:cubicBezTo>
                <a:cubicBezTo>
                  <a:pt x="5052042" y="206113"/>
                  <a:pt x="5016266" y="205855"/>
                  <a:pt x="4986453" y="221546"/>
                </a:cubicBezTo>
                <a:cubicBezTo>
                  <a:pt x="4975656" y="227228"/>
                  <a:pt x="4981155" y="245808"/>
                  <a:pt x="4974878" y="256270"/>
                </a:cubicBezTo>
                <a:lnTo>
                  <a:pt x="4957516" y="285207"/>
                </a:lnTo>
                <a:cubicBezTo>
                  <a:pt x="4950663" y="346880"/>
                  <a:pt x="4983559" y="361407"/>
                  <a:pt x="4992240" y="383592"/>
                </a:cubicBezTo>
                <a:cubicBezTo>
                  <a:pt x="5000921" y="405777"/>
                  <a:pt x="5002604" y="407430"/>
                  <a:pt x="5009602" y="418316"/>
                </a:cubicBezTo>
                <a:cubicBezTo>
                  <a:pt x="5053891" y="487210"/>
                  <a:pt x="5036359" y="440712"/>
                  <a:pt x="5050113" y="481977"/>
                </a:cubicBezTo>
                <a:cubicBezTo>
                  <a:pt x="5052042" y="524417"/>
                  <a:pt x="5044005" y="568513"/>
                  <a:pt x="5055901" y="609298"/>
                </a:cubicBezTo>
                <a:cubicBezTo>
                  <a:pt x="5059317" y="621011"/>
                  <a:pt x="5079712" y="615417"/>
                  <a:pt x="5090625" y="620873"/>
                </a:cubicBezTo>
                <a:cubicBezTo>
                  <a:pt x="5133274" y="642198"/>
                  <a:pt x="5104824" y="637272"/>
                  <a:pt x="5115251" y="638940"/>
                </a:cubicBezTo>
                <a:lnTo>
                  <a:pt x="5134512" y="642505"/>
                </a:lnTo>
                <a:lnTo>
                  <a:pt x="5134512" y="878970"/>
                </a:lnTo>
                <a:lnTo>
                  <a:pt x="5132680" y="879758"/>
                </a:lnTo>
                <a:cubicBezTo>
                  <a:pt x="5123934" y="880788"/>
                  <a:pt x="5116602" y="878475"/>
                  <a:pt x="5102199" y="892878"/>
                </a:cubicBezTo>
                <a:cubicBezTo>
                  <a:pt x="5096412" y="898665"/>
                  <a:pt x="5091051" y="904914"/>
                  <a:pt x="5084837" y="910240"/>
                </a:cubicBezTo>
                <a:cubicBezTo>
                  <a:pt x="5077514" y="916517"/>
                  <a:pt x="5068508" y="920782"/>
                  <a:pt x="5061688" y="927602"/>
                </a:cubicBezTo>
                <a:cubicBezTo>
                  <a:pt x="5056770" y="932520"/>
                  <a:pt x="5053224" y="938743"/>
                  <a:pt x="5050113" y="944964"/>
                </a:cubicBezTo>
                <a:cubicBezTo>
                  <a:pt x="5033033" y="979123"/>
                  <a:pt x="5034465" y="978619"/>
                  <a:pt x="5026964" y="1008625"/>
                </a:cubicBezTo>
                <a:cubicBezTo>
                  <a:pt x="5025035" y="1039491"/>
                  <a:pt x="5024254" y="1070450"/>
                  <a:pt x="5021177" y="1101222"/>
                </a:cubicBezTo>
                <a:cubicBezTo>
                  <a:pt x="5020386" y="1109136"/>
                  <a:pt x="5016514" y="1116497"/>
                  <a:pt x="5015389" y="1124371"/>
                </a:cubicBezTo>
                <a:cubicBezTo>
                  <a:pt x="4998469" y="1242807"/>
                  <a:pt x="5018556" y="1137473"/>
                  <a:pt x="5003815" y="1211182"/>
                </a:cubicBezTo>
                <a:cubicBezTo>
                  <a:pt x="5007673" y="1255551"/>
                  <a:pt x="5010957" y="1299974"/>
                  <a:pt x="5015389" y="1344290"/>
                </a:cubicBezTo>
                <a:cubicBezTo>
                  <a:pt x="5022242" y="1412820"/>
                  <a:pt x="5020779" y="1356876"/>
                  <a:pt x="5026964" y="1431101"/>
                </a:cubicBezTo>
                <a:cubicBezTo>
                  <a:pt x="5029200" y="1457934"/>
                  <a:pt x="5032658" y="1546283"/>
                  <a:pt x="5038539" y="1581571"/>
                </a:cubicBezTo>
                <a:cubicBezTo>
                  <a:pt x="5041154" y="1597262"/>
                  <a:pt x="5046662" y="1612341"/>
                  <a:pt x="5050113" y="1627870"/>
                </a:cubicBezTo>
                <a:cubicBezTo>
                  <a:pt x="5054381" y="1647075"/>
                  <a:pt x="5058317" y="1666362"/>
                  <a:pt x="5061688" y="1685744"/>
                </a:cubicBezTo>
                <a:cubicBezTo>
                  <a:pt x="5066036" y="1710742"/>
                  <a:pt x="5069835" y="1735838"/>
                  <a:pt x="5073263" y="1760979"/>
                </a:cubicBezTo>
                <a:cubicBezTo>
                  <a:pt x="5085048" y="1847402"/>
                  <a:pt x="5072858" y="1782105"/>
                  <a:pt x="5084837" y="1842002"/>
                </a:cubicBezTo>
                <a:cubicBezTo>
                  <a:pt x="5087704" y="1905060"/>
                  <a:pt x="5085006" y="1971087"/>
                  <a:pt x="5102199" y="2032984"/>
                </a:cubicBezTo>
                <a:cubicBezTo>
                  <a:pt x="5106131" y="2047140"/>
                  <a:pt x="5113774" y="2059992"/>
                  <a:pt x="5119561" y="2073496"/>
                </a:cubicBezTo>
                <a:cubicBezTo>
                  <a:pt x="5120385" y="2078442"/>
                  <a:pt x="5128564" y="2129808"/>
                  <a:pt x="5131136" y="2137156"/>
                </a:cubicBezTo>
                <a:lnTo>
                  <a:pt x="5134512" y="2146132"/>
                </a:lnTo>
                <a:lnTo>
                  <a:pt x="5134512" y="2500144"/>
                </a:lnTo>
                <a:lnTo>
                  <a:pt x="5132760" y="2502052"/>
                </a:lnTo>
                <a:cubicBezTo>
                  <a:pt x="5115220" y="2518659"/>
                  <a:pt x="5107522" y="2520052"/>
                  <a:pt x="5090625" y="2553845"/>
                </a:cubicBezTo>
                <a:cubicBezTo>
                  <a:pt x="5062300" y="2610496"/>
                  <a:pt x="5097177" y="2570442"/>
                  <a:pt x="5061688" y="2605931"/>
                </a:cubicBezTo>
                <a:cubicBezTo>
                  <a:pt x="5059759" y="2611718"/>
                  <a:pt x="5058629" y="2617837"/>
                  <a:pt x="5055901" y="2623293"/>
                </a:cubicBezTo>
                <a:cubicBezTo>
                  <a:pt x="5051670" y="2631754"/>
                  <a:pt x="5030895" y="2658563"/>
                  <a:pt x="5026964" y="2663804"/>
                </a:cubicBezTo>
                <a:cubicBezTo>
                  <a:pt x="5025035" y="2719748"/>
                  <a:pt x="5021177" y="2775659"/>
                  <a:pt x="5021177" y="2831637"/>
                </a:cubicBezTo>
                <a:cubicBezTo>
                  <a:pt x="5021177" y="2859398"/>
                  <a:pt x="5026595" y="2890744"/>
                  <a:pt x="5032751" y="2918447"/>
                </a:cubicBezTo>
                <a:lnTo>
                  <a:pt x="5034500" y="2925444"/>
                </a:lnTo>
                <a:lnTo>
                  <a:pt x="5017361" y="2955137"/>
                </a:lnTo>
                <a:cubicBezTo>
                  <a:pt x="5010160" y="2969016"/>
                  <a:pt x="5003266" y="2983204"/>
                  <a:pt x="4998027" y="2993683"/>
                </a:cubicBezTo>
                <a:cubicBezTo>
                  <a:pt x="4996751" y="2996234"/>
                  <a:pt x="4971036" y="3070347"/>
                  <a:pt x="4951728" y="3092068"/>
                </a:cubicBezTo>
                <a:cubicBezTo>
                  <a:pt x="4940853" y="3104302"/>
                  <a:pt x="4932388" y="3121198"/>
                  <a:pt x="4917004" y="3126792"/>
                </a:cubicBezTo>
                <a:cubicBezTo>
                  <a:pt x="4887771" y="3137422"/>
                  <a:pt x="4855273" y="3134508"/>
                  <a:pt x="4824407" y="3138366"/>
                </a:cubicBezTo>
                <a:lnTo>
                  <a:pt x="4801258" y="3132579"/>
                </a:lnTo>
                <a:cubicBezTo>
                  <a:pt x="4767106" y="3124041"/>
                  <a:pt x="4730334" y="3126782"/>
                  <a:pt x="4697085" y="3115217"/>
                </a:cubicBezTo>
                <a:cubicBezTo>
                  <a:pt x="4684201" y="3110736"/>
                  <a:pt x="4678415" y="3095263"/>
                  <a:pt x="4668149" y="3086280"/>
                </a:cubicBezTo>
                <a:cubicBezTo>
                  <a:pt x="4641703" y="3063139"/>
                  <a:pt x="4643067" y="3066144"/>
                  <a:pt x="4649976" y="3073813"/>
                </a:cubicBezTo>
                <a:lnTo>
                  <a:pt x="4653024" y="3077050"/>
                </a:lnTo>
                <a:lnTo>
                  <a:pt x="4627637" y="3051556"/>
                </a:lnTo>
                <a:cubicBezTo>
                  <a:pt x="4596791" y="3020710"/>
                  <a:pt x="4584385" y="2975020"/>
                  <a:pt x="4535040" y="2970534"/>
                </a:cubicBezTo>
                <a:cubicBezTo>
                  <a:pt x="4526448" y="2969753"/>
                  <a:pt x="4519607" y="2978250"/>
                  <a:pt x="4511890" y="2982108"/>
                </a:cubicBezTo>
                <a:cubicBezTo>
                  <a:pt x="4485097" y="2987467"/>
                  <a:pt x="4469689" y="2989739"/>
                  <a:pt x="4442442" y="2999470"/>
                </a:cubicBezTo>
                <a:cubicBezTo>
                  <a:pt x="4428606" y="3004411"/>
                  <a:pt x="4415435" y="3011045"/>
                  <a:pt x="4401931" y="3016832"/>
                </a:cubicBezTo>
                <a:cubicBezTo>
                  <a:pt x="4380287" y="3026108"/>
                  <a:pt x="4363349" y="3043840"/>
                  <a:pt x="4344058" y="3057344"/>
                </a:cubicBezTo>
                <a:cubicBezTo>
                  <a:pt x="4310126" y="3081097"/>
                  <a:pt x="4270751" y="3095926"/>
                  <a:pt x="4234098" y="3115217"/>
                </a:cubicBezTo>
                <a:cubicBezTo>
                  <a:pt x="4204285" y="3130908"/>
                  <a:pt x="4172551" y="3142654"/>
                  <a:pt x="4141501" y="3155728"/>
                </a:cubicBezTo>
                <a:cubicBezTo>
                  <a:pt x="4135879" y="3158095"/>
                  <a:pt x="4130141" y="3160425"/>
                  <a:pt x="4124139" y="3161516"/>
                </a:cubicBezTo>
                <a:cubicBezTo>
                  <a:pt x="4108837" y="3164298"/>
                  <a:pt x="4093273" y="3165374"/>
                  <a:pt x="4077840" y="3167303"/>
                </a:cubicBezTo>
                <a:cubicBezTo>
                  <a:pt x="4046974" y="3165374"/>
                  <a:pt x="4015518" y="3167824"/>
                  <a:pt x="3985242" y="3161516"/>
                </a:cubicBezTo>
                <a:cubicBezTo>
                  <a:pt x="3963992" y="3157089"/>
                  <a:pt x="3926576" y="3131786"/>
                  <a:pt x="3910007" y="3115217"/>
                </a:cubicBezTo>
                <a:cubicBezTo>
                  <a:pt x="3899353" y="3104563"/>
                  <a:pt x="3891724" y="3091147"/>
                  <a:pt x="3881070" y="3080493"/>
                </a:cubicBezTo>
                <a:cubicBezTo>
                  <a:pt x="3870416" y="3069839"/>
                  <a:pt x="3857000" y="3062210"/>
                  <a:pt x="3846346" y="3051556"/>
                </a:cubicBezTo>
                <a:cubicBezTo>
                  <a:pt x="3797959" y="3003169"/>
                  <a:pt x="3810244" y="3011219"/>
                  <a:pt x="3819802" y="3018660"/>
                </a:cubicBezTo>
                <a:lnTo>
                  <a:pt x="3822687" y="3020989"/>
                </a:lnTo>
                <a:lnTo>
                  <a:pt x="3824169" y="3022233"/>
                </a:lnTo>
                <a:cubicBezTo>
                  <a:pt x="3826424" y="3024090"/>
                  <a:pt x="3826527" y="3024127"/>
                  <a:pt x="3825469" y="3023235"/>
                </a:cubicBezTo>
                <a:lnTo>
                  <a:pt x="3822687" y="3020989"/>
                </a:lnTo>
                <a:lnTo>
                  <a:pt x="3809960" y="3010307"/>
                </a:lnTo>
                <a:cubicBezTo>
                  <a:pt x="3802412" y="3003917"/>
                  <a:pt x="3791721" y="2994814"/>
                  <a:pt x="3776898" y="2982108"/>
                </a:cubicBezTo>
                <a:lnTo>
                  <a:pt x="3753749" y="2976321"/>
                </a:lnTo>
                <a:cubicBezTo>
                  <a:pt x="3743670" y="2973801"/>
                  <a:pt x="3734486" y="2968532"/>
                  <a:pt x="3724812" y="2964746"/>
                </a:cubicBezTo>
                <a:lnTo>
                  <a:pt x="3620640" y="2924235"/>
                </a:lnTo>
                <a:cubicBezTo>
                  <a:pt x="3614939" y="2922063"/>
                  <a:pt x="3609196" y="2919927"/>
                  <a:pt x="3603278" y="2918447"/>
                </a:cubicBezTo>
                <a:cubicBezTo>
                  <a:pt x="3548347" y="2904714"/>
                  <a:pt x="3504908" y="2909641"/>
                  <a:pt x="3441232" y="2906873"/>
                </a:cubicBezTo>
                <a:cubicBezTo>
                  <a:pt x="3402006" y="2914718"/>
                  <a:pt x="3397283" y="2913023"/>
                  <a:pt x="3354422" y="2941597"/>
                </a:cubicBezTo>
                <a:cubicBezTo>
                  <a:pt x="3318295" y="2965682"/>
                  <a:pt x="3333931" y="2967875"/>
                  <a:pt x="3308123" y="2993683"/>
                </a:cubicBezTo>
                <a:cubicBezTo>
                  <a:pt x="3297469" y="3004337"/>
                  <a:pt x="3284548" y="3012485"/>
                  <a:pt x="3273399" y="3022620"/>
                </a:cubicBezTo>
                <a:cubicBezTo>
                  <a:pt x="3263306" y="3031796"/>
                  <a:pt x="3254602" y="3042431"/>
                  <a:pt x="3244463" y="3051556"/>
                </a:cubicBezTo>
                <a:cubicBezTo>
                  <a:pt x="3235281" y="3059819"/>
                  <a:pt x="3224708" y="3066443"/>
                  <a:pt x="3215526" y="3074706"/>
                </a:cubicBezTo>
                <a:cubicBezTo>
                  <a:pt x="3205387" y="3083831"/>
                  <a:pt x="3199099" y="3098203"/>
                  <a:pt x="3186589" y="3103642"/>
                </a:cubicBezTo>
                <a:cubicBezTo>
                  <a:pt x="3153539" y="3118012"/>
                  <a:pt x="3117141" y="3122933"/>
                  <a:pt x="3082417" y="3132579"/>
                </a:cubicBezTo>
                <a:cubicBezTo>
                  <a:pt x="3082417" y="3132579"/>
                  <a:pt x="3037438" y="3084881"/>
                  <a:pt x="3012969" y="3063131"/>
                </a:cubicBezTo>
                <a:cubicBezTo>
                  <a:pt x="2982098" y="3035690"/>
                  <a:pt x="2954569" y="3031372"/>
                  <a:pt x="2914584" y="3016832"/>
                </a:cubicBezTo>
                <a:cubicBezTo>
                  <a:pt x="2785559" y="3005103"/>
                  <a:pt x="2775943" y="3003220"/>
                  <a:pt x="2584706" y="2999470"/>
                </a:cubicBezTo>
                <a:cubicBezTo>
                  <a:pt x="2574871" y="2999277"/>
                  <a:pt x="2565415" y="3003329"/>
                  <a:pt x="2555769" y="3005258"/>
                </a:cubicBezTo>
                <a:lnTo>
                  <a:pt x="2335850" y="3011045"/>
                </a:lnTo>
                <a:cubicBezTo>
                  <a:pt x="2306662" y="3010494"/>
                  <a:pt x="2278191" y="3001032"/>
                  <a:pt x="2249040" y="2999470"/>
                </a:cubicBezTo>
                <a:cubicBezTo>
                  <a:pt x="2170036" y="2995238"/>
                  <a:pt x="2090853" y="2995612"/>
                  <a:pt x="2011759" y="2993683"/>
                </a:cubicBezTo>
                <a:cubicBezTo>
                  <a:pt x="1923970" y="2999953"/>
                  <a:pt x="1933475" y="2997613"/>
                  <a:pt x="1843926" y="3011045"/>
                </a:cubicBezTo>
                <a:cubicBezTo>
                  <a:pt x="1834198" y="3012504"/>
                  <a:pt x="1824667" y="3015072"/>
                  <a:pt x="1814989" y="3016832"/>
                </a:cubicBezTo>
                <a:lnTo>
                  <a:pt x="1716604" y="3034194"/>
                </a:lnTo>
                <a:cubicBezTo>
                  <a:pt x="1706926" y="3035954"/>
                  <a:pt x="1697414" y="3038653"/>
                  <a:pt x="1687668" y="3039982"/>
                </a:cubicBezTo>
                <a:cubicBezTo>
                  <a:pt x="1561252" y="3057221"/>
                  <a:pt x="1627023" y="3040773"/>
                  <a:pt x="1548771" y="3063131"/>
                </a:cubicBezTo>
                <a:cubicBezTo>
                  <a:pt x="1519834" y="3065060"/>
                  <a:pt x="1490785" y="3065715"/>
                  <a:pt x="1461961" y="3068918"/>
                </a:cubicBezTo>
                <a:cubicBezTo>
                  <a:pt x="1455898" y="3069592"/>
                  <a:pt x="1450465" y="3073030"/>
                  <a:pt x="1444599" y="3074706"/>
                </a:cubicBezTo>
                <a:lnTo>
                  <a:pt x="1380939" y="3092068"/>
                </a:lnTo>
                <a:lnTo>
                  <a:pt x="1270979" y="3039982"/>
                </a:lnTo>
                <a:cubicBezTo>
                  <a:pt x="1265139" y="3037216"/>
                  <a:pt x="1173714" y="2965617"/>
                  <a:pt x="1172594" y="2964746"/>
                </a:cubicBezTo>
                <a:cubicBezTo>
                  <a:pt x="1135133" y="2952260"/>
                  <a:pt x="1174207" y="2964791"/>
                  <a:pt x="1108934" y="2947384"/>
                </a:cubicBezTo>
                <a:cubicBezTo>
                  <a:pt x="1095364" y="2943765"/>
                  <a:pt x="1081530" y="2940851"/>
                  <a:pt x="1068422" y="2935809"/>
                </a:cubicBezTo>
                <a:cubicBezTo>
                  <a:pt x="1056344" y="2931163"/>
                  <a:pt x="1045841" y="2922921"/>
                  <a:pt x="1033698" y="2918447"/>
                </a:cubicBezTo>
                <a:cubicBezTo>
                  <a:pt x="1009077" y="2909376"/>
                  <a:pt x="983541" y="2903014"/>
                  <a:pt x="958463" y="2895298"/>
                </a:cubicBezTo>
                <a:cubicBezTo>
                  <a:pt x="943030" y="2897227"/>
                  <a:pt x="927169" y="2896993"/>
                  <a:pt x="912164" y="2901085"/>
                </a:cubicBezTo>
                <a:cubicBezTo>
                  <a:pt x="905454" y="2902915"/>
                  <a:pt x="900841" y="2909209"/>
                  <a:pt x="894802" y="2912660"/>
                </a:cubicBezTo>
                <a:cubicBezTo>
                  <a:pt x="887312" y="2916940"/>
                  <a:pt x="878969" y="2919663"/>
                  <a:pt x="871653" y="2924235"/>
                </a:cubicBezTo>
                <a:cubicBezTo>
                  <a:pt x="863473" y="2929347"/>
                  <a:pt x="856352" y="2935991"/>
                  <a:pt x="848503" y="2941597"/>
                </a:cubicBezTo>
                <a:cubicBezTo>
                  <a:pt x="842843" y="2945640"/>
                  <a:pt x="836928" y="2949313"/>
                  <a:pt x="831141" y="2953171"/>
                </a:cubicBezTo>
                <a:cubicBezTo>
                  <a:pt x="808327" y="2968379"/>
                  <a:pt x="789791" y="2989321"/>
                  <a:pt x="767480" y="3005258"/>
                </a:cubicBezTo>
                <a:cubicBezTo>
                  <a:pt x="762516" y="3008804"/>
                  <a:pt x="755961" y="3009292"/>
                  <a:pt x="750118" y="3011045"/>
                </a:cubicBezTo>
                <a:lnTo>
                  <a:pt x="709607" y="3022620"/>
                </a:lnTo>
                <a:lnTo>
                  <a:pt x="680670" y="3005258"/>
                </a:lnTo>
                <a:cubicBezTo>
                  <a:pt x="661379" y="2993683"/>
                  <a:pt x="641104" y="2983610"/>
                  <a:pt x="622797" y="2970534"/>
                </a:cubicBezTo>
                <a:cubicBezTo>
                  <a:pt x="609191" y="2960815"/>
                  <a:pt x="585775" y="2930816"/>
                  <a:pt x="576498" y="2918447"/>
                </a:cubicBezTo>
                <a:cubicBezTo>
                  <a:pt x="572325" y="2912883"/>
                  <a:pt x="567365" y="2907598"/>
                  <a:pt x="564923" y="2901085"/>
                </a:cubicBezTo>
                <a:cubicBezTo>
                  <a:pt x="561469" y="2891875"/>
                  <a:pt x="561724" y="2881639"/>
                  <a:pt x="559136" y="2872149"/>
                </a:cubicBezTo>
                <a:cubicBezTo>
                  <a:pt x="555926" y="2860378"/>
                  <a:pt x="551067" y="2849111"/>
                  <a:pt x="547561" y="2837425"/>
                </a:cubicBezTo>
                <a:cubicBezTo>
                  <a:pt x="545275" y="2829806"/>
                  <a:pt x="544907" y="2821586"/>
                  <a:pt x="541774" y="2814275"/>
                </a:cubicBezTo>
                <a:cubicBezTo>
                  <a:pt x="519420" y="2762115"/>
                  <a:pt x="539090" y="2841370"/>
                  <a:pt x="524412" y="2767977"/>
                </a:cubicBezTo>
                <a:cubicBezTo>
                  <a:pt x="520554" y="2760260"/>
                  <a:pt x="516235" y="2752757"/>
                  <a:pt x="512837" y="2744827"/>
                </a:cubicBezTo>
                <a:cubicBezTo>
                  <a:pt x="510434" y="2739220"/>
                  <a:pt x="509778" y="2732921"/>
                  <a:pt x="507050" y="2727465"/>
                </a:cubicBezTo>
                <a:cubicBezTo>
                  <a:pt x="482020" y="2677404"/>
                  <a:pt x="494944" y="2719555"/>
                  <a:pt x="483901" y="2675379"/>
                </a:cubicBezTo>
                <a:cubicBezTo>
                  <a:pt x="483901" y="2675379"/>
                  <a:pt x="468042" y="2652503"/>
                  <a:pt x="460751" y="2640655"/>
                </a:cubicBezTo>
                <a:cubicBezTo>
                  <a:pt x="452600" y="2627409"/>
                  <a:pt x="448599" y="2611142"/>
                  <a:pt x="437602" y="2600144"/>
                </a:cubicBezTo>
                <a:cubicBezTo>
                  <a:pt x="431978" y="2594520"/>
                  <a:pt x="421406" y="2598219"/>
                  <a:pt x="414453" y="2594356"/>
                </a:cubicBezTo>
                <a:cubicBezTo>
                  <a:pt x="403655" y="2588357"/>
                  <a:pt x="395162" y="2578923"/>
                  <a:pt x="385516" y="2571207"/>
                </a:cubicBezTo>
                <a:cubicBezTo>
                  <a:pt x="321855" y="2569278"/>
                  <a:pt x="258126" y="2568953"/>
                  <a:pt x="194534" y="2565420"/>
                </a:cubicBezTo>
                <a:cubicBezTo>
                  <a:pt x="163726" y="2563708"/>
                  <a:pt x="146341" y="2520153"/>
                  <a:pt x="136660" y="2501759"/>
                </a:cubicBezTo>
                <a:cubicBezTo>
                  <a:pt x="128136" y="2485564"/>
                  <a:pt x="125085" y="2467035"/>
                  <a:pt x="119298" y="2449673"/>
                </a:cubicBezTo>
                <a:cubicBezTo>
                  <a:pt x="113077" y="2431009"/>
                  <a:pt x="111581" y="2411090"/>
                  <a:pt x="107723" y="2391799"/>
                </a:cubicBezTo>
                <a:cubicBezTo>
                  <a:pt x="107723" y="2391799"/>
                  <a:pt x="84109" y="2353794"/>
                  <a:pt x="67212" y="2339713"/>
                </a:cubicBezTo>
                <a:cubicBezTo>
                  <a:pt x="59655" y="2333416"/>
                  <a:pt x="54672" y="2331032"/>
                  <a:pt x="38275" y="2333926"/>
                </a:cubicBezTo>
                <a:cubicBezTo>
                  <a:pt x="30077" y="2335373"/>
                  <a:pt x="15782" y="2342183"/>
                  <a:pt x="2003" y="2348119"/>
                </a:cubicBezTo>
                <a:lnTo>
                  <a:pt x="0" y="2348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67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CB730E-E04C-CDEF-B978-35760E367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481334"/>
              </p:ext>
            </p:extLst>
          </p:nvPr>
        </p:nvGraphicFramePr>
        <p:xfrm>
          <a:off x="283737" y="1010652"/>
          <a:ext cx="11624526" cy="569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8256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8769-5EAD-626D-D496-6E8A8F1C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E0684-196E-04B8-1DBC-A8294D0D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Advocate for consistency </a:t>
            </a:r>
          </a:p>
          <a:p>
            <a:endParaRPr lang="en-US" dirty="0"/>
          </a:p>
          <a:p>
            <a:r>
              <a:rPr lang="en-US" dirty="0"/>
              <a:t>Generate a culture of learning </a:t>
            </a:r>
          </a:p>
          <a:p>
            <a:endParaRPr lang="en-US" dirty="0"/>
          </a:p>
          <a:p>
            <a:r>
              <a:rPr lang="en-US" dirty="0"/>
              <a:t>Continue your own education </a:t>
            </a:r>
          </a:p>
          <a:p>
            <a:endParaRPr lang="en-US" dirty="0"/>
          </a:p>
          <a:p>
            <a:r>
              <a:rPr lang="en-US" dirty="0"/>
              <a:t>Engage in the process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62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52A9-28C2-E148-ACFC-F07E18DD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C5A3A-DD58-624F-A3DA-42208BC75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492957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E814-96C5-888C-8F71-02DE4D7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565E-9754-DABA-6B72-D31E3A7F4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2022 Biennial Report (2022) Center  for Nursing </a:t>
            </a:r>
            <a:r>
              <a:rPr lang="en-US" dirty="0">
                <a:hlinkClick r:id="rId3"/>
              </a:rPr>
              <a:t>https://center4nursing.ne.gov/wp-content/uploads/2024/01/2022-CFN-BIENNIAL-REPORT.pdf</a:t>
            </a:r>
            <a:endParaRPr lang="en-US" dirty="0"/>
          </a:p>
          <a:p>
            <a:endParaRPr lang="en-US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Angelilli, Sara (2024) The Four Primary Roles of the Preceptor AORN 1/5/24  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hlinkClick r:id="rId4"/>
              </a:rPr>
              <a:t>https://www.aorn.org/article/the-four-primary-roles-of-the-preceptor</a:t>
            </a:r>
            <a:endParaRPr lang="en-US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Benner, P., (1982) From Novice to Expert: Excellence and Power in Clinical Nursing Practice, Prentice Hall</a:t>
            </a:r>
          </a:p>
          <a:p>
            <a:endParaRPr lang="en-US" dirty="0"/>
          </a:p>
          <a:p>
            <a:r>
              <a:rPr lang="en-US" dirty="0"/>
              <a:t>Fact Sheet: Nursing Shortage (2022) AACN </a:t>
            </a:r>
            <a:r>
              <a:rPr lang="en-US" dirty="0">
                <a:hlinkClick r:id="rId5"/>
              </a:rPr>
              <a:t>https://www.aacnnursing.org/news-data/fact-sheets/nursing-shortage</a:t>
            </a:r>
            <a:endParaRPr lang="en-US" dirty="0"/>
          </a:p>
          <a:p>
            <a:endParaRPr lang="en-US" dirty="0"/>
          </a:p>
          <a:p>
            <a:r>
              <a:rPr lang="en-US" dirty="0"/>
              <a:t>Gamble, M. (2024) Becker’s 07Apr24 The cost of nurse turnover in 24 numbers. </a:t>
            </a:r>
            <a:r>
              <a:rPr lang="en-US" dirty="0">
                <a:hlinkClick r:id="rId6"/>
              </a:rPr>
              <a:t>https://www.beckershospitalreview.com/finance/the-cost-of-nurse-turnover-in-24-numbers-2024.html#:~:text=Given%20varying%20bed%20size%2C%20RN,in%202022%2C%20which%20was%20%2452%2C350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55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12AE-A842-822C-1CA9-7EF78322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66AA-9E91-C1CE-F1E9-707A62E09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Hong, K. J., &amp; Yoon, J. (2021). Effect of Nurses’ Preceptorship Experience in Educating New Graduate Nurses and Preceptor Training Courses on Clinical Teaching Behavior. International Journal of Environmental Research and Public Health, 18(3). 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hlinkClick r:id="rId3"/>
              </a:rPr>
              <a:t>https://doi.org/10.3390/ijerph18030975</a:t>
            </a:r>
            <a:endParaRPr lang="en-US" sz="2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sz="2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Mohamed Z, Al-</a:t>
            </a:r>
            <a:r>
              <a:rPr lang="en-US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Hmaimat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N. The effectiveness of nurse residency programs on new graduate nurses' retention: Systematic review. </a:t>
            </a:r>
            <a:r>
              <a:rPr lang="en-US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Heliyon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2024 Feb 17;10(5):e26272. </a:t>
            </a:r>
            <a:r>
              <a:rPr lang="en-US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doi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10.1016/j.heliyon.2024.e26272. PMID: 38434316; PMCID: PMC10907523</a:t>
            </a:r>
          </a:p>
          <a:p>
            <a:endParaRPr lang="en-US" sz="2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Robinson, Kathryn, PhD, MHA, Cavanaugh, Robert, et al. An Analysis of Orientation and Preceptorship Influence on Nurse Job Satisfaction Across Two States. </a:t>
            </a:r>
            <a:r>
              <a:rPr lang="en-US" sz="2400" b="0" i="1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J. nurses prof. dev.. 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2024;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40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(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3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):149-155. doi:10.1097/NND.0000000000001052</a:t>
            </a:r>
            <a:endParaRPr lang="en-US" sz="2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endParaRPr lang="en-US" sz="2400" dirty="0">
              <a:solidFill>
                <a:srgbClr val="212121"/>
              </a:solidFill>
              <a:highlight>
                <a:srgbClr val="FFFFFF"/>
              </a:highlight>
              <a:hlinkClick r:id="rId4"/>
            </a:endParaRPr>
          </a:p>
          <a:p>
            <a:r>
              <a:rPr lang="en-US" sz="2400" dirty="0">
                <a:solidFill>
                  <a:srgbClr val="212121"/>
                </a:solidFill>
                <a:highlight>
                  <a:srgbClr val="FFFFFF"/>
                </a:highlight>
              </a:rPr>
              <a:t>Robinson, Sharmaine (2024) Pros and Cons of Becoming a Nurse Preceptor </a:t>
            </a:r>
            <a:r>
              <a:rPr lang="en-US" sz="2400" dirty="0">
                <a:solidFill>
                  <a:srgbClr val="212121"/>
                </a:solidFill>
                <a:highlight>
                  <a:srgbClr val="FFFFFF"/>
                </a:highlight>
                <a:hlinkClick r:id="rId4"/>
              </a:rPr>
              <a:t>https://nursingcecentral.com/nurse-preceptor/</a:t>
            </a:r>
            <a:endParaRPr lang="en-US" sz="2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3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DF97-CEFD-0C28-3731-F65D078F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102" y="6193099"/>
            <a:ext cx="1726898" cy="548323"/>
          </a:xfrm>
        </p:spPr>
        <p:txBody>
          <a:bodyPr>
            <a:normAutofit fontScale="90000"/>
          </a:bodyPr>
          <a:lstStyle/>
          <a:p>
            <a:r>
              <a:rPr lang="en-US" dirty="0"/>
              <a:t>1981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804CE-5DD5-6085-48CC-90F02FCF8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3954" y="3522638"/>
            <a:ext cx="7207620" cy="3206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300B47-0526-42C1-AA08-E5955CB5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8015"/>
            <a:ext cx="5852667" cy="29446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6CBDA9-423D-4D54-9698-F24438D1B6A6}"/>
              </a:ext>
            </a:extLst>
          </p:cNvPr>
          <p:cNvSpPr txBox="1">
            <a:spLocks/>
          </p:cNvSpPr>
          <p:nvPr/>
        </p:nvSpPr>
        <p:spPr>
          <a:xfrm>
            <a:off x="5852667" y="842938"/>
            <a:ext cx="1317752" cy="548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481F6E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0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8C40-3DCE-7069-5588-8C60A607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1970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9B52E-4BA2-7495-9CF1-63922F24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15" y="1139335"/>
            <a:ext cx="2115181" cy="68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02D4F-BEB0-44CD-863D-63E3E8B49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33" y="2049941"/>
            <a:ext cx="4133850" cy="666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056C91-ED19-46D9-B1A1-D40CDE497606}"/>
              </a:ext>
            </a:extLst>
          </p:cNvPr>
          <p:cNvSpPr txBox="1">
            <a:spLocks/>
          </p:cNvSpPr>
          <p:nvPr/>
        </p:nvSpPr>
        <p:spPr>
          <a:xfrm>
            <a:off x="9380359" y="1036706"/>
            <a:ext cx="1298367" cy="548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481F6E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1960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AA2C5-615A-4D65-9E6B-1AD0323AC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906" y="1551463"/>
            <a:ext cx="3343275" cy="57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BAD59-1D63-4E0D-9D8C-F66C8DF81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527" y="2383316"/>
            <a:ext cx="1876425" cy="358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CFE05-EBDD-4DBB-901D-AD55B5923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57843"/>
            <a:ext cx="6267231" cy="1682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8B1F2-3D34-4231-ABCC-F2D79A2B6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40485"/>
            <a:ext cx="626723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0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5DA8-19C3-1F00-C07E-6CBFA311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677"/>
            <a:ext cx="1303116" cy="479827"/>
          </a:xfrm>
        </p:spPr>
        <p:txBody>
          <a:bodyPr>
            <a:normAutofit fontScale="90000"/>
          </a:bodyPr>
          <a:lstStyle/>
          <a:p>
            <a:r>
              <a:rPr lang="en-US" dirty="0"/>
              <a:t>1951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50403-1B56-E0DA-B8A7-40841497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55" y="1630638"/>
            <a:ext cx="2145908" cy="5237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8D6B2-63B2-2DC7-EC73-3526A9913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341" y="1082717"/>
            <a:ext cx="3473629" cy="463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ADF78-51B8-42AE-987E-E4D21ECF5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08" y="2115372"/>
            <a:ext cx="4572396" cy="2133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3558CD-9B0D-47CF-9115-9D6736B2F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37" y="1450526"/>
            <a:ext cx="4682134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3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DDC5-B3F0-FF63-4FD0-5CDD028C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1941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9FEC9-1379-3E3C-7A72-E1BD4BD3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983"/>
            <a:ext cx="5982007" cy="577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98F154-4498-29EF-492F-97FF4CF8A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57"/>
          <a:stretch>
            <a:fillRect/>
          </a:stretch>
        </p:blipFill>
        <p:spPr>
          <a:xfrm>
            <a:off x="0" y="2639246"/>
            <a:ext cx="2496018" cy="1437710"/>
          </a:xfrm>
          <a:custGeom>
            <a:avLst/>
            <a:gdLst>
              <a:gd name="connsiteX0" fmla="*/ 1207678 w 1739989"/>
              <a:gd name="connsiteY0" fmla="*/ 84 h 1002236"/>
              <a:gd name="connsiteX1" fmla="*/ 1225040 w 1739989"/>
              <a:gd name="connsiteY1" fmla="*/ 11659 h 1002236"/>
              <a:gd name="connsiteX2" fmla="*/ 1340787 w 1739989"/>
              <a:gd name="connsiteY2" fmla="*/ 84 h 1002236"/>
              <a:gd name="connsiteX3" fmla="*/ 1433384 w 1739989"/>
              <a:gd name="connsiteY3" fmla="*/ 52170 h 1002236"/>
              <a:gd name="connsiteX4" fmla="*/ 1479683 w 1739989"/>
              <a:gd name="connsiteY4" fmla="*/ 63745 h 1002236"/>
              <a:gd name="connsiteX5" fmla="*/ 1705389 w 1739989"/>
              <a:gd name="connsiteY5" fmla="*/ 69532 h 1002236"/>
              <a:gd name="connsiteX6" fmla="*/ 1739989 w 1739989"/>
              <a:gd name="connsiteY6" fmla="*/ 68318 h 1002236"/>
              <a:gd name="connsiteX7" fmla="*/ 1739989 w 1739989"/>
              <a:gd name="connsiteY7" fmla="*/ 1002236 h 1002236"/>
              <a:gd name="connsiteX8" fmla="*/ 0 w 1739989"/>
              <a:gd name="connsiteY8" fmla="*/ 1002236 h 1002236"/>
              <a:gd name="connsiteX9" fmla="*/ 0 w 1739989"/>
              <a:gd name="connsiteY9" fmla="*/ 25503 h 1002236"/>
              <a:gd name="connsiteX10" fmla="*/ 3739 w 1739989"/>
              <a:gd name="connsiteY10" fmla="*/ 27743 h 1002236"/>
              <a:gd name="connsiteX11" fmla="*/ 61784 w 1739989"/>
              <a:gd name="connsiteY11" fmla="*/ 23234 h 1002236"/>
              <a:gd name="connsiteX12" fmla="*/ 73359 w 1739989"/>
              <a:gd name="connsiteY12" fmla="*/ 63745 h 1002236"/>
              <a:gd name="connsiteX13" fmla="*/ 142807 w 1739989"/>
              <a:gd name="connsiteY13" fmla="*/ 40596 h 1002236"/>
              <a:gd name="connsiteX14" fmla="*/ 189106 w 1739989"/>
              <a:gd name="connsiteY14" fmla="*/ 52170 h 1002236"/>
              <a:gd name="connsiteX15" fmla="*/ 397450 w 1739989"/>
              <a:gd name="connsiteY15" fmla="*/ 81107 h 1002236"/>
              <a:gd name="connsiteX16" fmla="*/ 536346 w 1739989"/>
              <a:gd name="connsiteY16" fmla="*/ 75320 h 1002236"/>
              <a:gd name="connsiteX17" fmla="*/ 594220 w 1739989"/>
              <a:gd name="connsiteY17" fmla="*/ 52170 h 1002236"/>
              <a:gd name="connsiteX18" fmla="*/ 704179 w 1739989"/>
              <a:gd name="connsiteY18" fmla="*/ 29021 h 1002236"/>
              <a:gd name="connsiteX19" fmla="*/ 843075 w 1739989"/>
              <a:gd name="connsiteY19" fmla="*/ 23234 h 1002236"/>
              <a:gd name="connsiteX20" fmla="*/ 981972 w 1739989"/>
              <a:gd name="connsiteY20" fmla="*/ 11659 h 1002236"/>
              <a:gd name="connsiteX21" fmla="*/ 1074569 w 1739989"/>
              <a:gd name="connsiteY21" fmla="*/ 29021 h 1002236"/>
              <a:gd name="connsiteX22" fmla="*/ 1086144 w 1739989"/>
              <a:gd name="connsiteY22" fmla="*/ 46383 h 1002236"/>
              <a:gd name="connsiteX23" fmla="*/ 1207678 w 1739989"/>
              <a:gd name="connsiteY23" fmla="*/ 84 h 100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39989" h="1002236">
                <a:moveTo>
                  <a:pt x="1207678" y="84"/>
                </a:moveTo>
                <a:cubicBezTo>
                  <a:pt x="1214557" y="-948"/>
                  <a:pt x="1219253" y="7801"/>
                  <a:pt x="1225040" y="11659"/>
                </a:cubicBezTo>
                <a:cubicBezTo>
                  <a:pt x="1263622" y="7801"/>
                  <a:pt x="1302012" y="84"/>
                  <a:pt x="1340787" y="84"/>
                </a:cubicBezTo>
                <a:cubicBezTo>
                  <a:pt x="1385060" y="84"/>
                  <a:pt x="1390202" y="41374"/>
                  <a:pt x="1433384" y="52170"/>
                </a:cubicBezTo>
                <a:cubicBezTo>
                  <a:pt x="1448817" y="56028"/>
                  <a:pt x="1463807" y="62732"/>
                  <a:pt x="1479683" y="63745"/>
                </a:cubicBezTo>
                <a:cubicBezTo>
                  <a:pt x="1554790" y="68539"/>
                  <a:pt x="1630154" y="67603"/>
                  <a:pt x="1705389" y="69532"/>
                </a:cubicBezTo>
                <a:lnTo>
                  <a:pt x="1739989" y="68318"/>
                </a:lnTo>
                <a:lnTo>
                  <a:pt x="1739989" y="1002236"/>
                </a:lnTo>
                <a:lnTo>
                  <a:pt x="0" y="1002236"/>
                </a:lnTo>
                <a:lnTo>
                  <a:pt x="0" y="25503"/>
                </a:lnTo>
                <a:lnTo>
                  <a:pt x="3739" y="27743"/>
                </a:lnTo>
                <a:cubicBezTo>
                  <a:pt x="21961" y="33030"/>
                  <a:pt x="42786" y="25345"/>
                  <a:pt x="61784" y="23234"/>
                </a:cubicBezTo>
                <a:cubicBezTo>
                  <a:pt x="65642" y="36738"/>
                  <a:pt x="59627" y="60802"/>
                  <a:pt x="73359" y="63745"/>
                </a:cubicBezTo>
                <a:cubicBezTo>
                  <a:pt x="97219" y="68858"/>
                  <a:pt x="118527" y="43024"/>
                  <a:pt x="142807" y="40596"/>
                </a:cubicBezTo>
                <a:cubicBezTo>
                  <a:pt x="158636" y="39013"/>
                  <a:pt x="173374" y="49810"/>
                  <a:pt x="189106" y="52170"/>
                </a:cubicBezTo>
                <a:cubicBezTo>
                  <a:pt x="430463" y="88373"/>
                  <a:pt x="307775" y="58689"/>
                  <a:pt x="397450" y="81107"/>
                </a:cubicBezTo>
                <a:cubicBezTo>
                  <a:pt x="443749" y="79178"/>
                  <a:pt x="490500" y="82062"/>
                  <a:pt x="536346" y="75320"/>
                </a:cubicBezTo>
                <a:cubicBezTo>
                  <a:pt x="556902" y="72297"/>
                  <a:pt x="574724" y="59353"/>
                  <a:pt x="594220" y="52170"/>
                </a:cubicBezTo>
                <a:cubicBezTo>
                  <a:pt x="655485" y="29599"/>
                  <a:pt x="637856" y="35653"/>
                  <a:pt x="704179" y="29021"/>
                </a:cubicBezTo>
                <a:cubicBezTo>
                  <a:pt x="781242" y="40029"/>
                  <a:pt x="721793" y="35066"/>
                  <a:pt x="843075" y="23234"/>
                </a:cubicBezTo>
                <a:cubicBezTo>
                  <a:pt x="889315" y="18723"/>
                  <a:pt x="935673" y="15517"/>
                  <a:pt x="981972" y="11659"/>
                </a:cubicBezTo>
                <a:cubicBezTo>
                  <a:pt x="1014145" y="14134"/>
                  <a:pt x="1050105" y="4557"/>
                  <a:pt x="1074569" y="29021"/>
                </a:cubicBezTo>
                <a:cubicBezTo>
                  <a:pt x="1079487" y="33939"/>
                  <a:pt x="1082286" y="40596"/>
                  <a:pt x="1086144" y="46383"/>
                </a:cubicBezTo>
                <a:cubicBezTo>
                  <a:pt x="1129345" y="13982"/>
                  <a:pt x="1125894" y="12352"/>
                  <a:pt x="1207678" y="8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2B2A9-22C2-60F9-D46B-9083B6D97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714" y="3582956"/>
            <a:ext cx="2197213" cy="2629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18A83-B516-484C-B7D6-686D4FBF8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305" y="880874"/>
            <a:ext cx="4919898" cy="3286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CAD26-9973-4D7A-85C4-BB273302C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207" y="3663248"/>
            <a:ext cx="3200677" cy="30787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57EC6C-E4E2-476A-AB8F-B485304B77F8}"/>
              </a:ext>
            </a:extLst>
          </p:cNvPr>
          <p:cNvSpPr txBox="1">
            <a:spLocks/>
          </p:cNvSpPr>
          <p:nvPr/>
        </p:nvSpPr>
        <p:spPr>
          <a:xfrm>
            <a:off x="6997526" y="5456203"/>
            <a:ext cx="1518677" cy="548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481F6E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1931</a:t>
            </a:r>
          </a:p>
        </p:txBody>
      </p:sp>
    </p:spTree>
    <p:extLst>
      <p:ext uri="{BB962C8B-B14F-4D97-AF65-F5344CB8AC3E}">
        <p14:creationId xmlns:p14="http://schemas.microsoft.com/office/powerpoint/2010/main" val="3893059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7487-4F7A-FA54-3002-FB16CF3E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F8943-5E33-53D3-3A4B-41A0131CC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763" y="1551463"/>
            <a:ext cx="3600273" cy="4023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A2594-5477-ED8D-50A0-4F1ACE9A0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27" y="2807669"/>
            <a:ext cx="5767379" cy="371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7A6D1-E989-21EA-3ACD-FCC26320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84" y="912841"/>
            <a:ext cx="7036162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9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87AB-4D4A-0761-0235-381D178C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State of Nursing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2B9E-9251-40B7-845A-7F32FF354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National:</a:t>
            </a:r>
          </a:p>
          <a:p>
            <a:r>
              <a:rPr lang="en-US" dirty="0">
                <a:solidFill>
                  <a:srgbClr val="00B050"/>
                </a:solidFill>
              </a:rPr>
              <a:t>6%</a:t>
            </a:r>
            <a:r>
              <a:rPr lang="en-US" dirty="0"/>
              <a:t> growth over next decade</a:t>
            </a:r>
          </a:p>
          <a:p>
            <a:pPr lvl="1"/>
            <a:r>
              <a:rPr lang="en-US" dirty="0"/>
              <a:t>Increase of 177,440</a:t>
            </a:r>
          </a:p>
          <a:p>
            <a:pPr lvl="1"/>
            <a:r>
              <a:rPr lang="en-US" dirty="0"/>
              <a:t>Need </a:t>
            </a:r>
            <a:r>
              <a:rPr lang="en-US" dirty="0">
                <a:solidFill>
                  <a:srgbClr val="FF0000"/>
                </a:solidFill>
              </a:rPr>
              <a:t>193,100</a:t>
            </a:r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Nebraska</a:t>
            </a:r>
          </a:p>
          <a:p>
            <a:r>
              <a:rPr lang="en-US" dirty="0"/>
              <a:t>2600 fewer nurses working in 2022 (compared to 2018)</a:t>
            </a:r>
          </a:p>
          <a:p>
            <a:r>
              <a:rPr lang="en-US" dirty="0"/>
              <a:t>5436 FTE nurses short by 2025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9B18E-F5DB-4078-8BDD-11F266A3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36" y="981088"/>
            <a:ext cx="5687616" cy="36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1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41FB-A2C8-42F8-662B-B635156B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70" y="760491"/>
            <a:ext cx="3654859" cy="1792859"/>
          </a:xfrm>
        </p:spPr>
        <p:txBody>
          <a:bodyPr>
            <a:normAutofit fontScale="90000"/>
          </a:bodyPr>
          <a:lstStyle/>
          <a:p>
            <a:r>
              <a:rPr lang="en-US" dirty="0"/>
              <a:t>Causes</a:t>
            </a:r>
            <a:br>
              <a:rPr lang="en-US" dirty="0"/>
            </a:br>
            <a:r>
              <a:rPr lang="en-US" dirty="0"/>
              <a:t> and Consequences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3B745C-6795-6DF4-E422-E3B562840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136591"/>
              </p:ext>
            </p:extLst>
          </p:nvPr>
        </p:nvGraphicFramePr>
        <p:xfrm>
          <a:off x="2435381" y="760491"/>
          <a:ext cx="9348787" cy="573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007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90A7513981A4D9C2F20AA2BF5F905" ma:contentTypeVersion="4" ma:contentTypeDescription="Create a new document." ma:contentTypeScope="" ma:versionID="0133041847ab466e2cbabbc4fcd047b3">
  <xsd:schema xmlns:xsd="http://www.w3.org/2001/XMLSchema" xmlns:xs="http://www.w3.org/2001/XMLSchema" xmlns:p="http://schemas.microsoft.com/office/2006/metadata/properties" xmlns:ns2="31162300-dfe8-4b5b-8686-9afed58b2b13" xmlns:ns3="dbc9d5b6-6bdb-40c4-8414-a5aec5339055" targetNamespace="http://schemas.microsoft.com/office/2006/metadata/properties" ma:root="true" ma:fieldsID="7e20b5761d02ea09f222bc4bc8979c27" ns2:_="" ns3:_="">
    <xsd:import namespace="31162300-dfe8-4b5b-8686-9afed58b2b13"/>
    <xsd:import namespace="dbc9d5b6-6bdb-40c4-8414-a5aec53390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62300-dfe8-4b5b-8686-9afed58b2b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9d5b6-6bdb-40c4-8414-a5aec53390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53D952-E7B6-41B2-B76A-7E7332D75BF0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31162300-dfe8-4b5b-8686-9afed58b2b13"/>
    <ds:schemaRef ds:uri="http://purl.org/dc/terms/"/>
    <ds:schemaRef ds:uri="http://schemas.microsoft.com/office/2006/metadata/properties"/>
    <ds:schemaRef ds:uri="http://schemas.openxmlformats.org/package/2006/metadata/core-properties"/>
    <ds:schemaRef ds:uri="dbc9d5b6-6bdb-40c4-8414-a5aec533905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71DB4A-9098-4F54-B4AC-D58F92799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62300-dfe8-4b5b-8686-9afed58b2b13"/>
    <ds:schemaRef ds:uri="dbc9d5b6-6bdb-40c4-8414-a5aec53390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71CFF6-E6DE-4B0E-A213-93B1714CA6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30506</TotalTime>
  <Words>955</Words>
  <Application>Microsoft Office PowerPoint</Application>
  <PresentationFormat>Widescreen</PresentationFormat>
  <Paragraphs>298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Baskerville Old Face</vt:lpstr>
      <vt:lpstr>Calibri</vt:lpstr>
      <vt:lpstr>Cambria</vt:lpstr>
      <vt:lpstr>ElsevierGulliver</vt:lpstr>
      <vt:lpstr>Open Sans</vt:lpstr>
      <vt:lpstr>Roboto</vt:lpstr>
      <vt:lpstr>System Font Regular</vt:lpstr>
      <vt:lpstr>Wingdings</vt:lpstr>
      <vt:lpstr>Office Theme</vt:lpstr>
      <vt:lpstr>Where are we now?  Current state of practice for nurses in Nebraska</vt:lpstr>
      <vt:lpstr>Objectives</vt:lpstr>
      <vt:lpstr>1981</vt:lpstr>
      <vt:lpstr>1970</vt:lpstr>
      <vt:lpstr>1951</vt:lpstr>
      <vt:lpstr>1941</vt:lpstr>
      <vt:lpstr>1918</vt:lpstr>
      <vt:lpstr>Current State of Nursing</vt:lpstr>
      <vt:lpstr>Causes  and Consequences </vt:lpstr>
      <vt:lpstr>PowerPoint Presentation</vt:lpstr>
      <vt:lpstr>PowerPoint Presentation</vt:lpstr>
      <vt:lpstr>Orientation or Residency </vt:lpstr>
      <vt:lpstr>Novice to Expert</vt:lpstr>
      <vt:lpstr>Get out there and get to work…</vt:lpstr>
      <vt:lpstr>PowerPoint Presentation</vt:lpstr>
      <vt:lpstr>Anatomy of a Nurse Residency Program </vt:lpstr>
      <vt:lpstr>Anatomy of a Nurse Residency Program </vt:lpstr>
      <vt:lpstr>The Anatomy of a Nurse Residency Program </vt:lpstr>
      <vt:lpstr>The Anatomy of a Nurse Residency Program </vt:lpstr>
      <vt:lpstr>The Anatomy of a Nurse Residency Program </vt:lpstr>
      <vt:lpstr>The Anatomy of a Nurse Residency Program </vt:lpstr>
      <vt:lpstr>Preceptors</vt:lpstr>
      <vt:lpstr>Future Trends in Precepting</vt:lpstr>
      <vt:lpstr>PowerPoint Presentation</vt:lpstr>
      <vt:lpstr>Call to Action</vt:lpstr>
      <vt:lpstr>Questions?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Brian</dc:creator>
  <cp:lastModifiedBy>Pate, Tina D</cp:lastModifiedBy>
  <cp:revision>376</cp:revision>
  <cp:lastPrinted>2024-06-13T12:30:16Z</cp:lastPrinted>
  <dcterms:created xsi:type="dcterms:W3CDTF">2019-02-01T16:05:59Z</dcterms:created>
  <dcterms:modified xsi:type="dcterms:W3CDTF">2025-03-11T21:38:21Z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0x010100BFA90A7513981A4D9C2F20AA2BF5F905</vt:lpwstr>
  </property>
</Properties>
</file>